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1B_7F0F0887.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75" r:id="rId5"/>
  </p:sldMasterIdLst>
  <p:notesMasterIdLst>
    <p:notesMasterId r:id="rId58"/>
  </p:notesMasterIdLst>
  <p:sldIdLst>
    <p:sldId id="2147483645" r:id="rId6"/>
    <p:sldId id="276" r:id="rId7"/>
    <p:sldId id="298" r:id="rId8"/>
    <p:sldId id="2147483613" r:id="rId9"/>
    <p:sldId id="271" r:id="rId10"/>
    <p:sldId id="2147483602" r:id="rId11"/>
    <p:sldId id="2147483632" r:id="rId12"/>
    <p:sldId id="258" r:id="rId13"/>
    <p:sldId id="2147483634" r:id="rId14"/>
    <p:sldId id="261" r:id="rId15"/>
    <p:sldId id="299" r:id="rId16"/>
    <p:sldId id="2147483552" r:id="rId17"/>
    <p:sldId id="2147483533" r:id="rId18"/>
    <p:sldId id="2147483534" r:id="rId19"/>
    <p:sldId id="2147483621" r:id="rId20"/>
    <p:sldId id="274" r:id="rId21"/>
    <p:sldId id="2147483604" r:id="rId22"/>
    <p:sldId id="262" r:id="rId23"/>
    <p:sldId id="277" r:id="rId24"/>
    <p:sldId id="2147483599" r:id="rId25"/>
    <p:sldId id="295" r:id="rId26"/>
    <p:sldId id="2147483618" r:id="rId27"/>
    <p:sldId id="296" r:id="rId28"/>
    <p:sldId id="292" r:id="rId29"/>
    <p:sldId id="293" r:id="rId30"/>
    <p:sldId id="283" r:id="rId31"/>
    <p:sldId id="2147483647" r:id="rId32"/>
    <p:sldId id="263" r:id="rId33"/>
    <p:sldId id="297" r:id="rId34"/>
    <p:sldId id="259" r:id="rId35"/>
    <p:sldId id="270" r:id="rId36"/>
    <p:sldId id="268" r:id="rId37"/>
    <p:sldId id="289" r:id="rId38"/>
    <p:sldId id="273" r:id="rId39"/>
    <p:sldId id="284" r:id="rId40"/>
    <p:sldId id="260" r:id="rId41"/>
    <p:sldId id="272" r:id="rId42"/>
    <p:sldId id="275" r:id="rId43"/>
    <p:sldId id="290" r:id="rId44"/>
    <p:sldId id="269" r:id="rId45"/>
    <p:sldId id="278" r:id="rId46"/>
    <p:sldId id="281" r:id="rId47"/>
    <p:sldId id="280" r:id="rId48"/>
    <p:sldId id="291" r:id="rId49"/>
    <p:sldId id="282" r:id="rId50"/>
    <p:sldId id="2147328387" r:id="rId51"/>
    <p:sldId id="2147328388" r:id="rId52"/>
    <p:sldId id="2147328394" r:id="rId53"/>
    <p:sldId id="2147483646" r:id="rId54"/>
    <p:sldId id="2147328397" r:id="rId55"/>
    <p:sldId id="2147483619" r:id="rId56"/>
    <p:sldId id="2147483444" r:id="rId57"/>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1863818-A4D3-99BD-6992-7D292A974E5E}" name="Mònica Segú Martín" initials="MM" userId="S::m.segu@evidenze.com::625d25dd-0cd1-4237-9848-e5a3665716cb" providerId="AD"/>
  <p188:author id="{BB4BFF38-D210-AB5C-6EBB-4008C467912C}" name="Joaquim Pallarès Llobet" initials="JP" userId="S::quim@pallaresllobet.onmicrosoft.com::edfcd740-d2ce-458c-a734-9d4a74d5192e" providerId="AD"/>
  <p188:author id="{0451B73A-F9BE-2712-9721-D7DFB61F196D}" name="Laia Bardolet Boncompte" initials="LB" userId="S::lbardolet1@almirall.com::6450bf29-a62f-4fa3-87d4-4c531b700a3d" providerId="AD"/>
  <p188:author id="{F8B2EC48-5B8A-E066-7E9C-A756FEF1352E}" name="Natalia Oliva Muñoz" initials="NO" userId="S::nataliaoliva@evidenze.com::3ec047b0-2e2a-4ea4-a6e6-68a2f471b854" providerId="AD"/>
  <p188:author id="{8B0FED53-AB3D-9F8D-BF24-D30738E62BE0}" name="Meritxell Guila Matarin" initials="MG" userId="S::mguila@almirall.com::002a2599-52d0-48a9-9dd8-70268d0a77e0" providerId="AD"/>
  <p188:author id="{D6819679-B3DB-4FA9-ADAD-B78B3792AB1D}" name="Olga Lopez Diaz" initials="OL" userId="S::olopezd@almirall.com::d1795498-d8da-442b-afa0-9bfc0f4dea32" providerId="AD"/>
  <p188:author id="{FCD61699-7AE3-B17C-F849-83E3350027F0}" name="Silvia Vidal Pou" initials="SP" userId="S::s.vidal@evidenze.com::09027238-95b3-4a30-ba3c-baf7195a231e" providerId="AD"/>
  <p188:author id="{2464939D-8EBF-4B28-F8AC-BC9EED7B389F}" name="Miriam García Moreno-Ortiz" initials="" userId="S::miriam.garcia@evidenze.com::1404b1ad-6314-4b99-8365-cc07092277a2" providerId="AD"/>
  <p188:author id="{966CA7BA-E9FE-B0FE-8822-C2E5B81B540B}" name="Silvia Vidal Pou" initials="SP" userId="S::s.vidal_evidenze.com#ext#@almirall365.onmicrosoft.com::58a7c5dd-b8f6-4c72-ab1e-5050f739cf5c" providerId="AD"/>
  <p188:author id="{99628FCB-6B9B-8D0F-E8E2-39966AAD3E2F}" name="Cristina Medina Menéndez" initials="CM" userId="S::c.medina@evidenze.com::5e2b328b-8383-4e5a-aefc-e2761a5ba809" providerId="AD"/>
  <p188:author id="{612360EF-F408-2183-AD40-CCA0E7F92167}" name="Elena Del Pozo Gutierrez" initials="ED" userId="S::edel@almirall.com::ee81c2f5-851e-4c4f-94f2-c946b7aa01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67"/>
    <a:srgbClr val="7A45B8"/>
    <a:srgbClr val="646464"/>
    <a:srgbClr val="CAF5A8"/>
    <a:srgbClr val="D9D9D9"/>
    <a:srgbClr val="002854"/>
    <a:srgbClr val="00F0BF"/>
    <a:srgbClr val="22346A"/>
    <a:srgbClr val="2234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5BB49E-84D0-9A4F-7AAE-016D7AC5BD93}" v="7" dt="2025-08-28T08:23:14.642"/>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microsoft.com/office/2018/10/relationships/authors" Targe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0F_D88A2348.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_7FFFFF8D_F79AB228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_7FFFFF8D_F79AB228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_7FFFFF8D_F79AB228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_7FFFFF8D_F79AB228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_7FFFFF8D_F79AB228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_7FFFFF8E_2EBF0261.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_7FFFFF8E_2EBF026112.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_7FFFFF8E_2EBF026113.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_7FFFFF8E_2EBF026114.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_112_0.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10F_D88A2348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_106_C6FBBD7E.xlsx"/><Relationship Id="rId2" Type="http://schemas.microsoft.com/office/2011/relationships/chartColorStyle" Target="colors20.xml"/><Relationship Id="rId1" Type="http://schemas.microsoft.com/office/2011/relationships/chartStyle" Target="style20.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7FFFFFD2_0.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_7FFFFFD2_0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_7FFFFFD2_0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_7FFFFF8D_F79AB228.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_7FFFFF8D_F79AB2284.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_7FFFFF8D_F79AB2285.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_7FFFFF8D_F79AB2286.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Hoja1!$B$1</c:f>
              <c:strCache>
                <c:ptCount val="1"/>
                <c:pt idx="0">
                  <c:v>Ventas</c:v>
                </c:pt>
              </c:strCache>
            </c:strRef>
          </c:tx>
          <c:spPr>
            <a:ln>
              <a:noFill/>
            </a:ln>
          </c:spPr>
          <c:dPt>
            <c:idx val="0"/>
            <c:bubble3D val="0"/>
            <c:spPr>
              <a:solidFill>
                <a:schemeClr val="accent3"/>
              </a:solidFill>
              <a:ln w="19050">
                <a:noFill/>
              </a:ln>
              <a:effectLst/>
            </c:spPr>
            <c:extLst>
              <c:ext xmlns:c16="http://schemas.microsoft.com/office/drawing/2014/chart" uri="{C3380CC4-5D6E-409C-BE32-E72D297353CC}">
                <c16:uniqueId val="{00000001-B557-4E36-B5BE-983908E4159C}"/>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B557-4E36-B5BE-983908E4159C}"/>
              </c:ext>
            </c:extLst>
          </c:dPt>
          <c:cat>
            <c:strRef>
              <c:f>Hoja1!$A$2:$A$3</c:f>
              <c:strCache>
                <c:ptCount val="2"/>
                <c:pt idx="0">
                  <c:v>1er trim.</c:v>
                </c:pt>
                <c:pt idx="1">
                  <c:v>2º trim.</c:v>
                </c:pt>
              </c:strCache>
            </c:strRef>
          </c:cat>
          <c:val>
            <c:numRef>
              <c:f>Hoja1!$B$2:$B$3</c:f>
              <c:numCache>
                <c:formatCode>General</c:formatCode>
                <c:ptCount val="2"/>
                <c:pt idx="0">
                  <c:v>20</c:v>
                </c:pt>
                <c:pt idx="1">
                  <c:v>80</c:v>
                </c:pt>
              </c:numCache>
            </c:numRef>
          </c:val>
          <c:extLst>
            <c:ext xmlns:c16="http://schemas.microsoft.com/office/drawing/2014/chart" uri="{C3380CC4-5D6E-409C-BE32-E72D297353CC}">
              <c16:uniqueId val="{00000004-B557-4E36-B5BE-983908E4159C}"/>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B132-E04B-B7E9-1C02326F8A6F}"/>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B132-E04B-B7E9-1C02326F8A6F}"/>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B132-E04B-B7E9-1C02326F8A6F}"/>
              </c:ext>
            </c:extLst>
          </c:dPt>
          <c:cat>
            <c:strRef>
              <c:f>Hoja1!$A$2:$A$4</c:f>
              <c:strCache>
                <c:ptCount val="2"/>
                <c:pt idx="0">
                  <c:v>1er trim.</c:v>
                </c:pt>
                <c:pt idx="1">
                  <c:v>2º trim.</c:v>
                </c:pt>
              </c:strCache>
            </c:strRef>
          </c:cat>
          <c:val>
            <c:numRef>
              <c:f>Hoja1!$B$2:$B$4</c:f>
              <c:numCache>
                <c:formatCode>General</c:formatCode>
                <c:ptCount val="3"/>
                <c:pt idx="0">
                  <c:v>39</c:v>
                </c:pt>
                <c:pt idx="1">
                  <c:v>61</c:v>
                </c:pt>
                <c:pt idx="2">
                  <c:v>0</c:v>
                </c:pt>
              </c:numCache>
            </c:numRef>
          </c:val>
          <c:extLst>
            <c:ext xmlns:c16="http://schemas.microsoft.com/office/drawing/2014/chart" uri="{C3380CC4-5D6E-409C-BE32-E72D297353CC}">
              <c16:uniqueId val="{00000006-B132-E04B-B7E9-1C02326F8A6F}"/>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B132-E04B-B7E9-1C02326F8A6F}"/>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B132-E04B-B7E9-1C02326F8A6F}"/>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B132-E04B-B7E9-1C02326F8A6F}"/>
              </c:ext>
            </c:extLst>
          </c:dPt>
          <c:cat>
            <c:strRef>
              <c:f>Hoja1!$A$2:$A$4</c:f>
              <c:strCache>
                <c:ptCount val="2"/>
                <c:pt idx="0">
                  <c:v>1er trim.</c:v>
                </c:pt>
                <c:pt idx="1">
                  <c:v>2º trim.</c:v>
                </c:pt>
              </c:strCache>
            </c:strRef>
          </c:cat>
          <c:val>
            <c:numRef>
              <c:f>Hoja1!$B$2:$B$4</c:f>
              <c:numCache>
                <c:formatCode>General</c:formatCode>
                <c:ptCount val="3"/>
                <c:pt idx="0">
                  <c:v>43.1</c:v>
                </c:pt>
                <c:pt idx="1">
                  <c:v>56.9</c:v>
                </c:pt>
                <c:pt idx="2">
                  <c:v>0</c:v>
                </c:pt>
              </c:numCache>
            </c:numRef>
          </c:val>
          <c:extLst>
            <c:ext xmlns:c16="http://schemas.microsoft.com/office/drawing/2014/chart" uri="{C3380CC4-5D6E-409C-BE32-E72D297353CC}">
              <c16:uniqueId val="{00000006-B132-E04B-B7E9-1C02326F8A6F}"/>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B132-E04B-B7E9-1C02326F8A6F}"/>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B132-E04B-B7E9-1C02326F8A6F}"/>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B132-E04B-B7E9-1C02326F8A6F}"/>
              </c:ext>
            </c:extLst>
          </c:dPt>
          <c:cat>
            <c:strRef>
              <c:f>Hoja1!$A$2:$A$4</c:f>
              <c:strCache>
                <c:ptCount val="2"/>
                <c:pt idx="0">
                  <c:v>1er trim.</c:v>
                </c:pt>
                <c:pt idx="1">
                  <c:v>2º trim.</c:v>
                </c:pt>
              </c:strCache>
            </c:strRef>
          </c:cat>
          <c:val>
            <c:numRef>
              <c:f>Hoja1!$B$2:$B$4</c:f>
              <c:numCache>
                <c:formatCode>General</c:formatCode>
                <c:ptCount val="3"/>
                <c:pt idx="0">
                  <c:v>75.599999999999994</c:v>
                </c:pt>
                <c:pt idx="1">
                  <c:v>24.4</c:v>
                </c:pt>
                <c:pt idx="2">
                  <c:v>0</c:v>
                </c:pt>
              </c:numCache>
            </c:numRef>
          </c:val>
          <c:extLst>
            <c:ext xmlns:c16="http://schemas.microsoft.com/office/drawing/2014/chart" uri="{C3380CC4-5D6E-409C-BE32-E72D297353CC}">
              <c16:uniqueId val="{00000006-B132-E04B-B7E9-1C02326F8A6F}"/>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E4FAD4"/>
              </a:solidFill>
              <a:ln w="19050">
                <a:noFill/>
              </a:ln>
              <a:effectLst/>
            </c:spPr>
            <c:extLst>
              <c:ext xmlns:c16="http://schemas.microsoft.com/office/drawing/2014/chart" uri="{C3380CC4-5D6E-409C-BE32-E72D297353CC}">
                <c16:uniqueId val="{00000001-B132-E04B-B7E9-1C02326F8A6F}"/>
              </c:ext>
            </c:extLst>
          </c:dPt>
          <c:dPt>
            <c:idx val="1"/>
            <c:bubble3D val="0"/>
            <c:spPr>
              <a:solidFill>
                <a:schemeClr val="accent3"/>
              </a:solidFill>
              <a:ln w="19050">
                <a:noFill/>
              </a:ln>
              <a:effectLst/>
            </c:spPr>
            <c:extLst>
              <c:ext xmlns:c16="http://schemas.microsoft.com/office/drawing/2014/chart" uri="{C3380CC4-5D6E-409C-BE32-E72D297353CC}">
                <c16:uniqueId val="{00000003-B132-E04B-B7E9-1C02326F8A6F}"/>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B132-E04B-B7E9-1C02326F8A6F}"/>
              </c:ext>
            </c:extLst>
          </c:dPt>
          <c:cat>
            <c:strRef>
              <c:f>Hoja1!$A$2:$A$4</c:f>
              <c:strCache>
                <c:ptCount val="2"/>
                <c:pt idx="0">
                  <c:v>1er trim.</c:v>
                </c:pt>
                <c:pt idx="1">
                  <c:v>2º trim.</c:v>
                </c:pt>
              </c:strCache>
            </c:strRef>
          </c:cat>
          <c:val>
            <c:numRef>
              <c:f>Hoja1!$B$2:$B$4</c:f>
              <c:numCache>
                <c:formatCode>General</c:formatCode>
                <c:ptCount val="3"/>
                <c:pt idx="0">
                  <c:v>1.8</c:v>
                </c:pt>
                <c:pt idx="1">
                  <c:v>4.7</c:v>
                </c:pt>
                <c:pt idx="2">
                  <c:v>93.5</c:v>
                </c:pt>
              </c:numCache>
            </c:numRef>
          </c:val>
          <c:extLst>
            <c:ext xmlns:c16="http://schemas.microsoft.com/office/drawing/2014/chart" uri="{C3380CC4-5D6E-409C-BE32-E72D297353CC}">
              <c16:uniqueId val="{00000006-B132-E04B-B7E9-1C02326F8A6F}"/>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E4FAD4"/>
              </a:solidFill>
              <a:ln w="19050">
                <a:noFill/>
              </a:ln>
              <a:effectLst/>
            </c:spPr>
            <c:extLst>
              <c:ext xmlns:c16="http://schemas.microsoft.com/office/drawing/2014/chart" uri="{C3380CC4-5D6E-409C-BE32-E72D297353CC}">
                <c16:uniqueId val="{00000001-B132-E04B-B7E9-1C02326F8A6F}"/>
              </c:ext>
            </c:extLst>
          </c:dPt>
          <c:dPt>
            <c:idx val="1"/>
            <c:bubble3D val="0"/>
            <c:spPr>
              <a:solidFill>
                <a:schemeClr val="accent3"/>
              </a:solidFill>
              <a:ln w="19050">
                <a:noFill/>
              </a:ln>
              <a:effectLst/>
            </c:spPr>
            <c:extLst>
              <c:ext xmlns:c16="http://schemas.microsoft.com/office/drawing/2014/chart" uri="{C3380CC4-5D6E-409C-BE32-E72D297353CC}">
                <c16:uniqueId val="{00000003-B132-E04B-B7E9-1C02326F8A6F}"/>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B132-E04B-B7E9-1C02326F8A6F}"/>
              </c:ext>
            </c:extLst>
          </c:dPt>
          <c:cat>
            <c:strRef>
              <c:f>Hoja1!$A$2:$A$4</c:f>
              <c:strCache>
                <c:ptCount val="2"/>
                <c:pt idx="0">
                  <c:v>1er trim.</c:v>
                </c:pt>
                <c:pt idx="1">
                  <c:v>2º trim.</c:v>
                </c:pt>
              </c:strCache>
            </c:strRef>
          </c:cat>
          <c:val>
            <c:numRef>
              <c:f>Hoja1!$B$2:$B$4</c:f>
              <c:numCache>
                <c:formatCode>General</c:formatCode>
                <c:ptCount val="3"/>
                <c:pt idx="0">
                  <c:v>0.7</c:v>
                </c:pt>
                <c:pt idx="1">
                  <c:v>1.1000000000000001</c:v>
                </c:pt>
                <c:pt idx="2">
                  <c:v>98.2</c:v>
                </c:pt>
              </c:numCache>
            </c:numRef>
          </c:val>
          <c:extLst>
            <c:ext xmlns:c16="http://schemas.microsoft.com/office/drawing/2014/chart" uri="{C3380CC4-5D6E-409C-BE32-E72D297353CC}">
              <c16:uniqueId val="{00000006-B132-E04B-B7E9-1C02326F8A6F}"/>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23A5-134A-B246-EE6E6BC126D9}"/>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23A5-134A-B246-EE6E6BC126D9}"/>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23A5-134A-B246-EE6E6BC126D9}"/>
              </c:ext>
            </c:extLst>
          </c:dPt>
          <c:cat>
            <c:strRef>
              <c:f>Hoja1!$A$2:$A$4</c:f>
              <c:strCache>
                <c:ptCount val="2"/>
                <c:pt idx="0">
                  <c:v>1er trim.</c:v>
                </c:pt>
                <c:pt idx="1">
                  <c:v>2º trim.</c:v>
                </c:pt>
              </c:strCache>
            </c:strRef>
          </c:cat>
          <c:val>
            <c:numRef>
              <c:f>Hoja1!$B$2:$B$4</c:f>
              <c:numCache>
                <c:formatCode>General</c:formatCode>
                <c:ptCount val="3"/>
                <c:pt idx="0">
                  <c:v>84.7</c:v>
                </c:pt>
                <c:pt idx="1">
                  <c:v>15.3</c:v>
                </c:pt>
                <c:pt idx="2">
                  <c:v>0</c:v>
                </c:pt>
              </c:numCache>
            </c:numRef>
          </c:val>
          <c:extLst>
            <c:ext xmlns:c16="http://schemas.microsoft.com/office/drawing/2014/chart" uri="{C3380CC4-5D6E-409C-BE32-E72D297353CC}">
              <c16:uniqueId val="{00000006-23A5-134A-B246-EE6E6BC126D9}"/>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23A5-134A-B246-EE6E6BC126D9}"/>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23A5-134A-B246-EE6E6BC126D9}"/>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23A5-134A-B246-EE6E6BC126D9}"/>
              </c:ext>
            </c:extLst>
          </c:dPt>
          <c:cat>
            <c:strRef>
              <c:f>Hoja1!$A$2:$A$4</c:f>
              <c:strCache>
                <c:ptCount val="2"/>
                <c:pt idx="0">
                  <c:v>1er trim.</c:v>
                </c:pt>
                <c:pt idx="1">
                  <c:v>2º trim.</c:v>
                </c:pt>
              </c:strCache>
            </c:strRef>
          </c:cat>
          <c:val>
            <c:numRef>
              <c:f>Hoja1!$B$2:$B$4</c:f>
              <c:numCache>
                <c:formatCode>General</c:formatCode>
                <c:ptCount val="3"/>
                <c:pt idx="0">
                  <c:v>81.7</c:v>
                </c:pt>
                <c:pt idx="1">
                  <c:v>18.3</c:v>
                </c:pt>
                <c:pt idx="2">
                  <c:v>0</c:v>
                </c:pt>
              </c:numCache>
            </c:numRef>
          </c:val>
          <c:extLst>
            <c:ext xmlns:c16="http://schemas.microsoft.com/office/drawing/2014/chart" uri="{C3380CC4-5D6E-409C-BE32-E72D297353CC}">
              <c16:uniqueId val="{00000006-23A5-134A-B246-EE6E6BC126D9}"/>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23A5-134A-B246-EE6E6BC126D9}"/>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23A5-134A-B246-EE6E6BC126D9}"/>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23A5-134A-B246-EE6E6BC126D9}"/>
              </c:ext>
            </c:extLst>
          </c:dPt>
          <c:cat>
            <c:strRef>
              <c:f>Hoja1!$A$2:$A$4</c:f>
              <c:strCache>
                <c:ptCount val="2"/>
                <c:pt idx="0">
                  <c:v>1er trim.</c:v>
                </c:pt>
                <c:pt idx="1">
                  <c:v>2º trim.</c:v>
                </c:pt>
              </c:strCache>
            </c:strRef>
          </c:cat>
          <c:val>
            <c:numRef>
              <c:f>Hoja1!$B$2:$B$4</c:f>
              <c:numCache>
                <c:formatCode>General</c:formatCode>
                <c:ptCount val="3"/>
                <c:pt idx="0">
                  <c:v>66.400000000000006</c:v>
                </c:pt>
                <c:pt idx="1">
                  <c:v>33.6</c:v>
                </c:pt>
                <c:pt idx="2">
                  <c:v>0</c:v>
                </c:pt>
              </c:numCache>
            </c:numRef>
          </c:val>
          <c:extLst>
            <c:ext xmlns:c16="http://schemas.microsoft.com/office/drawing/2014/chart" uri="{C3380CC4-5D6E-409C-BE32-E72D297353CC}">
              <c16:uniqueId val="{00000006-23A5-134A-B246-EE6E6BC126D9}"/>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23A5-134A-B246-EE6E6BC126D9}"/>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23A5-134A-B246-EE6E6BC126D9}"/>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23A5-134A-B246-EE6E6BC126D9}"/>
              </c:ext>
            </c:extLst>
          </c:dPt>
          <c:cat>
            <c:strRef>
              <c:f>Hoja1!$A$2:$A$4</c:f>
              <c:strCache>
                <c:ptCount val="2"/>
                <c:pt idx="0">
                  <c:v>1er trim.</c:v>
                </c:pt>
                <c:pt idx="1">
                  <c:v>2º trim.</c:v>
                </c:pt>
              </c:strCache>
            </c:strRef>
          </c:cat>
          <c:val>
            <c:numRef>
              <c:f>Hoja1!$B$2:$B$4</c:f>
              <c:numCache>
                <c:formatCode>General</c:formatCode>
                <c:ptCount val="3"/>
                <c:pt idx="0">
                  <c:v>76.900000000000006</c:v>
                </c:pt>
                <c:pt idx="1">
                  <c:v>23.1</c:v>
                </c:pt>
                <c:pt idx="2">
                  <c:v>0</c:v>
                </c:pt>
              </c:numCache>
            </c:numRef>
          </c:val>
          <c:extLst>
            <c:ext xmlns:c16="http://schemas.microsoft.com/office/drawing/2014/chart" uri="{C3380CC4-5D6E-409C-BE32-E72D297353CC}">
              <c16:uniqueId val="{00000006-23A5-134A-B246-EE6E6BC126D9}"/>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1B56-E44C-86AC-1442C60F96F7}"/>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1B56-E44C-86AC-1442C60F96F7}"/>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1B56-E44C-86AC-1442C60F96F7}"/>
              </c:ext>
            </c:extLst>
          </c:dPt>
          <c:cat>
            <c:strRef>
              <c:f>Hoja1!$A$2:$A$4</c:f>
              <c:strCache>
                <c:ptCount val="2"/>
                <c:pt idx="0">
                  <c:v>1er trim.</c:v>
                </c:pt>
                <c:pt idx="1">
                  <c:v>2º trim.</c:v>
                </c:pt>
              </c:strCache>
            </c:strRef>
          </c:cat>
          <c:val>
            <c:numRef>
              <c:f>Hoja1!$B$2:$B$4</c:f>
              <c:numCache>
                <c:formatCode>General</c:formatCode>
                <c:ptCount val="3"/>
                <c:pt idx="0">
                  <c:v>94.1</c:v>
                </c:pt>
                <c:pt idx="1">
                  <c:v>5.9</c:v>
                </c:pt>
                <c:pt idx="2">
                  <c:v>0</c:v>
                </c:pt>
              </c:numCache>
            </c:numRef>
          </c:val>
          <c:extLst>
            <c:ext xmlns:c16="http://schemas.microsoft.com/office/drawing/2014/chart" uri="{C3380CC4-5D6E-409C-BE32-E72D297353CC}">
              <c16:uniqueId val="{00000006-1B56-E44C-86AC-1442C60F96F7}"/>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Hoja1!$B$1</c:f>
              <c:strCache>
                <c:ptCount val="1"/>
                <c:pt idx="0">
                  <c:v>Ventas</c:v>
                </c:pt>
              </c:strCache>
            </c:strRef>
          </c:tx>
          <c:spPr>
            <a:ln>
              <a:noFill/>
            </a:ln>
          </c:spPr>
          <c:dPt>
            <c:idx val="0"/>
            <c:bubble3D val="0"/>
            <c:spPr>
              <a:solidFill>
                <a:schemeClr val="accent3"/>
              </a:solidFill>
              <a:ln w="19050">
                <a:noFill/>
              </a:ln>
              <a:effectLst/>
            </c:spPr>
            <c:extLst>
              <c:ext xmlns:c16="http://schemas.microsoft.com/office/drawing/2014/chart" uri="{C3380CC4-5D6E-409C-BE32-E72D297353CC}">
                <c16:uniqueId val="{00000001-9F73-464D-B8F2-9617AEF47024}"/>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9F73-464D-B8F2-9617AEF47024}"/>
              </c:ext>
            </c:extLst>
          </c:dPt>
          <c:cat>
            <c:strRef>
              <c:f>Hoja1!$A$2:$A$3</c:f>
              <c:strCache>
                <c:ptCount val="2"/>
                <c:pt idx="0">
                  <c:v>1er trim.</c:v>
                </c:pt>
                <c:pt idx="1">
                  <c:v>2º trim.</c:v>
                </c:pt>
              </c:strCache>
            </c:strRef>
          </c:cat>
          <c:val>
            <c:numRef>
              <c:f>Hoja1!$B$2:$B$3</c:f>
              <c:numCache>
                <c:formatCode>General</c:formatCode>
                <c:ptCount val="2"/>
                <c:pt idx="0">
                  <c:v>5</c:v>
                </c:pt>
                <c:pt idx="1">
                  <c:v>95</c:v>
                </c:pt>
              </c:numCache>
            </c:numRef>
          </c:val>
          <c:extLst>
            <c:ext xmlns:c16="http://schemas.microsoft.com/office/drawing/2014/chart" uri="{C3380CC4-5D6E-409C-BE32-E72D297353CC}">
              <c16:uniqueId val="{00000004-9F73-464D-B8F2-9617AEF47024}"/>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B622-9249-99B3-433B0A5219DC}"/>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B622-9249-99B3-433B0A5219DC}"/>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B622-9249-99B3-433B0A5219DC}"/>
              </c:ext>
            </c:extLst>
          </c:dPt>
          <c:cat>
            <c:strRef>
              <c:f>Hoja1!$A$2:$A$4</c:f>
              <c:strCache>
                <c:ptCount val="2"/>
                <c:pt idx="0">
                  <c:v>1er trim.</c:v>
                </c:pt>
                <c:pt idx="1">
                  <c:v>2º trim.</c:v>
                </c:pt>
              </c:strCache>
            </c:strRef>
          </c:cat>
          <c:val>
            <c:numRef>
              <c:f>Hoja1!$B$2:$B$4</c:f>
              <c:numCache>
                <c:formatCode>General</c:formatCode>
                <c:ptCount val="3"/>
                <c:pt idx="0">
                  <c:v>84</c:v>
                </c:pt>
                <c:pt idx="1">
                  <c:v>16</c:v>
                </c:pt>
                <c:pt idx="2">
                  <c:v>0</c:v>
                </c:pt>
              </c:numCache>
            </c:numRef>
          </c:val>
          <c:extLst>
            <c:ext xmlns:c16="http://schemas.microsoft.com/office/drawing/2014/chart" uri="{C3380CC4-5D6E-409C-BE32-E72D297353CC}">
              <c16:uniqueId val="{00000006-B622-9249-99B3-433B0A5219DC}"/>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6DF3-3A4A-972E-CB3559134AD1}"/>
              </c:ext>
            </c:extLst>
          </c:dPt>
          <c:dPt>
            <c:idx val="1"/>
            <c:bubble3D val="0"/>
            <c:spPr>
              <a:solidFill>
                <a:srgbClr val="E4FAD4"/>
              </a:solidFill>
              <a:ln w="19050">
                <a:noFill/>
              </a:ln>
              <a:effectLst/>
            </c:spPr>
            <c:extLst>
              <c:ext xmlns:c16="http://schemas.microsoft.com/office/drawing/2014/chart" uri="{C3380CC4-5D6E-409C-BE32-E72D297353CC}">
                <c16:uniqueId val="{00000003-6DF3-3A4A-972E-CB3559134AD1}"/>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4-19F2-024F-A9D9-EAA249644663}"/>
              </c:ext>
            </c:extLst>
          </c:dPt>
          <c:cat>
            <c:strRef>
              <c:f>Hoja1!$A$2:$A$4</c:f>
              <c:strCache>
                <c:ptCount val="2"/>
                <c:pt idx="0">
                  <c:v>1er trim.</c:v>
                </c:pt>
                <c:pt idx="1">
                  <c:v>2º trim.</c:v>
                </c:pt>
              </c:strCache>
            </c:strRef>
          </c:cat>
          <c:val>
            <c:numRef>
              <c:f>Hoja1!$B$2:$B$4</c:f>
              <c:numCache>
                <c:formatCode>General</c:formatCode>
                <c:ptCount val="3"/>
                <c:pt idx="0">
                  <c:v>58</c:v>
                </c:pt>
                <c:pt idx="1">
                  <c:v>13</c:v>
                </c:pt>
                <c:pt idx="2">
                  <c:v>29</c:v>
                </c:pt>
              </c:numCache>
            </c:numRef>
          </c:val>
          <c:extLst>
            <c:ext xmlns:c16="http://schemas.microsoft.com/office/drawing/2014/chart" uri="{C3380CC4-5D6E-409C-BE32-E72D297353CC}">
              <c16:uniqueId val="{00000004-6DF3-3A4A-972E-CB3559134AD1}"/>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6DF3-3A4A-972E-CB3559134AD1}"/>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6DF3-3A4A-972E-CB3559134AD1}"/>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4-19F2-024F-A9D9-EAA249644663}"/>
              </c:ext>
            </c:extLst>
          </c:dPt>
          <c:cat>
            <c:strRef>
              <c:f>Hoja1!$A$2:$A$4</c:f>
              <c:strCache>
                <c:ptCount val="2"/>
                <c:pt idx="0">
                  <c:v>1er trim.</c:v>
                </c:pt>
                <c:pt idx="1">
                  <c:v>2º trim.</c:v>
                </c:pt>
              </c:strCache>
            </c:strRef>
          </c:cat>
          <c:val>
            <c:numRef>
              <c:f>Hoja1!$B$2:$B$4</c:f>
              <c:numCache>
                <c:formatCode>General</c:formatCode>
                <c:ptCount val="3"/>
                <c:pt idx="0">
                  <c:v>75</c:v>
                </c:pt>
                <c:pt idx="1">
                  <c:v>25</c:v>
                </c:pt>
                <c:pt idx="2">
                  <c:v>0</c:v>
                </c:pt>
              </c:numCache>
            </c:numRef>
          </c:val>
          <c:extLst>
            <c:ext xmlns:c16="http://schemas.microsoft.com/office/drawing/2014/chart" uri="{C3380CC4-5D6E-409C-BE32-E72D297353CC}">
              <c16:uniqueId val="{00000004-6DF3-3A4A-972E-CB3559134AD1}"/>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6DF3-3A4A-972E-CB3559134AD1}"/>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6DF3-3A4A-972E-CB3559134AD1}"/>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4-19F2-024F-A9D9-EAA249644663}"/>
              </c:ext>
            </c:extLst>
          </c:dPt>
          <c:cat>
            <c:strRef>
              <c:f>Hoja1!$A$2:$A$4</c:f>
              <c:strCache>
                <c:ptCount val="2"/>
                <c:pt idx="0">
                  <c:v>1er trim.</c:v>
                </c:pt>
                <c:pt idx="1">
                  <c:v>2º trim.</c:v>
                </c:pt>
              </c:strCache>
            </c:strRef>
          </c:cat>
          <c:val>
            <c:numRef>
              <c:f>Hoja1!$B$2:$B$4</c:f>
              <c:numCache>
                <c:formatCode>General</c:formatCode>
                <c:ptCount val="3"/>
                <c:pt idx="0">
                  <c:v>55.9</c:v>
                </c:pt>
                <c:pt idx="1">
                  <c:v>44.1</c:v>
                </c:pt>
                <c:pt idx="2">
                  <c:v>0</c:v>
                </c:pt>
              </c:numCache>
            </c:numRef>
          </c:val>
          <c:extLst>
            <c:ext xmlns:c16="http://schemas.microsoft.com/office/drawing/2014/chart" uri="{C3380CC4-5D6E-409C-BE32-E72D297353CC}">
              <c16:uniqueId val="{00000004-6DF3-3A4A-972E-CB3559134AD1}"/>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E4FAD4"/>
              </a:solidFill>
              <a:ln w="19050">
                <a:noFill/>
              </a:ln>
              <a:effectLst/>
            </c:spPr>
            <c:extLst>
              <c:ext xmlns:c16="http://schemas.microsoft.com/office/drawing/2014/chart" uri="{C3380CC4-5D6E-409C-BE32-E72D297353CC}">
                <c16:uniqueId val="{00000001-B132-E04B-B7E9-1C02326F8A6F}"/>
              </c:ext>
            </c:extLst>
          </c:dPt>
          <c:dPt>
            <c:idx val="1"/>
            <c:bubble3D val="0"/>
            <c:spPr>
              <a:solidFill>
                <a:schemeClr val="accent3"/>
              </a:solidFill>
              <a:ln w="19050">
                <a:noFill/>
              </a:ln>
              <a:effectLst/>
            </c:spPr>
            <c:extLst>
              <c:ext xmlns:c16="http://schemas.microsoft.com/office/drawing/2014/chart" uri="{C3380CC4-5D6E-409C-BE32-E72D297353CC}">
                <c16:uniqueId val="{00000003-B132-E04B-B7E9-1C02326F8A6F}"/>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B132-E04B-B7E9-1C02326F8A6F}"/>
              </c:ext>
            </c:extLst>
          </c:dPt>
          <c:cat>
            <c:strRef>
              <c:f>Hoja1!$A$2:$A$4</c:f>
              <c:strCache>
                <c:ptCount val="2"/>
                <c:pt idx="0">
                  <c:v>1er trim.</c:v>
                </c:pt>
                <c:pt idx="1">
                  <c:v>2º trim.</c:v>
                </c:pt>
              </c:strCache>
            </c:strRef>
          </c:cat>
          <c:val>
            <c:numRef>
              <c:f>Hoja1!$B$2:$B$4</c:f>
              <c:numCache>
                <c:formatCode>General</c:formatCode>
                <c:ptCount val="3"/>
                <c:pt idx="0">
                  <c:v>0.9</c:v>
                </c:pt>
                <c:pt idx="1">
                  <c:v>0.5</c:v>
                </c:pt>
                <c:pt idx="2">
                  <c:v>98.6</c:v>
                </c:pt>
              </c:numCache>
            </c:numRef>
          </c:val>
          <c:extLst>
            <c:ext xmlns:c16="http://schemas.microsoft.com/office/drawing/2014/chart" uri="{C3380CC4-5D6E-409C-BE32-E72D297353CC}">
              <c16:uniqueId val="{00000006-B132-E04B-B7E9-1C02326F8A6F}"/>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B132-E04B-B7E9-1C02326F8A6F}"/>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B132-E04B-B7E9-1C02326F8A6F}"/>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B132-E04B-B7E9-1C02326F8A6F}"/>
              </c:ext>
            </c:extLst>
          </c:dPt>
          <c:cat>
            <c:strRef>
              <c:f>Hoja1!$A$2:$A$4</c:f>
              <c:strCache>
                <c:ptCount val="2"/>
                <c:pt idx="0">
                  <c:v>1er trim.</c:v>
                </c:pt>
                <c:pt idx="1">
                  <c:v>2º trim.</c:v>
                </c:pt>
              </c:strCache>
            </c:strRef>
          </c:cat>
          <c:val>
            <c:numRef>
              <c:f>Hoja1!$B$2:$B$4</c:f>
              <c:numCache>
                <c:formatCode>General</c:formatCode>
                <c:ptCount val="3"/>
                <c:pt idx="0">
                  <c:v>58.8</c:v>
                </c:pt>
                <c:pt idx="1">
                  <c:v>41.2</c:v>
                </c:pt>
                <c:pt idx="2">
                  <c:v>0</c:v>
                </c:pt>
              </c:numCache>
            </c:numRef>
          </c:val>
          <c:extLst>
            <c:ext xmlns:c16="http://schemas.microsoft.com/office/drawing/2014/chart" uri="{C3380CC4-5D6E-409C-BE32-E72D297353CC}">
              <c16:uniqueId val="{00000006-B132-E04B-B7E9-1C02326F8A6F}"/>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B132-E04B-B7E9-1C02326F8A6F}"/>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B132-E04B-B7E9-1C02326F8A6F}"/>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B132-E04B-B7E9-1C02326F8A6F}"/>
              </c:ext>
            </c:extLst>
          </c:dPt>
          <c:cat>
            <c:strRef>
              <c:f>Hoja1!$A$2:$A$4</c:f>
              <c:strCache>
                <c:ptCount val="2"/>
                <c:pt idx="0">
                  <c:v>1er trim.</c:v>
                </c:pt>
                <c:pt idx="1">
                  <c:v>2º trim.</c:v>
                </c:pt>
              </c:strCache>
            </c:strRef>
          </c:cat>
          <c:val>
            <c:numRef>
              <c:f>Hoja1!$B$2:$B$4</c:f>
              <c:numCache>
                <c:formatCode>General</c:formatCode>
                <c:ptCount val="3"/>
                <c:pt idx="0">
                  <c:v>45.9</c:v>
                </c:pt>
                <c:pt idx="1">
                  <c:v>54.1</c:v>
                </c:pt>
                <c:pt idx="2">
                  <c:v>0</c:v>
                </c:pt>
              </c:numCache>
            </c:numRef>
          </c:val>
          <c:extLst>
            <c:ext xmlns:c16="http://schemas.microsoft.com/office/drawing/2014/chart" uri="{C3380CC4-5D6E-409C-BE32-E72D297353CC}">
              <c16:uniqueId val="{00000006-B132-E04B-B7E9-1C02326F8A6F}"/>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B132-E04B-B7E9-1C02326F8A6F}"/>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B132-E04B-B7E9-1C02326F8A6F}"/>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B132-E04B-B7E9-1C02326F8A6F}"/>
              </c:ext>
            </c:extLst>
          </c:dPt>
          <c:cat>
            <c:strRef>
              <c:f>Hoja1!$A$2:$A$4</c:f>
              <c:strCache>
                <c:ptCount val="2"/>
                <c:pt idx="0">
                  <c:v>1er trim.</c:v>
                </c:pt>
                <c:pt idx="1">
                  <c:v>2º trim.</c:v>
                </c:pt>
              </c:strCache>
            </c:strRef>
          </c:cat>
          <c:val>
            <c:numRef>
              <c:f>Hoja1!$B$2:$B$4</c:f>
              <c:numCache>
                <c:formatCode>General</c:formatCode>
                <c:ptCount val="3"/>
                <c:pt idx="0">
                  <c:v>38.299999999999997</c:v>
                </c:pt>
                <c:pt idx="1">
                  <c:v>61.7</c:v>
                </c:pt>
                <c:pt idx="2">
                  <c:v>0</c:v>
                </c:pt>
              </c:numCache>
            </c:numRef>
          </c:val>
          <c:extLst>
            <c:ext xmlns:c16="http://schemas.microsoft.com/office/drawing/2014/chart" uri="{C3380CC4-5D6E-409C-BE32-E72D297353CC}">
              <c16:uniqueId val="{00000006-B132-E04B-B7E9-1C02326F8A6F}"/>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1B_7F0F0887.xml><?xml version="1.0" encoding="utf-8"?>
<p188:cmLst xmlns:a="http://schemas.openxmlformats.org/drawingml/2006/main" xmlns:r="http://schemas.openxmlformats.org/officeDocument/2006/relationships" xmlns:p188="http://schemas.microsoft.com/office/powerpoint/2018/8/main">
  <p188:cm id="{01D6CD19-3FDB-4309-8B24-4689AE760401}" authorId="{D6819679-B3DB-4FA9-ADAD-B78B3792AB1D}" status="resolved" created="2025-07-16T14:42:46.239" complete="100000">
    <pc:sldMkLst xmlns:pc="http://schemas.microsoft.com/office/powerpoint/2013/main/command">
      <pc:docMk/>
      <pc:sldMk cId="2131691655" sldId="283"/>
    </pc:sldMkLst>
    <p188:replyLst>
      <p188:reply id="{0A53A31D-A51F-420D-BC8D-C2892428BFBF}" authorId="{F8B2EC48-5B8A-E066-7E9C-A756FEF1352E}" created="2025-07-21T08:18:25.937">
        <p188:txBody>
          <a:bodyPr/>
          <a:lstStyle/>
          <a:p>
            <a:r>
              <a:rPr lang="es-ES"/>
              <a:t>Aplicado</a:t>
            </a:r>
          </a:p>
        </p188:txBody>
      </p188:reply>
    </p188:replyLst>
    <p188:txBody>
      <a:bodyPr/>
      <a:lstStyle/>
      <a:p>
        <a:r>
          <a:rPr lang="en-US"/>
          <a:t>Se podría hacer una diapo similar a la del mapa de España del CLM</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7E2977-FD6B-4225-B597-08C73696F768}" type="datetimeFigureOut">
              <a:rPr lang="es-ES" smtClean="0"/>
              <a:t>02/09/2025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A8C368-C3FA-4A12-B0B4-3ED3C42E18A4}" type="slidenum">
              <a:rPr lang="es-ES" smtClean="0"/>
              <a:t>‹Nº›</a:t>
            </a:fld>
            <a:endParaRPr lang="es-ES"/>
          </a:p>
        </p:txBody>
      </p:sp>
    </p:spTree>
    <p:extLst>
      <p:ext uri="{BB962C8B-B14F-4D97-AF65-F5344CB8AC3E}">
        <p14:creationId xmlns:p14="http://schemas.microsoft.com/office/powerpoint/2010/main" val="890139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BC950-9B39-4728-B709-4BFA00E9806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98B1EC0-49CA-AC81-3B60-2E0494ECDA9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960452A-0770-5CB4-942C-F8A7B0FF0639}"/>
              </a:ext>
            </a:extLst>
          </p:cNvPr>
          <p:cNvSpPr>
            <a:spLocks noGrp="1"/>
          </p:cNvSpPr>
          <p:nvPr>
            <p:ph type="body" idx="1"/>
          </p:nvPr>
        </p:nvSpPr>
        <p:spPr/>
        <p:txBody>
          <a:bodyPr/>
          <a:lstStyle/>
          <a:p>
            <a:r>
              <a:rPr lang="es-ES" sz="1100">
                <a:latin typeface="Arial" panose="020B0604020202020204" pitchFamily="34" charset="0"/>
                <a:cs typeface="Arial" panose="020B0604020202020204" pitchFamily="34" charset="0"/>
              </a:rPr>
              <a:t>La dermatitis atópica es una de las enfermedades inflamatorias más comunes de la piel, que afecta a aproximadamente el 20% de los niños y a un 2-7% de los adultos, siendo el 20-30% formas moderadas o graves.</a:t>
            </a:r>
          </a:p>
          <a:p>
            <a:endParaRPr lang="es-ES" sz="1100">
              <a:latin typeface="Arial" panose="020B0604020202020204" pitchFamily="34" charset="0"/>
              <a:cs typeface="Arial" panose="020B0604020202020204" pitchFamily="34" charset="0"/>
            </a:endParaRPr>
          </a:p>
          <a:p>
            <a:r>
              <a:rPr lang="es-ES" sz="1100">
                <a:latin typeface="Arial" panose="020B0604020202020204" pitchFamily="34" charset="0"/>
                <a:cs typeface="Arial" panose="020B0604020202020204" pitchFamily="34" charset="0"/>
              </a:rPr>
              <a:t>Es una enfermedad heterogénea, con una fisiopatología compleja, con implicación de diferentes factores ambientales y genéticos, con predominio de una inflamación crónica de tipo 2 y alteraciones de la barrera cutánea. Al tratarse de una patología crónica, necesita un control a largo plazo.</a:t>
            </a:r>
          </a:p>
          <a:p>
            <a:endParaRPr lang="es-ES"/>
          </a:p>
        </p:txBody>
      </p:sp>
      <p:sp>
        <p:nvSpPr>
          <p:cNvPr id="4" name="Marcador de número de diapositiva 3">
            <a:extLst>
              <a:ext uri="{FF2B5EF4-FFF2-40B4-BE49-F238E27FC236}">
                <a16:creationId xmlns:a16="http://schemas.microsoft.com/office/drawing/2014/main" id="{E202DA85-A2D6-4170-1491-52E47D4A2A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B158F-49C6-4E0F-99A2-AB925A7B0744}"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55492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29EF4-D15E-FE3F-449A-5D76F84C095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4C98CE7-ECFA-91B5-3D50-DA0E00248CE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7CFFDCE-E43A-B495-EDAE-3B23D6170B14}"/>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4AA05B9A-8396-0E74-434F-4CAEC145E7E5}"/>
              </a:ext>
            </a:extLst>
          </p:cNvPr>
          <p:cNvSpPr>
            <a:spLocks noGrp="1"/>
          </p:cNvSpPr>
          <p:nvPr>
            <p:ph type="sldNum" sz="quarter" idx="5"/>
          </p:nvPr>
        </p:nvSpPr>
        <p:spPr/>
        <p:txBody>
          <a:bodyPr/>
          <a:lstStyle/>
          <a:p>
            <a:fld id="{FBA8C368-C3FA-4A12-B0B4-3ED3C42E18A4}" type="slidenum">
              <a:rPr lang="es-ES" smtClean="0"/>
              <a:t>37</a:t>
            </a:fld>
            <a:endParaRPr lang="es-ES"/>
          </a:p>
        </p:txBody>
      </p:sp>
    </p:spTree>
    <p:extLst>
      <p:ext uri="{BB962C8B-B14F-4D97-AF65-F5344CB8AC3E}">
        <p14:creationId xmlns:p14="http://schemas.microsoft.com/office/powerpoint/2010/main" val="2138809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1E155-E8E8-BFB7-70F3-E6B09643AA1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FD6E6B6-9F6F-57FF-18D7-D5810150A40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80A2DC0-72F0-05FD-0E08-5B4B8DEBE8E0}"/>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83E3CE96-EA66-DD7A-261E-6DB4A6106181}"/>
              </a:ext>
            </a:extLst>
          </p:cNvPr>
          <p:cNvSpPr>
            <a:spLocks noGrp="1"/>
          </p:cNvSpPr>
          <p:nvPr>
            <p:ph type="sldNum" sz="quarter" idx="5"/>
          </p:nvPr>
        </p:nvSpPr>
        <p:spPr/>
        <p:txBody>
          <a:bodyPr/>
          <a:lstStyle/>
          <a:p>
            <a:fld id="{FBA8C368-C3FA-4A12-B0B4-3ED3C42E18A4}" type="slidenum">
              <a:rPr lang="es-ES" smtClean="0"/>
              <a:t>41</a:t>
            </a:fld>
            <a:endParaRPr lang="es-ES"/>
          </a:p>
        </p:txBody>
      </p:sp>
    </p:spTree>
    <p:extLst>
      <p:ext uri="{BB962C8B-B14F-4D97-AF65-F5344CB8AC3E}">
        <p14:creationId xmlns:p14="http://schemas.microsoft.com/office/powerpoint/2010/main" val="2077876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B158F-49C6-4E0F-99A2-AB925A7B0744}"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87220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6BBB158F-49C6-4E0F-99A2-AB925A7B0744}" type="slidenum">
              <a:rPr lang="es-ES" smtClean="0"/>
              <a:t>52</a:t>
            </a:fld>
            <a:endParaRPr lang="es-ES"/>
          </a:p>
        </p:txBody>
      </p:sp>
    </p:spTree>
    <p:extLst>
      <p:ext uri="{BB962C8B-B14F-4D97-AF65-F5344CB8AC3E}">
        <p14:creationId xmlns:p14="http://schemas.microsoft.com/office/powerpoint/2010/main" val="1103599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7DC36-178B-87C9-7512-EFB47516011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1FB2081-9BEA-60EA-F960-2204B764144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12A6EEA-58B0-49BC-14BF-414938AB8DEA}"/>
              </a:ext>
            </a:extLst>
          </p:cNvPr>
          <p:cNvSpPr>
            <a:spLocks noGrp="1"/>
          </p:cNvSpPr>
          <p:nvPr>
            <p:ph type="body" idx="1"/>
          </p:nvPr>
        </p:nvSpPr>
        <p:spPr/>
        <p:txBody>
          <a:bodyPr/>
          <a:lstStyle/>
          <a:p>
            <a:r>
              <a:rPr lang="es-ES" sz="1100">
                <a:latin typeface="Arial" panose="020B0604020202020204" pitchFamily="34" charset="0"/>
                <a:cs typeface="Arial" panose="020B0604020202020204" pitchFamily="34" charset="0"/>
              </a:rPr>
              <a:t>La dermatitis atópica es una de las enfermedades inflamatorias más comunes de la piel, que afecta a aproximadamente el 20% de los niños y a un 2-7% de los adultos, siendo el 20-30% formas moderadas o graves.</a:t>
            </a:r>
          </a:p>
          <a:p>
            <a:endParaRPr lang="es-ES" sz="1100">
              <a:latin typeface="Arial" panose="020B0604020202020204" pitchFamily="34" charset="0"/>
              <a:cs typeface="Arial" panose="020B0604020202020204" pitchFamily="34" charset="0"/>
            </a:endParaRPr>
          </a:p>
          <a:p>
            <a:r>
              <a:rPr lang="es-ES" sz="1100">
                <a:latin typeface="Arial" panose="020B0604020202020204" pitchFamily="34" charset="0"/>
                <a:cs typeface="Arial" panose="020B0604020202020204" pitchFamily="34" charset="0"/>
              </a:rPr>
              <a:t>Es una enfermedad heterogénea, con una fisiopatología compleja, con implicación de diferentes factores ambientales y genéticos, con predominio de una inflamación crónica de tipo 2 y alteraciones de la barrera cutánea. Al tratarse de una patología crónica, necesita un control a largo plazo.</a:t>
            </a:r>
          </a:p>
          <a:p>
            <a:endParaRPr lang="es-ES"/>
          </a:p>
        </p:txBody>
      </p:sp>
      <p:sp>
        <p:nvSpPr>
          <p:cNvPr id="4" name="Marcador de número de diapositiva 3">
            <a:extLst>
              <a:ext uri="{FF2B5EF4-FFF2-40B4-BE49-F238E27FC236}">
                <a16:creationId xmlns:a16="http://schemas.microsoft.com/office/drawing/2014/main" id="{E85DC9FE-AEC6-D31C-3C1F-C3D4DD67952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B158F-49C6-4E0F-99A2-AB925A7B0744}"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30178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100">
                <a:latin typeface="Arial" panose="020B0604020202020204" pitchFamily="34" charset="0"/>
                <a:cs typeface="Arial" panose="020B0604020202020204" pitchFamily="34" charset="0"/>
              </a:rPr>
              <a:t>La dermatitis atópica es una de las enfermedades inflamatorias más comunes de la piel, que afecta a aproximadamente el 20% de los niños y a un 2-7% de los adultos, siendo el 20-30% formas moderadas o graves.</a:t>
            </a:r>
          </a:p>
          <a:p>
            <a:endParaRPr lang="es-ES" sz="1100">
              <a:latin typeface="Arial" panose="020B0604020202020204" pitchFamily="34" charset="0"/>
              <a:cs typeface="Arial" panose="020B0604020202020204" pitchFamily="34" charset="0"/>
            </a:endParaRPr>
          </a:p>
          <a:p>
            <a:r>
              <a:rPr lang="es-ES" sz="1100">
                <a:latin typeface="Arial" panose="020B0604020202020204" pitchFamily="34" charset="0"/>
                <a:cs typeface="Arial" panose="020B0604020202020204" pitchFamily="34" charset="0"/>
              </a:rPr>
              <a:t>Es una enfermedad heterogénea, con una fisiopatología compleja, con implicación de diferentes factores ambientales y genéticos, con predominio de una inflamación crónica de tipo 2 y alteraciones de la barrera cutánea. Al tratarse de una patología crónica, necesita un control a largo plazo.</a:t>
            </a:r>
          </a:p>
          <a:p>
            <a:endParaRPr lang="es-ES"/>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B158F-49C6-4E0F-99A2-AB925A7B0744}"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50005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A6DF9-EF24-17AB-A0A5-2F8DBF4349E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BC11E16-5AD4-DD58-8895-1543CF04C9B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CE5B0FF-101A-1573-3C45-FC07783FBA1A}"/>
              </a:ext>
            </a:extLst>
          </p:cNvPr>
          <p:cNvSpPr>
            <a:spLocks noGrp="1"/>
          </p:cNvSpPr>
          <p:nvPr>
            <p:ph type="body" idx="1"/>
          </p:nvPr>
        </p:nvSpPr>
        <p:spPr/>
        <p:txBody>
          <a:bodyPr/>
          <a:lstStyle/>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200" b="0" i="0" u="none" strike="noStrike" kern="1200" cap="none" spc="0" normalizeH="0" baseline="0" noProof="0">
                <a:ln>
                  <a:noFill/>
                </a:ln>
                <a:solidFill>
                  <a:srgbClr val="1F2F53"/>
                </a:solidFill>
                <a:effectLst/>
                <a:uLnTx/>
                <a:uFillTx/>
                <a:latin typeface="Calibri" panose="020F0502020204030204"/>
                <a:ea typeface="+mn-ea"/>
                <a:cs typeface="+mn-cs"/>
              </a:rPr>
              <a:t>Rapidez de acción: alivio del picor en los días 2 (ADvocate 1) y día 10 (</a:t>
            </a:r>
            <a:r>
              <a:rPr kumimoji="0" lang="es-ES_tradnl" sz="1200" b="0" i="0" u="none" strike="noStrike" kern="1200" cap="none" spc="0" normalizeH="0" baseline="0" noProof="0" err="1">
                <a:ln>
                  <a:noFill/>
                </a:ln>
                <a:solidFill>
                  <a:srgbClr val="1F2F53"/>
                </a:solidFill>
                <a:effectLst/>
                <a:uLnTx/>
                <a:uFillTx/>
                <a:latin typeface="Calibri" panose="020F0502020204030204"/>
                <a:ea typeface="+mn-ea"/>
                <a:cs typeface="+mn-cs"/>
              </a:rPr>
              <a:t>Advocate</a:t>
            </a:r>
            <a:r>
              <a:rPr kumimoji="0" lang="es-ES_tradnl" sz="1200" b="0" i="0" u="none" strike="noStrike" kern="1200" cap="none" spc="0" normalizeH="0" baseline="0" noProof="0">
                <a:ln>
                  <a:noFill/>
                </a:ln>
                <a:solidFill>
                  <a:srgbClr val="1F2F53"/>
                </a:solidFill>
                <a:effectLst/>
                <a:uLnTx/>
                <a:uFillTx/>
                <a:latin typeface="Calibri" panose="020F0502020204030204"/>
                <a:ea typeface="+mn-ea"/>
                <a:cs typeface="+mn-cs"/>
              </a:rPr>
              <a:t> 2)</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200" b="0" i="0" u="none" strike="noStrike" kern="1200" cap="none" spc="0" normalizeH="0" baseline="0" noProof="0">
                <a:ln>
                  <a:noFill/>
                </a:ln>
                <a:solidFill>
                  <a:srgbClr val="1F2F53"/>
                </a:solidFill>
                <a:effectLst/>
                <a:uLnTx/>
                <a:uFillTx/>
                <a:latin typeface="Calibri" panose="020F0502020204030204"/>
                <a:ea typeface="+mn-ea"/>
                <a:cs typeface="+mn-cs"/>
              </a:rPr>
              <a:t>Mejora sueño a los 3 días de inicio de tratamiento (ADvocate 1 y 2)</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200" b="0" i="0" u="none" strike="noStrike" kern="1200" cap="none" spc="0" normalizeH="0" baseline="0" noProof="0">
                <a:ln>
                  <a:noFill/>
                </a:ln>
                <a:solidFill>
                  <a:srgbClr val="1F2F53"/>
                </a:solidFill>
                <a:effectLst/>
                <a:uLnTx/>
                <a:uFillTx/>
                <a:latin typeface="Calibri" panose="020F0502020204030204"/>
                <a:ea typeface="+mn-ea"/>
                <a:cs typeface="+mn-cs"/>
              </a:rPr>
              <a:t>Mantenimiento y mejora de la respuesta a los 3 años: EASI, IGA</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200" b="0" i="0" u="none" strike="noStrike" kern="1200" cap="none" spc="0" normalizeH="0" baseline="0" noProof="0">
                <a:ln>
                  <a:noFill/>
                </a:ln>
                <a:solidFill>
                  <a:srgbClr val="1F2F53"/>
                </a:solidFill>
                <a:effectLst/>
                <a:uLnTx/>
                <a:uFillTx/>
                <a:latin typeface="Calibri" panose="020F0502020204030204"/>
                <a:ea typeface="+mn-ea"/>
                <a:cs typeface="+mn-cs"/>
              </a:rPr>
              <a:t>Localizaciones difíciles: eficaz en cara y cuello sin aumentar EA cara roja</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200" b="0" i="0" u="none" strike="noStrike" kern="1200" cap="none" spc="0" normalizeH="0" baseline="0" noProof="0">
                <a:ln>
                  <a:noFill/>
                </a:ln>
                <a:solidFill>
                  <a:srgbClr val="1F2F53"/>
                </a:solidFill>
                <a:effectLst/>
                <a:uLnTx/>
                <a:uFillTx/>
                <a:latin typeface="Calibri" panose="020F0502020204030204"/>
                <a:ea typeface="+mn-ea"/>
                <a:cs typeface="+mn-cs"/>
              </a:rPr>
              <a:t>Seguridad: a los 3 años el perfil de seguridad se mantiene</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200" b="0" i="0" u="none" strike="noStrike" kern="1200" cap="none" spc="0" normalizeH="0" baseline="0" noProof="0">
                <a:ln>
                  <a:noFill/>
                </a:ln>
                <a:solidFill>
                  <a:srgbClr val="1F2F53"/>
                </a:solidFill>
                <a:effectLst/>
                <a:uLnTx/>
                <a:uFillTx/>
                <a:latin typeface="Calibri" panose="020F0502020204030204"/>
                <a:ea typeface="+mn-ea"/>
                <a:cs typeface="+mn-cs"/>
              </a:rPr>
              <a:t>Comparativas indirectas: superioridad con mejor adherencia (IPT)</a:t>
            </a:r>
            <a:endParaRPr kumimoji="0" lang="es-ES" sz="1200" b="0" i="0" u="none" strike="noStrike" kern="1200" cap="none" spc="0" normalizeH="0" baseline="0" noProof="0">
              <a:ln>
                <a:noFill/>
              </a:ln>
              <a:solidFill>
                <a:srgbClr val="1F2F53"/>
              </a:solidFill>
              <a:effectLst/>
              <a:uLnTx/>
              <a:uFillTx/>
              <a:latin typeface="Calibri" panose="020F0502020204030204"/>
              <a:ea typeface="+mn-ea"/>
              <a:cs typeface="+mn-cs"/>
            </a:endParaRPr>
          </a:p>
          <a:p>
            <a:endParaRPr lang="es-ES"/>
          </a:p>
        </p:txBody>
      </p:sp>
      <p:sp>
        <p:nvSpPr>
          <p:cNvPr id="4" name="Marcador de número de diapositiva 3">
            <a:extLst>
              <a:ext uri="{FF2B5EF4-FFF2-40B4-BE49-F238E27FC236}">
                <a16:creationId xmlns:a16="http://schemas.microsoft.com/office/drawing/2014/main" id="{AA5EFD3E-5726-3F59-9EBE-5CF64092C7A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6A3CA-5EB1-4C67-99DA-D6BBF0951B39}"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43942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E6381-7B2D-799F-F695-094B8F3459F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2E21E49-EC4B-6771-D5DF-7F2FF45E37E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C1274B1-56CB-CE7F-10ED-C5414EE3BAC6}"/>
              </a:ext>
            </a:extLst>
          </p:cNvPr>
          <p:cNvSpPr>
            <a:spLocks noGrp="1"/>
          </p:cNvSpPr>
          <p:nvPr>
            <p:ph type="body" idx="1"/>
          </p:nvPr>
        </p:nvSpPr>
        <p:spPr/>
        <p:txBody>
          <a:bodyPr/>
          <a:lstStyle/>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200" b="0" i="0" u="none" strike="noStrike" kern="1200" cap="none" spc="0" normalizeH="0" baseline="0" noProof="0">
                <a:ln>
                  <a:noFill/>
                </a:ln>
                <a:solidFill>
                  <a:srgbClr val="1F2F53"/>
                </a:solidFill>
                <a:effectLst/>
                <a:uLnTx/>
                <a:uFillTx/>
                <a:latin typeface="Calibri" panose="020F0502020204030204"/>
                <a:ea typeface="+mn-ea"/>
                <a:cs typeface="+mn-cs"/>
              </a:rPr>
              <a:t>Rapidez de acción: alivio del picor en los días 2 (</a:t>
            </a:r>
            <a:r>
              <a:rPr kumimoji="0" lang="es-ES_tradnl" sz="1200" b="0" i="0" u="none" strike="noStrike" kern="1200" cap="none" spc="0" normalizeH="0" baseline="0" noProof="0" err="1">
                <a:ln>
                  <a:noFill/>
                </a:ln>
                <a:solidFill>
                  <a:srgbClr val="1F2F53"/>
                </a:solidFill>
                <a:effectLst/>
                <a:uLnTx/>
                <a:uFillTx/>
                <a:latin typeface="Calibri" panose="020F0502020204030204"/>
                <a:ea typeface="+mn-ea"/>
                <a:cs typeface="+mn-cs"/>
              </a:rPr>
              <a:t>ADvocate</a:t>
            </a:r>
            <a:r>
              <a:rPr kumimoji="0" lang="es-ES_tradnl" sz="1200" b="0" i="0" u="none" strike="noStrike" kern="1200" cap="none" spc="0" normalizeH="0" baseline="0" noProof="0">
                <a:ln>
                  <a:noFill/>
                </a:ln>
                <a:solidFill>
                  <a:srgbClr val="1F2F53"/>
                </a:solidFill>
                <a:effectLst/>
                <a:uLnTx/>
                <a:uFillTx/>
                <a:latin typeface="Calibri" panose="020F0502020204030204"/>
                <a:ea typeface="+mn-ea"/>
                <a:cs typeface="+mn-cs"/>
              </a:rPr>
              <a:t> 1) y día 10 (</a:t>
            </a:r>
            <a:r>
              <a:rPr kumimoji="0" lang="es-ES_tradnl" sz="1200" b="0" i="0" u="none" strike="noStrike" kern="1200" cap="none" spc="0" normalizeH="0" baseline="0" noProof="0" err="1">
                <a:ln>
                  <a:noFill/>
                </a:ln>
                <a:solidFill>
                  <a:srgbClr val="1F2F53"/>
                </a:solidFill>
                <a:effectLst/>
                <a:uLnTx/>
                <a:uFillTx/>
                <a:latin typeface="Calibri" panose="020F0502020204030204"/>
                <a:ea typeface="+mn-ea"/>
                <a:cs typeface="+mn-cs"/>
              </a:rPr>
              <a:t>Advocate</a:t>
            </a:r>
            <a:r>
              <a:rPr kumimoji="0" lang="es-ES_tradnl" sz="1200" b="0" i="0" u="none" strike="noStrike" kern="1200" cap="none" spc="0" normalizeH="0" baseline="0" noProof="0">
                <a:ln>
                  <a:noFill/>
                </a:ln>
                <a:solidFill>
                  <a:srgbClr val="1F2F53"/>
                </a:solidFill>
                <a:effectLst/>
                <a:uLnTx/>
                <a:uFillTx/>
                <a:latin typeface="Calibri" panose="020F0502020204030204"/>
                <a:ea typeface="+mn-ea"/>
                <a:cs typeface="+mn-cs"/>
              </a:rPr>
              <a:t> 2)</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200" b="0" i="0" u="none" strike="noStrike" kern="1200" cap="none" spc="0" normalizeH="0" baseline="0" noProof="0">
                <a:ln>
                  <a:noFill/>
                </a:ln>
                <a:solidFill>
                  <a:srgbClr val="1F2F53"/>
                </a:solidFill>
                <a:effectLst/>
                <a:uLnTx/>
                <a:uFillTx/>
                <a:latin typeface="Calibri" panose="020F0502020204030204"/>
                <a:ea typeface="+mn-ea"/>
                <a:cs typeface="+mn-cs"/>
              </a:rPr>
              <a:t>Mejora sueño a los 3 días de inicio de tratamiento (</a:t>
            </a:r>
            <a:r>
              <a:rPr kumimoji="0" lang="es-ES_tradnl" sz="1200" b="0" i="0" u="none" strike="noStrike" kern="1200" cap="none" spc="0" normalizeH="0" baseline="0" noProof="0" err="1">
                <a:ln>
                  <a:noFill/>
                </a:ln>
                <a:solidFill>
                  <a:srgbClr val="1F2F53"/>
                </a:solidFill>
                <a:effectLst/>
                <a:uLnTx/>
                <a:uFillTx/>
                <a:latin typeface="Calibri" panose="020F0502020204030204"/>
                <a:ea typeface="+mn-ea"/>
                <a:cs typeface="+mn-cs"/>
              </a:rPr>
              <a:t>ADvocate</a:t>
            </a:r>
            <a:r>
              <a:rPr kumimoji="0" lang="es-ES_tradnl" sz="1200" b="0" i="0" u="none" strike="noStrike" kern="1200" cap="none" spc="0" normalizeH="0" baseline="0" noProof="0">
                <a:ln>
                  <a:noFill/>
                </a:ln>
                <a:solidFill>
                  <a:srgbClr val="1F2F53"/>
                </a:solidFill>
                <a:effectLst/>
                <a:uLnTx/>
                <a:uFillTx/>
                <a:latin typeface="Calibri" panose="020F0502020204030204"/>
                <a:ea typeface="+mn-ea"/>
                <a:cs typeface="+mn-cs"/>
              </a:rPr>
              <a:t> 1 y 2)</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200" b="0" i="0" u="none" strike="noStrike" kern="1200" cap="none" spc="0" normalizeH="0" baseline="0" noProof="0">
                <a:ln>
                  <a:noFill/>
                </a:ln>
                <a:solidFill>
                  <a:srgbClr val="1F2F53"/>
                </a:solidFill>
                <a:effectLst/>
                <a:uLnTx/>
                <a:uFillTx/>
                <a:latin typeface="Calibri" panose="020F0502020204030204"/>
                <a:ea typeface="+mn-ea"/>
                <a:cs typeface="+mn-cs"/>
              </a:rPr>
              <a:t>Mantenimiento y mejora de la respuesta a los 3 años: EASI, IGA</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200" b="0" i="0" u="none" strike="noStrike" kern="1200" cap="none" spc="0" normalizeH="0" baseline="0" noProof="0">
                <a:ln>
                  <a:noFill/>
                </a:ln>
                <a:solidFill>
                  <a:srgbClr val="1F2F53"/>
                </a:solidFill>
                <a:effectLst/>
                <a:uLnTx/>
                <a:uFillTx/>
                <a:latin typeface="Calibri" panose="020F0502020204030204"/>
                <a:ea typeface="+mn-ea"/>
                <a:cs typeface="+mn-cs"/>
              </a:rPr>
              <a:t>Localizaciones difíciles: eficaz en cara y cuello sin aumentar EA cara roja</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200" b="0" i="0" u="none" strike="noStrike" kern="1200" cap="none" spc="0" normalizeH="0" baseline="0" noProof="0">
                <a:ln>
                  <a:noFill/>
                </a:ln>
                <a:solidFill>
                  <a:srgbClr val="1F2F53"/>
                </a:solidFill>
                <a:effectLst/>
                <a:uLnTx/>
                <a:uFillTx/>
                <a:latin typeface="Calibri" panose="020F0502020204030204"/>
                <a:ea typeface="+mn-ea"/>
                <a:cs typeface="+mn-cs"/>
              </a:rPr>
              <a:t>Seguridad: a los 3 años el perfil de seguridad se mantiene</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200" b="0" i="0" u="none" strike="noStrike" kern="1200" cap="none" spc="0" normalizeH="0" baseline="0" noProof="0">
                <a:ln>
                  <a:noFill/>
                </a:ln>
                <a:solidFill>
                  <a:srgbClr val="1F2F53"/>
                </a:solidFill>
                <a:effectLst/>
                <a:uLnTx/>
                <a:uFillTx/>
                <a:latin typeface="Calibri" panose="020F0502020204030204"/>
                <a:ea typeface="+mn-ea"/>
                <a:cs typeface="+mn-cs"/>
              </a:rPr>
              <a:t>Comparativas indirectas: superioridad con mejor adherencia (IPT)</a:t>
            </a:r>
            <a:endParaRPr kumimoji="0" lang="es-ES" sz="1200" b="0" i="0" u="none" strike="noStrike" kern="1200" cap="none" spc="0" normalizeH="0" baseline="0" noProof="0">
              <a:ln>
                <a:noFill/>
              </a:ln>
              <a:solidFill>
                <a:srgbClr val="1F2F53"/>
              </a:solidFill>
              <a:effectLst/>
              <a:uLnTx/>
              <a:uFillTx/>
              <a:latin typeface="Calibri" panose="020F0502020204030204"/>
              <a:ea typeface="+mn-ea"/>
              <a:cs typeface="+mn-cs"/>
            </a:endParaRPr>
          </a:p>
          <a:p>
            <a:endParaRPr lang="es-ES"/>
          </a:p>
        </p:txBody>
      </p:sp>
      <p:sp>
        <p:nvSpPr>
          <p:cNvPr id="4" name="Marcador de número de diapositiva 3">
            <a:extLst>
              <a:ext uri="{FF2B5EF4-FFF2-40B4-BE49-F238E27FC236}">
                <a16:creationId xmlns:a16="http://schemas.microsoft.com/office/drawing/2014/main" id="{B48B9A9A-1DD0-5B73-FC37-12745C3EBFB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6A3CA-5EB1-4C67-99DA-D6BBF0951B39}"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3415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6FE3F-32D4-EDFE-1B32-FB157905141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FC2F407-C36C-7550-26B8-08AF94E736C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12CAF1A-360B-9174-F0B3-794B18983614}"/>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BA552D38-1908-EDB3-83B7-AFD0BA1E4259}"/>
              </a:ext>
            </a:extLst>
          </p:cNvPr>
          <p:cNvSpPr>
            <a:spLocks noGrp="1"/>
          </p:cNvSpPr>
          <p:nvPr>
            <p:ph type="sldNum" sz="quarter" idx="5"/>
          </p:nvPr>
        </p:nvSpPr>
        <p:spPr/>
        <p:txBody>
          <a:bodyPr/>
          <a:lstStyle/>
          <a:p>
            <a:fld id="{FBA8C368-C3FA-4A12-B0B4-3ED3C42E18A4}" type="slidenum">
              <a:rPr lang="es-ES" smtClean="0"/>
              <a:t>28</a:t>
            </a:fld>
            <a:endParaRPr lang="es-ES"/>
          </a:p>
        </p:txBody>
      </p:sp>
    </p:spTree>
    <p:extLst>
      <p:ext uri="{BB962C8B-B14F-4D97-AF65-F5344CB8AC3E}">
        <p14:creationId xmlns:p14="http://schemas.microsoft.com/office/powerpoint/2010/main" val="1912038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6E81B-C201-C533-E45E-CAA794EAC4B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7718B7B-56C3-3E50-A3C1-6B4FBCFB398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A52EB38-7094-D0B7-CC3A-166BCE77884D}"/>
              </a:ext>
            </a:extLst>
          </p:cNvPr>
          <p:cNvSpPr>
            <a:spLocks noGrp="1"/>
          </p:cNvSpPr>
          <p:nvPr>
            <p:ph type="body" idx="1"/>
          </p:nvPr>
        </p:nvSpPr>
        <p:spPr/>
        <p:txBody>
          <a:bodyPr/>
          <a:lstStyle/>
          <a:p>
            <a:r>
              <a:rPr lang="es-ES"/>
              <a:t>Presentamos a una paciente de 52 años con DA y dermatitis aerógena desde hace 34 años. La paciente también tenía diagnóstico de asma bronquial, urticaria crónica espontánea e hipertensión. La DA fue tratada con terapia tópica durante muchos años. Sin embargo, debido empeoramiento de los síntomas, incluido prurito grave (10/10 NRS),en junio del año pasado se inició un tratamiento sistémico con </a:t>
            </a:r>
            <a:r>
              <a:rPr lang="es-ES" err="1"/>
              <a:t>dupilumab</a:t>
            </a:r>
            <a:r>
              <a:rPr lang="es-ES"/>
              <a:t>. El tratamiento fue muy bien tolerado. En noviembre, tras 6 meses de tratamiento, el Índice de Actividad y Gravedad del Eczema (EASI) era 0y la paciente no mostró efectos secundarios, salvo una leve conjuntivitis ocasional. Un mes más tarde, la paciente acudió de forma aguda a nuestro ambulatorio con pústulas y pápulas en la cara durante 6 semanas, acompañadas de una fuerte sensación de calor. Clínicamente, había múltiples nódulos eritematosos pápulas eritematosas en la zona de la frente, las sienes, nariz y barbilla, parcialmente excoriados, asociados a una ligera hinchazón infraorbitaria y </a:t>
            </a:r>
            <a:r>
              <a:rPr lang="es-ES" err="1"/>
              <a:t>cuperosis</a:t>
            </a:r>
            <a:r>
              <a:rPr lang="es-ES"/>
              <a:t> en ambas mejillas (Figura 1(b, c)).La paciente refirió tratamientos previos autogestionados sin éxito de esta nueva afección con crema de </a:t>
            </a:r>
            <a:r>
              <a:rPr lang="es-ES" err="1"/>
              <a:t>prednicarbato</a:t>
            </a:r>
            <a:r>
              <a:rPr lang="es-ES"/>
              <a:t>, prednisolona por vía oral una vez 40 mg, luego 20 mg durante 4 días, seguido de crema de nistatina crema de </a:t>
            </a:r>
            <a:r>
              <a:rPr lang="es-ES" err="1"/>
              <a:t>pimecrolimus</a:t>
            </a:r>
            <a:r>
              <a:rPr lang="es-ES"/>
              <a:t> y pomada de zinc, cada una durante una semana. Se diagnosticó una dermatitis de tipo rosácea y se prescribió doxiciclina oral40 mg dos veces al día, junto con metronidazol tópico en gel por la mañana e ivermectina por la noche. </a:t>
            </a:r>
          </a:p>
          <a:p>
            <a:r>
              <a:rPr lang="es-ES" err="1"/>
              <a:t>Dupilumab</a:t>
            </a:r>
            <a:r>
              <a:rPr lang="es-ES"/>
              <a:t> fue inicialmente. Después de una dosis más, el estado de la piel del paciente empeoró significativamente y se suspendió el tratamiento con </a:t>
            </a:r>
            <a:r>
              <a:rPr lang="es-ES" err="1"/>
              <a:t>dupilumab</a:t>
            </a:r>
            <a:r>
              <a:rPr lang="es-ES"/>
              <a:t>. En su lugar, se inició lebrikizumab 250 mg cada dos semanas. El concomitante para la rosácea. Las pápulas y pústulas remitieron significativamente en pocas semanas. En consecuencia suspendimos el tratamiento con doxiciclina tras tres meses de terapia. Después de cuatro meses, también se interrumpió el tratamiento tópico por deseo de la paciente. El tratamiento con lebrikizumab que se amplió a dosis cada cuatro semanas después de la semana 16 fue bien tolerado, el EASI fue 0 y la paciente no mostró efectos secundarios. Además, no se produjo ningún empeoramiento del asma bronquial. </a:t>
            </a:r>
          </a:p>
          <a:p>
            <a:endParaRPr lang="es-ES"/>
          </a:p>
        </p:txBody>
      </p:sp>
      <p:sp>
        <p:nvSpPr>
          <p:cNvPr id="4" name="Marcador de número de diapositiva 3">
            <a:extLst>
              <a:ext uri="{FF2B5EF4-FFF2-40B4-BE49-F238E27FC236}">
                <a16:creationId xmlns:a16="http://schemas.microsoft.com/office/drawing/2014/main" id="{332F7952-7DF6-7E27-B9BA-D096A5D32E0A}"/>
              </a:ext>
            </a:extLst>
          </p:cNvPr>
          <p:cNvSpPr>
            <a:spLocks noGrp="1"/>
          </p:cNvSpPr>
          <p:nvPr>
            <p:ph type="sldNum" sz="quarter" idx="5"/>
          </p:nvPr>
        </p:nvSpPr>
        <p:spPr/>
        <p:txBody>
          <a:bodyPr/>
          <a:lstStyle/>
          <a:p>
            <a:fld id="{FBA8C368-C3FA-4A12-B0B4-3ED3C42E18A4}" type="slidenum">
              <a:rPr lang="es-ES" smtClean="0"/>
              <a:t>31</a:t>
            </a:fld>
            <a:endParaRPr lang="es-ES"/>
          </a:p>
        </p:txBody>
      </p:sp>
    </p:spTree>
    <p:extLst>
      <p:ext uri="{BB962C8B-B14F-4D97-AF65-F5344CB8AC3E}">
        <p14:creationId xmlns:p14="http://schemas.microsoft.com/office/powerpoint/2010/main" val="282073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1F334-2D8F-6F62-0F62-DE8CAB655FF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A7A034A-CCD6-1889-B23E-AF702DB3710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5EF2723-D3A9-105D-35E7-AA1C684726A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a:t>La paciente también tenía diagnóstico de asma bronquial, urticaria crónica espontánea e hipertensión. La DA fue tratada con terapia tópica durante muchos años. Sin embargo, debido empeoramiento de los síntomas, incluido prurito grave (10/10 NRS),en junio del año pasado se inició un tratamiento sistémico con </a:t>
            </a:r>
            <a:r>
              <a:rPr lang="es-ES" err="1"/>
              <a:t>dupilumab</a:t>
            </a:r>
            <a:r>
              <a:rPr lang="es-ES"/>
              <a:t>. El tratamiento fue muy bien tolerado. En noviembre, tras 6 meses de tratamiento, el Índice de Actividad y Gravedad del Eczema (EASI) era 0y la paciente no mostró efectos secundarios, salvo una leve conjuntivitis ocasional. Un mes más tarde, la paciente acudió de forma aguda a nuestro ambulatorio con pústulas y pápulas en la cara durante 6 semanas, acompañadas de una fuerte sensación de calor. Clínicamente, había múltiples nódulos eritematosos pápulas eritematosas en la zona de la frente, las sienes, nariz y barbilla, parcialmente excoriados, asociados a una ligera hinchazón infraorbitaria y </a:t>
            </a:r>
            <a:r>
              <a:rPr lang="es-ES" err="1"/>
              <a:t>cuperosis</a:t>
            </a:r>
            <a:r>
              <a:rPr lang="es-ES"/>
              <a:t> en ambas mejillas (Figura 1(b, c)).La paciente refirió tratamientos previos autogestionados sin éxito de esta nueva afección con crema de </a:t>
            </a:r>
            <a:r>
              <a:rPr lang="es-ES" err="1"/>
              <a:t>prednicarbato</a:t>
            </a:r>
            <a:r>
              <a:rPr lang="es-ES"/>
              <a:t>, prednisolona por vía oral una vez 40 mg, luego 20 mg durante 4 días, seguido de crema de nistatina crema de </a:t>
            </a:r>
            <a:r>
              <a:rPr lang="es-ES" err="1"/>
              <a:t>pimecrolimus</a:t>
            </a:r>
            <a:r>
              <a:rPr lang="es-ES"/>
              <a:t> y pomada de zinc, cada una durante una semana. Se diagnosticó una dermatitis de tipo rosácea y se prescribió doxiciclina oral40 mg dos veces al día, junto con metronidazol tópico en gel por la mañana e ivermectina por la noche. </a:t>
            </a:r>
          </a:p>
          <a:p>
            <a:endParaRPr lang="es-ES"/>
          </a:p>
        </p:txBody>
      </p:sp>
      <p:sp>
        <p:nvSpPr>
          <p:cNvPr id="4" name="Marcador de número de diapositiva 3">
            <a:extLst>
              <a:ext uri="{FF2B5EF4-FFF2-40B4-BE49-F238E27FC236}">
                <a16:creationId xmlns:a16="http://schemas.microsoft.com/office/drawing/2014/main" id="{09A22FF3-05EA-80AB-89B7-30AACD8C4CC8}"/>
              </a:ext>
            </a:extLst>
          </p:cNvPr>
          <p:cNvSpPr>
            <a:spLocks noGrp="1"/>
          </p:cNvSpPr>
          <p:nvPr>
            <p:ph type="sldNum" sz="quarter" idx="5"/>
          </p:nvPr>
        </p:nvSpPr>
        <p:spPr/>
        <p:txBody>
          <a:bodyPr/>
          <a:lstStyle/>
          <a:p>
            <a:fld id="{FBA8C368-C3FA-4A12-B0B4-3ED3C42E18A4}" type="slidenum">
              <a:rPr lang="es-ES" smtClean="0"/>
              <a:t>32</a:t>
            </a:fld>
            <a:endParaRPr lang="es-ES"/>
          </a:p>
        </p:txBody>
      </p:sp>
    </p:spTree>
    <p:extLst>
      <p:ext uri="{BB962C8B-B14F-4D97-AF65-F5344CB8AC3E}">
        <p14:creationId xmlns:p14="http://schemas.microsoft.com/office/powerpoint/2010/main" val="1563359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5E177-6E0C-EB18-6E89-499DFFAEE9D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8457F54-2A64-44ED-2E07-A81613F7DB1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00F4A84-27AE-0B49-DC77-C735EF07FBC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a:t>La paciente también tenía diagnóstico de asma bronquial, urticaria crónica espontánea e hipertensión. La DA fue tratada con terapia tópica durante muchos años. Sin embargo, debido empeoramiento de los síntomas, incluido prurito grave (10/10 NRS),en junio del año pasado se inició un tratamiento sistémico con </a:t>
            </a:r>
            <a:r>
              <a:rPr lang="es-ES" err="1"/>
              <a:t>dupilumab</a:t>
            </a:r>
            <a:r>
              <a:rPr lang="es-ES"/>
              <a:t>. El tratamiento fue muy bien tolerado. En noviembre, tras 6 meses de tratamiento, el Índice de Actividad y Gravedad del Eczema (EASI) era 0y la paciente no mostró efectos secundarios, salvo una leve conjuntivitis ocasional. Un mes más tarde, la paciente acudió de forma aguda a nuestro ambulatorio con pústulas y pápulas en la cara durante 6 semanas, acompañadas de una fuerte sensación de calor. Clínicamente, había múltiples nódulos eritematosos pápulas eritematosas en la zona de la frente, las sienes, nariz y barbilla, parcialmente excoriados, asociados a una ligera hinchazón infraorbitaria y </a:t>
            </a:r>
            <a:r>
              <a:rPr lang="es-ES" err="1"/>
              <a:t>cuperosis</a:t>
            </a:r>
            <a:r>
              <a:rPr lang="es-ES"/>
              <a:t> en ambas mejillas (Figura 1(b, c)).La paciente refirió tratamientos previos autogestionados sin éxito de esta nueva afección con crema de </a:t>
            </a:r>
            <a:r>
              <a:rPr lang="es-ES" err="1"/>
              <a:t>prednicarbato</a:t>
            </a:r>
            <a:r>
              <a:rPr lang="es-ES"/>
              <a:t>, prednisolona por vía oral una vez 40 mg, luego 20 mg durante 4 días, seguido de crema de nistatina crema de </a:t>
            </a:r>
            <a:r>
              <a:rPr lang="es-ES" err="1"/>
              <a:t>pimecrolimus</a:t>
            </a:r>
            <a:r>
              <a:rPr lang="es-ES"/>
              <a:t> y pomada de zinc, cada una durante una semana. Se diagnosticó una dermatitis de tipo rosácea y se prescribió doxiciclina oral40 mg dos veces al día, junto con metronidazol tópico en gel por la mañana e ivermectina por la noche. </a:t>
            </a:r>
          </a:p>
          <a:p>
            <a:endParaRPr lang="es-ES"/>
          </a:p>
        </p:txBody>
      </p:sp>
      <p:sp>
        <p:nvSpPr>
          <p:cNvPr id="4" name="Marcador de número de diapositiva 3">
            <a:extLst>
              <a:ext uri="{FF2B5EF4-FFF2-40B4-BE49-F238E27FC236}">
                <a16:creationId xmlns:a16="http://schemas.microsoft.com/office/drawing/2014/main" id="{8260B09B-59A4-2235-E506-47F4DD335878}"/>
              </a:ext>
            </a:extLst>
          </p:cNvPr>
          <p:cNvSpPr>
            <a:spLocks noGrp="1"/>
          </p:cNvSpPr>
          <p:nvPr>
            <p:ph type="sldNum" sz="quarter" idx="5"/>
          </p:nvPr>
        </p:nvSpPr>
        <p:spPr/>
        <p:txBody>
          <a:bodyPr/>
          <a:lstStyle/>
          <a:p>
            <a:fld id="{FBA8C368-C3FA-4A12-B0B4-3ED3C42E18A4}" type="slidenum">
              <a:rPr lang="es-ES" smtClean="0"/>
              <a:t>33</a:t>
            </a:fld>
            <a:endParaRPr lang="es-ES"/>
          </a:p>
        </p:txBody>
      </p:sp>
    </p:spTree>
    <p:extLst>
      <p:ext uri="{BB962C8B-B14F-4D97-AF65-F5344CB8AC3E}">
        <p14:creationId xmlns:p14="http://schemas.microsoft.com/office/powerpoint/2010/main" val="16399541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6727AED-29E8-1D33-2507-28DCD5AFA734}"/>
              </a:ext>
            </a:extLst>
          </p:cNvPr>
          <p:cNvPicPr>
            <a:picLocks noChangeAspect="1"/>
          </p:cNvPicPr>
          <p:nvPr userDrawn="1"/>
        </p:nvPicPr>
        <p:blipFill>
          <a:blip r:embed="rId2"/>
          <a:srcRect/>
          <a:stretch/>
        </p:blipFill>
        <p:spPr>
          <a:xfrm>
            <a:off x="-1" y="0"/>
            <a:ext cx="12192001" cy="6858000"/>
          </a:xfrm>
          <a:prstGeom prst="rect">
            <a:avLst/>
          </a:prstGeom>
        </p:spPr>
      </p:pic>
      <p:sp>
        <p:nvSpPr>
          <p:cNvPr id="6" name="Título 1">
            <a:extLst>
              <a:ext uri="{FF2B5EF4-FFF2-40B4-BE49-F238E27FC236}">
                <a16:creationId xmlns:a16="http://schemas.microsoft.com/office/drawing/2014/main" id="{001284E4-924A-4BDB-A498-D5FD48F7FF01}"/>
              </a:ext>
            </a:extLst>
          </p:cNvPr>
          <p:cNvSpPr>
            <a:spLocks noGrp="1"/>
          </p:cNvSpPr>
          <p:nvPr>
            <p:ph type="ctrTitle" hasCustomPrompt="1"/>
          </p:nvPr>
        </p:nvSpPr>
        <p:spPr>
          <a:xfrm>
            <a:off x="658652" y="1990687"/>
            <a:ext cx="6756301" cy="952451"/>
          </a:xfrm>
        </p:spPr>
        <p:txBody>
          <a:bodyPr anchor="b">
            <a:normAutofit/>
          </a:bodyPr>
          <a:lstStyle>
            <a:lvl1pPr algn="l">
              <a:defRPr sz="4500" b="1">
                <a:solidFill>
                  <a:schemeClr val="bg1"/>
                </a:solidFill>
                <a:latin typeface="Arial" panose="020B0604020202020204" pitchFamily="34" charset="0"/>
                <a:cs typeface="Arial" panose="020B0604020202020204" pitchFamily="34" charset="0"/>
              </a:defRPr>
            </a:lvl1pPr>
          </a:lstStyle>
          <a:p>
            <a:r>
              <a:rPr lang="es-ES"/>
              <a:t>Clic para editar título</a:t>
            </a:r>
          </a:p>
        </p:txBody>
      </p:sp>
      <p:sp>
        <p:nvSpPr>
          <p:cNvPr id="7" name="Subtítulo 2">
            <a:extLst>
              <a:ext uri="{FF2B5EF4-FFF2-40B4-BE49-F238E27FC236}">
                <a16:creationId xmlns:a16="http://schemas.microsoft.com/office/drawing/2014/main" id="{5D8BFE2A-41FB-733A-D552-F48CEF372C57}"/>
              </a:ext>
            </a:extLst>
          </p:cNvPr>
          <p:cNvSpPr>
            <a:spLocks noGrp="1"/>
          </p:cNvSpPr>
          <p:nvPr>
            <p:ph type="subTitle" idx="1" hasCustomPrompt="1"/>
          </p:nvPr>
        </p:nvSpPr>
        <p:spPr>
          <a:xfrm>
            <a:off x="658652" y="3069963"/>
            <a:ext cx="6756301" cy="748119"/>
          </a:xfrm>
        </p:spPr>
        <p:txBody>
          <a:bodyPr>
            <a:normAutofit/>
          </a:bodyPr>
          <a:lstStyle>
            <a:lvl1pPr marL="0" indent="0" algn="l">
              <a:buNone/>
              <a:defRPr sz="1800">
                <a:solidFill>
                  <a:srgbClr val="CAF5A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Clic para editar subtítulo</a:t>
            </a:r>
          </a:p>
        </p:txBody>
      </p:sp>
    </p:spTree>
    <p:extLst>
      <p:ext uri="{BB962C8B-B14F-4D97-AF65-F5344CB8AC3E}">
        <p14:creationId xmlns:p14="http://schemas.microsoft.com/office/powerpoint/2010/main" val="4225582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6_Título y objetos">
    <p:spTree>
      <p:nvGrpSpPr>
        <p:cNvPr id="1" name=""/>
        <p:cNvGrpSpPr/>
        <p:nvPr/>
      </p:nvGrpSpPr>
      <p:grpSpPr>
        <a:xfrm>
          <a:off x="0" y="0"/>
          <a:ext cx="0" cy="0"/>
          <a:chOff x="0" y="0"/>
          <a:chExt cx="0" cy="0"/>
        </a:xfrm>
      </p:grpSpPr>
      <p:sp>
        <p:nvSpPr>
          <p:cNvPr id="2" name="Redondear rectángulo de una esquina 1">
            <a:extLst>
              <a:ext uri="{FF2B5EF4-FFF2-40B4-BE49-F238E27FC236}">
                <a16:creationId xmlns:a16="http://schemas.microsoft.com/office/drawing/2014/main" id="{22BE33B5-94AF-1226-0F9D-9AEAA46F6640}"/>
              </a:ext>
            </a:extLst>
          </p:cNvPr>
          <p:cNvSpPr/>
          <p:nvPr userDrawn="1"/>
        </p:nvSpPr>
        <p:spPr>
          <a:xfrm flipV="1">
            <a:off x="0" y="0"/>
            <a:ext cx="11572240" cy="1005840"/>
          </a:xfrm>
          <a:prstGeom prst="round1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Título 1">
            <a:extLst>
              <a:ext uri="{FF2B5EF4-FFF2-40B4-BE49-F238E27FC236}">
                <a16:creationId xmlns:a16="http://schemas.microsoft.com/office/drawing/2014/main" id="{A77B8D43-7970-E10C-B344-1C326D926914}"/>
              </a:ext>
            </a:extLst>
          </p:cNvPr>
          <p:cNvSpPr>
            <a:spLocks noGrp="1"/>
          </p:cNvSpPr>
          <p:nvPr>
            <p:ph type="title" hasCustomPrompt="1"/>
          </p:nvPr>
        </p:nvSpPr>
        <p:spPr>
          <a:xfrm>
            <a:off x="541058" y="211015"/>
            <a:ext cx="10710038" cy="640214"/>
          </a:xfrm>
        </p:spPr>
        <p:txBody>
          <a:bodyPr lIns="0" tIns="0" rIns="0" bIns="0" anchor="ctr">
            <a:noAutofit/>
          </a:bodyPr>
          <a:lstStyle>
            <a:lvl1pPr>
              <a:lnSpc>
                <a:spcPct val="100000"/>
              </a:lnSpc>
              <a:defRPr sz="2200" b="1">
                <a:solidFill>
                  <a:schemeClr val="bg1"/>
                </a:solidFill>
                <a:latin typeface="Arial" panose="020B0604020202020204" pitchFamily="34" charset="0"/>
                <a:cs typeface="Arial" panose="020B0604020202020204" pitchFamily="34" charset="0"/>
              </a:defRPr>
            </a:lvl1pPr>
          </a:lstStyle>
          <a:p>
            <a:r>
              <a:rPr lang="es-ES"/>
              <a:t>Clic para editar título</a:t>
            </a:r>
            <a:endParaRPr lang="es-ES_tradnl"/>
          </a:p>
        </p:txBody>
      </p:sp>
      <p:pic>
        <p:nvPicPr>
          <p:cNvPr id="4" name="Imagen 3" descr="Logotipo, nombre de la empresa&#10;&#10;El contenido generado por IA puede ser incorrecto.">
            <a:extLst>
              <a:ext uri="{FF2B5EF4-FFF2-40B4-BE49-F238E27FC236}">
                <a16:creationId xmlns:a16="http://schemas.microsoft.com/office/drawing/2014/main" id="{29BE7B82-82EC-5C29-A595-C855EF1FD5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6658" y="6112043"/>
            <a:ext cx="1345545" cy="440013"/>
          </a:xfrm>
          <a:prstGeom prst="rect">
            <a:avLst/>
          </a:prstGeom>
        </p:spPr>
      </p:pic>
      <p:pic>
        <p:nvPicPr>
          <p:cNvPr id="10" name="Imagen 9" descr="Logotipo&#10;&#10;El contenido generado por IA puede ser incorrecto.">
            <a:extLst>
              <a:ext uri="{FF2B5EF4-FFF2-40B4-BE49-F238E27FC236}">
                <a16:creationId xmlns:a16="http://schemas.microsoft.com/office/drawing/2014/main" id="{D9765AF5-F916-A021-02D4-24644B2D438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1697" y="6096809"/>
            <a:ext cx="1201178" cy="418592"/>
          </a:xfrm>
          <a:prstGeom prst="rect">
            <a:avLst/>
          </a:prstGeom>
        </p:spPr>
      </p:pic>
      <p:sp>
        <p:nvSpPr>
          <p:cNvPr id="11" name="Rectángulo 10">
            <a:extLst>
              <a:ext uri="{FF2B5EF4-FFF2-40B4-BE49-F238E27FC236}">
                <a16:creationId xmlns:a16="http://schemas.microsoft.com/office/drawing/2014/main" id="{11A55EB0-36E1-3A61-2AC2-A41EC38E5792}"/>
              </a:ext>
            </a:extLst>
          </p:cNvPr>
          <p:cNvSpPr/>
          <p:nvPr userDrawn="1"/>
        </p:nvSpPr>
        <p:spPr>
          <a:xfrm>
            <a:off x="0" y="6720028"/>
            <a:ext cx="12192000" cy="137972"/>
          </a:xfrm>
          <a:prstGeom prst="rect">
            <a:avLst/>
          </a:prstGeom>
          <a:solidFill>
            <a:srgbClr val="CAF5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870983027"/>
      </p:ext>
    </p:extLst>
  </p:cSld>
  <p:clrMapOvr>
    <a:masterClrMapping/>
  </p:clrMapOvr>
  <p:extLst>
    <p:ext uri="{DCECCB84-F9BA-43D5-87BE-67443E8EF086}">
      <p15:sldGuideLst xmlns:p15="http://schemas.microsoft.com/office/powerpoint/2012/main">
        <p15:guide id="1" orient="horz" pos="1310">
          <p15:clr>
            <a:srgbClr val="FBAE40"/>
          </p15:clr>
        </p15:guide>
        <p15:guide id="2" pos="336">
          <p15:clr>
            <a:srgbClr val="FBAE40"/>
          </p15:clr>
        </p15:guide>
        <p15:guide id="3" pos="7333">
          <p15:clr>
            <a:srgbClr val="FBAE40"/>
          </p15:clr>
        </p15:guide>
        <p15:guide id="4" pos="4838">
          <p15:clr>
            <a:srgbClr val="FBAE40"/>
          </p15:clr>
        </p15:guide>
        <p15:guide id="5" pos="2502">
          <p15:clr>
            <a:srgbClr val="FBAE40"/>
          </p15:clr>
        </p15:guide>
        <p15:guide id="6" pos="5155">
          <p15:clr>
            <a:srgbClr val="FBAE40"/>
          </p15:clr>
        </p15:guide>
        <p15:guide id="7" pos="281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Título y objetos">
    <p:spTree>
      <p:nvGrpSpPr>
        <p:cNvPr id="1" name=""/>
        <p:cNvGrpSpPr/>
        <p:nvPr/>
      </p:nvGrpSpPr>
      <p:grpSpPr>
        <a:xfrm>
          <a:off x="0" y="0"/>
          <a:ext cx="0" cy="0"/>
          <a:chOff x="0" y="0"/>
          <a:chExt cx="0" cy="0"/>
        </a:xfrm>
      </p:grpSpPr>
      <p:sp>
        <p:nvSpPr>
          <p:cNvPr id="2" name="Redondear rectángulo de una esquina 1">
            <a:extLst>
              <a:ext uri="{FF2B5EF4-FFF2-40B4-BE49-F238E27FC236}">
                <a16:creationId xmlns:a16="http://schemas.microsoft.com/office/drawing/2014/main" id="{22BE33B5-94AF-1226-0F9D-9AEAA46F6640}"/>
              </a:ext>
            </a:extLst>
          </p:cNvPr>
          <p:cNvSpPr/>
          <p:nvPr userDrawn="1"/>
        </p:nvSpPr>
        <p:spPr>
          <a:xfrm flipV="1">
            <a:off x="0" y="0"/>
            <a:ext cx="11572240" cy="1005840"/>
          </a:xfrm>
          <a:prstGeom prst="round1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Título 1">
            <a:extLst>
              <a:ext uri="{FF2B5EF4-FFF2-40B4-BE49-F238E27FC236}">
                <a16:creationId xmlns:a16="http://schemas.microsoft.com/office/drawing/2014/main" id="{A77B8D43-7970-E10C-B344-1C326D926914}"/>
              </a:ext>
            </a:extLst>
          </p:cNvPr>
          <p:cNvSpPr>
            <a:spLocks noGrp="1"/>
          </p:cNvSpPr>
          <p:nvPr>
            <p:ph type="title" hasCustomPrompt="1"/>
          </p:nvPr>
        </p:nvSpPr>
        <p:spPr>
          <a:xfrm>
            <a:off x="541058" y="211015"/>
            <a:ext cx="10710038" cy="640214"/>
          </a:xfrm>
        </p:spPr>
        <p:txBody>
          <a:bodyPr lIns="0" tIns="0" rIns="0" bIns="0" anchor="ctr">
            <a:noAutofit/>
          </a:bodyPr>
          <a:lstStyle>
            <a:lvl1pPr>
              <a:lnSpc>
                <a:spcPct val="100000"/>
              </a:lnSpc>
              <a:defRPr sz="2200" b="1">
                <a:solidFill>
                  <a:schemeClr val="bg1"/>
                </a:solidFill>
                <a:latin typeface="Arial" panose="020B0604020202020204" pitchFamily="34" charset="0"/>
                <a:cs typeface="Arial" panose="020B0604020202020204" pitchFamily="34" charset="0"/>
              </a:defRPr>
            </a:lvl1pPr>
          </a:lstStyle>
          <a:p>
            <a:r>
              <a:rPr lang="es-ES"/>
              <a:t>Clic para editar título</a:t>
            </a:r>
            <a:endParaRPr lang="es-ES_tradnl"/>
          </a:p>
        </p:txBody>
      </p:sp>
      <p:pic>
        <p:nvPicPr>
          <p:cNvPr id="10" name="Imagen 9" descr="Logotipo&#10;&#10;El contenido generado por IA puede ser incorrecto.">
            <a:extLst>
              <a:ext uri="{FF2B5EF4-FFF2-40B4-BE49-F238E27FC236}">
                <a16:creationId xmlns:a16="http://schemas.microsoft.com/office/drawing/2014/main" id="{D9765AF5-F916-A021-02D4-24644B2D43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697" y="6096809"/>
            <a:ext cx="1201178" cy="418592"/>
          </a:xfrm>
          <a:prstGeom prst="rect">
            <a:avLst/>
          </a:prstGeom>
        </p:spPr>
      </p:pic>
      <p:sp>
        <p:nvSpPr>
          <p:cNvPr id="11" name="Rectángulo 10">
            <a:extLst>
              <a:ext uri="{FF2B5EF4-FFF2-40B4-BE49-F238E27FC236}">
                <a16:creationId xmlns:a16="http://schemas.microsoft.com/office/drawing/2014/main" id="{11A55EB0-36E1-3A61-2AC2-A41EC38E5792}"/>
              </a:ext>
            </a:extLst>
          </p:cNvPr>
          <p:cNvSpPr/>
          <p:nvPr userDrawn="1"/>
        </p:nvSpPr>
        <p:spPr>
          <a:xfrm>
            <a:off x="0" y="6720028"/>
            <a:ext cx="12192000" cy="137972"/>
          </a:xfrm>
          <a:prstGeom prst="rect">
            <a:avLst/>
          </a:prstGeom>
          <a:solidFill>
            <a:srgbClr val="CAF5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107394752"/>
      </p:ext>
    </p:extLst>
  </p:cSld>
  <p:clrMapOvr>
    <a:masterClrMapping/>
  </p:clrMapOvr>
  <p:extLst>
    <p:ext uri="{DCECCB84-F9BA-43D5-87BE-67443E8EF086}">
      <p15:sldGuideLst xmlns:p15="http://schemas.microsoft.com/office/powerpoint/2012/main">
        <p15:guide id="1" orient="horz" pos="1310">
          <p15:clr>
            <a:srgbClr val="FBAE40"/>
          </p15:clr>
        </p15:guide>
        <p15:guide id="2" pos="336">
          <p15:clr>
            <a:srgbClr val="FBAE40"/>
          </p15:clr>
        </p15:guide>
        <p15:guide id="3" pos="7333">
          <p15:clr>
            <a:srgbClr val="FBAE40"/>
          </p15:clr>
        </p15:guide>
        <p15:guide id="4" pos="4838">
          <p15:clr>
            <a:srgbClr val="FBAE40"/>
          </p15:clr>
        </p15:guide>
        <p15:guide id="5" pos="2502">
          <p15:clr>
            <a:srgbClr val="FBAE40"/>
          </p15:clr>
        </p15:guide>
        <p15:guide id="6" pos="5155">
          <p15:clr>
            <a:srgbClr val="FBAE40"/>
          </p15:clr>
        </p15:guide>
        <p15:guide id="7" pos="281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Diapositiva de título">
    <p:bg>
      <p:bgPr>
        <a:solidFill>
          <a:srgbClr val="7A45B8"/>
        </a:solidFill>
        <a:effectLst/>
      </p:bgPr>
    </p:bg>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541055" y="2455809"/>
            <a:ext cx="10950895" cy="1379701"/>
          </a:xfrm>
        </p:spPr>
        <p:txBody>
          <a:bodyPr anchor="ctr">
            <a:normAutofit/>
          </a:bodyPr>
          <a:lstStyle>
            <a:lvl1pPr algn="ctr">
              <a:defRPr sz="4500" b="1">
                <a:solidFill>
                  <a:schemeClr val="bg1"/>
                </a:solidFill>
                <a:latin typeface="Arial" panose="020B0604020202020204" pitchFamily="34" charset="0"/>
                <a:cs typeface="Arial" panose="020B0604020202020204" pitchFamily="34" charset="0"/>
              </a:defRPr>
            </a:lvl1pPr>
          </a:lstStyle>
          <a:p>
            <a:r>
              <a:rPr lang="es-ES"/>
              <a:t>Clic para editar título</a:t>
            </a:r>
            <a:endParaRPr lang="es-ES_tradnl"/>
          </a:p>
        </p:txBody>
      </p:sp>
      <p:sp>
        <p:nvSpPr>
          <p:cNvPr id="3" name="Subtítulo 2"/>
          <p:cNvSpPr>
            <a:spLocks noGrp="1"/>
          </p:cNvSpPr>
          <p:nvPr>
            <p:ph type="subTitle" idx="1" hasCustomPrompt="1"/>
          </p:nvPr>
        </p:nvSpPr>
        <p:spPr>
          <a:xfrm>
            <a:off x="541055" y="4046856"/>
            <a:ext cx="10950895" cy="748119"/>
          </a:xfrm>
        </p:spPr>
        <p:txBody>
          <a:bodyPr>
            <a:normAutofit/>
          </a:bodyPr>
          <a:lstStyle>
            <a:lvl1pPr marL="0" indent="0" algn="ctr">
              <a:buNone/>
              <a:defRPr sz="2800" b="1" spc="0">
                <a:solidFill>
                  <a:srgbClr val="CAF5A8"/>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Clic para editar subtítulo</a:t>
            </a:r>
            <a:endParaRPr lang="es-ES_tradnl"/>
          </a:p>
        </p:txBody>
      </p:sp>
      <p:sp>
        <p:nvSpPr>
          <p:cNvPr id="7" name="Rectángulo 6">
            <a:extLst>
              <a:ext uri="{FF2B5EF4-FFF2-40B4-BE49-F238E27FC236}">
                <a16:creationId xmlns:a16="http://schemas.microsoft.com/office/drawing/2014/main" id="{F4966326-0A64-C5A2-551F-BBE2B780E2FC}"/>
              </a:ext>
            </a:extLst>
          </p:cNvPr>
          <p:cNvSpPr/>
          <p:nvPr userDrawn="1"/>
        </p:nvSpPr>
        <p:spPr>
          <a:xfrm>
            <a:off x="0" y="6720028"/>
            <a:ext cx="12192000" cy="137972"/>
          </a:xfrm>
          <a:prstGeom prst="rect">
            <a:avLst/>
          </a:prstGeom>
          <a:solidFill>
            <a:srgbClr val="CAF5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5133604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6727AED-29E8-1D33-2507-28DCD5AFA734}"/>
              </a:ext>
            </a:extLst>
          </p:cNvPr>
          <p:cNvPicPr>
            <a:picLocks noChangeAspect="1"/>
          </p:cNvPicPr>
          <p:nvPr userDrawn="1"/>
        </p:nvPicPr>
        <p:blipFill>
          <a:blip r:embed="rId2"/>
          <a:srcRect/>
          <a:stretch/>
        </p:blipFill>
        <p:spPr>
          <a:xfrm>
            <a:off x="-1" y="0"/>
            <a:ext cx="12192001" cy="6858000"/>
          </a:xfrm>
          <a:prstGeom prst="rect">
            <a:avLst/>
          </a:prstGeom>
        </p:spPr>
      </p:pic>
      <p:sp>
        <p:nvSpPr>
          <p:cNvPr id="6" name="Título 1">
            <a:extLst>
              <a:ext uri="{FF2B5EF4-FFF2-40B4-BE49-F238E27FC236}">
                <a16:creationId xmlns:a16="http://schemas.microsoft.com/office/drawing/2014/main" id="{001284E4-924A-4BDB-A498-D5FD48F7FF01}"/>
              </a:ext>
            </a:extLst>
          </p:cNvPr>
          <p:cNvSpPr>
            <a:spLocks noGrp="1"/>
          </p:cNvSpPr>
          <p:nvPr>
            <p:ph type="ctrTitle" hasCustomPrompt="1"/>
          </p:nvPr>
        </p:nvSpPr>
        <p:spPr>
          <a:xfrm>
            <a:off x="658652" y="1990687"/>
            <a:ext cx="6756301" cy="952451"/>
          </a:xfrm>
        </p:spPr>
        <p:txBody>
          <a:bodyPr anchor="b">
            <a:normAutofit/>
          </a:bodyPr>
          <a:lstStyle>
            <a:lvl1pPr algn="l">
              <a:defRPr sz="4500" b="1">
                <a:solidFill>
                  <a:schemeClr val="bg1"/>
                </a:solidFill>
                <a:latin typeface="Arial" panose="020B0604020202020204" pitchFamily="34" charset="0"/>
                <a:cs typeface="Arial" panose="020B0604020202020204" pitchFamily="34" charset="0"/>
              </a:defRPr>
            </a:lvl1pPr>
          </a:lstStyle>
          <a:p>
            <a:r>
              <a:rPr lang="es-ES"/>
              <a:t>Clic para editar título</a:t>
            </a:r>
          </a:p>
        </p:txBody>
      </p:sp>
      <p:sp>
        <p:nvSpPr>
          <p:cNvPr id="7" name="Subtítulo 2">
            <a:extLst>
              <a:ext uri="{FF2B5EF4-FFF2-40B4-BE49-F238E27FC236}">
                <a16:creationId xmlns:a16="http://schemas.microsoft.com/office/drawing/2014/main" id="{5D8BFE2A-41FB-733A-D552-F48CEF372C57}"/>
              </a:ext>
            </a:extLst>
          </p:cNvPr>
          <p:cNvSpPr>
            <a:spLocks noGrp="1"/>
          </p:cNvSpPr>
          <p:nvPr>
            <p:ph type="subTitle" idx="1" hasCustomPrompt="1"/>
          </p:nvPr>
        </p:nvSpPr>
        <p:spPr>
          <a:xfrm>
            <a:off x="658652" y="3069963"/>
            <a:ext cx="6756301" cy="748119"/>
          </a:xfrm>
        </p:spPr>
        <p:txBody>
          <a:bodyPr>
            <a:normAutofit/>
          </a:bodyPr>
          <a:lstStyle>
            <a:lvl1pPr marL="0" indent="0" algn="l">
              <a:buNone/>
              <a:defRPr sz="1800">
                <a:solidFill>
                  <a:srgbClr val="CAF5A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Clic para editar subtítulo</a:t>
            </a:r>
          </a:p>
        </p:txBody>
      </p:sp>
    </p:spTree>
    <p:extLst>
      <p:ext uri="{BB962C8B-B14F-4D97-AF65-F5344CB8AC3E}">
        <p14:creationId xmlns:p14="http://schemas.microsoft.com/office/powerpoint/2010/main" val="20091537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Diapositiva de título">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73D6727-CD4A-0917-33C5-CC89354AD1B9}"/>
              </a:ext>
            </a:extLst>
          </p:cNvPr>
          <p:cNvPicPr>
            <a:picLocks noChangeAspect="1"/>
          </p:cNvPicPr>
          <p:nvPr userDrawn="1"/>
        </p:nvPicPr>
        <p:blipFill>
          <a:blip r:embed="rId2"/>
          <a:srcRect/>
          <a:stretch/>
        </p:blipFill>
        <p:spPr>
          <a:xfrm>
            <a:off x="0" y="0"/>
            <a:ext cx="12192000" cy="6858000"/>
          </a:xfrm>
          <a:prstGeom prst="rect">
            <a:avLst/>
          </a:prstGeom>
        </p:spPr>
      </p:pic>
      <p:sp>
        <p:nvSpPr>
          <p:cNvPr id="6" name="Título 1">
            <a:extLst>
              <a:ext uri="{FF2B5EF4-FFF2-40B4-BE49-F238E27FC236}">
                <a16:creationId xmlns:a16="http://schemas.microsoft.com/office/drawing/2014/main" id="{E75FB64A-AB00-F421-2DD5-27AAD0FE8586}"/>
              </a:ext>
            </a:extLst>
          </p:cNvPr>
          <p:cNvSpPr>
            <a:spLocks noGrp="1"/>
          </p:cNvSpPr>
          <p:nvPr>
            <p:ph type="ctrTitle" hasCustomPrompt="1"/>
          </p:nvPr>
        </p:nvSpPr>
        <p:spPr>
          <a:xfrm>
            <a:off x="658652" y="3768687"/>
            <a:ext cx="6756301" cy="952451"/>
          </a:xfrm>
        </p:spPr>
        <p:txBody>
          <a:bodyPr anchor="b">
            <a:normAutofit/>
          </a:bodyPr>
          <a:lstStyle>
            <a:lvl1pPr algn="l">
              <a:defRPr sz="4500" b="1">
                <a:solidFill>
                  <a:schemeClr val="bg1"/>
                </a:solidFill>
                <a:latin typeface="Arial" panose="020B0604020202020204" pitchFamily="34" charset="0"/>
                <a:cs typeface="Arial" panose="020B0604020202020204" pitchFamily="34" charset="0"/>
              </a:defRPr>
            </a:lvl1pPr>
          </a:lstStyle>
          <a:p>
            <a:r>
              <a:rPr lang="es-ES"/>
              <a:t>Clic para editar título</a:t>
            </a:r>
          </a:p>
        </p:txBody>
      </p:sp>
      <p:sp>
        <p:nvSpPr>
          <p:cNvPr id="7" name="Subtítulo 2">
            <a:extLst>
              <a:ext uri="{FF2B5EF4-FFF2-40B4-BE49-F238E27FC236}">
                <a16:creationId xmlns:a16="http://schemas.microsoft.com/office/drawing/2014/main" id="{A7612CF2-2603-64F0-502D-56D9BF20DA9F}"/>
              </a:ext>
            </a:extLst>
          </p:cNvPr>
          <p:cNvSpPr>
            <a:spLocks noGrp="1"/>
          </p:cNvSpPr>
          <p:nvPr>
            <p:ph type="subTitle" idx="1" hasCustomPrompt="1"/>
          </p:nvPr>
        </p:nvSpPr>
        <p:spPr>
          <a:xfrm>
            <a:off x="658652" y="4847963"/>
            <a:ext cx="6756301" cy="748119"/>
          </a:xfrm>
        </p:spPr>
        <p:txBody>
          <a:bodyPr>
            <a:normAutofit/>
          </a:bodyPr>
          <a:lstStyle>
            <a:lvl1pPr marL="0" indent="0" algn="l">
              <a:buNone/>
              <a:defRPr sz="1800">
                <a:solidFill>
                  <a:srgbClr val="CAF5A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Clic para editar subtítulo</a:t>
            </a:r>
          </a:p>
        </p:txBody>
      </p:sp>
    </p:spTree>
    <p:extLst>
      <p:ext uri="{BB962C8B-B14F-4D97-AF65-F5344CB8AC3E}">
        <p14:creationId xmlns:p14="http://schemas.microsoft.com/office/powerpoint/2010/main" val="7122860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Diapositiva de título">
    <p:spTree>
      <p:nvGrpSpPr>
        <p:cNvPr id="1" name=""/>
        <p:cNvGrpSpPr/>
        <p:nvPr/>
      </p:nvGrpSpPr>
      <p:grpSpPr>
        <a:xfrm>
          <a:off x="0" y="0"/>
          <a:ext cx="0" cy="0"/>
          <a:chOff x="0" y="0"/>
          <a:chExt cx="0" cy="0"/>
        </a:xfrm>
      </p:grpSpPr>
      <p:pic>
        <p:nvPicPr>
          <p:cNvPr id="4" name="Imagen 3" descr="Imagen que contiene Patrón de fondo&#10;&#10;Descripción generada automáticamente">
            <a:extLst>
              <a:ext uri="{FF2B5EF4-FFF2-40B4-BE49-F238E27FC236}">
                <a16:creationId xmlns:a16="http://schemas.microsoft.com/office/drawing/2014/main" id="{7A463F67-6240-C493-A0FC-6525EF876C4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ítulo 1">
            <a:extLst>
              <a:ext uri="{FF2B5EF4-FFF2-40B4-BE49-F238E27FC236}">
                <a16:creationId xmlns:a16="http://schemas.microsoft.com/office/drawing/2014/main" id="{001284E4-924A-4BDB-A498-D5FD48F7FF01}"/>
              </a:ext>
            </a:extLst>
          </p:cNvPr>
          <p:cNvSpPr>
            <a:spLocks noGrp="1"/>
          </p:cNvSpPr>
          <p:nvPr>
            <p:ph type="ctrTitle" hasCustomPrompt="1"/>
          </p:nvPr>
        </p:nvSpPr>
        <p:spPr>
          <a:xfrm>
            <a:off x="658652" y="2945548"/>
            <a:ext cx="6756301" cy="952451"/>
          </a:xfrm>
        </p:spPr>
        <p:txBody>
          <a:bodyPr anchor="b">
            <a:normAutofit/>
          </a:bodyPr>
          <a:lstStyle>
            <a:lvl1pPr algn="l">
              <a:defRPr sz="4500" b="1">
                <a:solidFill>
                  <a:schemeClr val="bg1"/>
                </a:solidFill>
                <a:latin typeface="Arial" panose="020B0604020202020204" pitchFamily="34" charset="0"/>
                <a:cs typeface="Arial" panose="020B0604020202020204" pitchFamily="34" charset="0"/>
              </a:defRPr>
            </a:lvl1pPr>
          </a:lstStyle>
          <a:p>
            <a:r>
              <a:rPr lang="es-ES"/>
              <a:t>Título presentación</a:t>
            </a:r>
          </a:p>
        </p:txBody>
      </p:sp>
      <p:sp>
        <p:nvSpPr>
          <p:cNvPr id="7" name="Subtítulo 2">
            <a:extLst>
              <a:ext uri="{FF2B5EF4-FFF2-40B4-BE49-F238E27FC236}">
                <a16:creationId xmlns:a16="http://schemas.microsoft.com/office/drawing/2014/main" id="{5D8BFE2A-41FB-733A-D552-F48CEF372C57}"/>
              </a:ext>
            </a:extLst>
          </p:cNvPr>
          <p:cNvSpPr>
            <a:spLocks noGrp="1"/>
          </p:cNvSpPr>
          <p:nvPr>
            <p:ph type="subTitle" idx="1" hasCustomPrompt="1"/>
          </p:nvPr>
        </p:nvSpPr>
        <p:spPr>
          <a:xfrm>
            <a:off x="658652" y="4024824"/>
            <a:ext cx="6756301" cy="748119"/>
          </a:xfrm>
        </p:spPr>
        <p:txBody>
          <a:bodyPr>
            <a:normAutofit/>
          </a:bodyPr>
          <a:lstStyle>
            <a:lvl1pPr marL="0" indent="0" algn="l">
              <a:buNone/>
              <a:defRPr sz="1800">
                <a:solidFill>
                  <a:srgbClr val="CAF5A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Datos ponente</a:t>
            </a:r>
          </a:p>
        </p:txBody>
      </p:sp>
    </p:spTree>
    <p:extLst>
      <p:ext uri="{BB962C8B-B14F-4D97-AF65-F5344CB8AC3E}">
        <p14:creationId xmlns:p14="http://schemas.microsoft.com/office/powerpoint/2010/main" val="17509540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Diseño personalizado">
    <p:bg>
      <p:bgPr>
        <a:solidFill>
          <a:srgbClr val="22346A"/>
        </a:solidFill>
        <a:effectLst/>
      </p:bgPr>
    </p:bg>
    <p:spTree>
      <p:nvGrpSpPr>
        <p:cNvPr id="1" name=""/>
        <p:cNvGrpSpPr/>
        <p:nvPr/>
      </p:nvGrpSpPr>
      <p:grpSpPr>
        <a:xfrm>
          <a:off x="0" y="0"/>
          <a:ext cx="0" cy="0"/>
          <a:chOff x="0" y="0"/>
          <a:chExt cx="0" cy="0"/>
        </a:xfrm>
      </p:grpSpPr>
      <p:pic>
        <p:nvPicPr>
          <p:cNvPr id="6" name="Imagen 5" descr="Imagen que contiene Texto&#10;&#10;El contenido generado por IA puede ser incorrecto.">
            <a:extLst>
              <a:ext uri="{FF2B5EF4-FFF2-40B4-BE49-F238E27FC236}">
                <a16:creationId xmlns:a16="http://schemas.microsoft.com/office/drawing/2014/main" id="{58EF40B4-0731-E8EC-9C05-21AE1A4227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8705" y="5991226"/>
            <a:ext cx="2870938" cy="774900"/>
          </a:xfrm>
          <a:prstGeom prst="rect">
            <a:avLst/>
          </a:prstGeom>
        </p:spPr>
      </p:pic>
    </p:spTree>
    <p:extLst>
      <p:ext uri="{BB962C8B-B14F-4D97-AF65-F5344CB8AC3E}">
        <p14:creationId xmlns:p14="http://schemas.microsoft.com/office/powerpoint/2010/main" val="30298023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6F603F-4CEB-A088-28DA-F9FA25E89AC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6B1C5434-B657-D01A-5F64-5E7D27FF4AD0}"/>
              </a:ext>
            </a:extLst>
          </p:cNvPr>
          <p:cNvSpPr>
            <a:spLocks noGrp="1"/>
          </p:cNvSpPr>
          <p:nvPr>
            <p:ph type="dt" sz="half" idx="10"/>
          </p:nvPr>
        </p:nvSpPr>
        <p:spPr/>
        <p:txBody>
          <a:bodyPr/>
          <a:lstStyle/>
          <a:p>
            <a:fld id="{19EABCEA-0F17-2746-B516-EB6F9A728AFD}" type="datetimeFigureOut">
              <a:rPr lang="es-ES" smtClean="0"/>
              <a:t>02/09/2025</a:t>
            </a:fld>
            <a:endParaRPr lang="es-ES"/>
          </a:p>
        </p:txBody>
      </p:sp>
      <p:sp>
        <p:nvSpPr>
          <p:cNvPr id="4" name="Marcador de pie de página 3">
            <a:extLst>
              <a:ext uri="{FF2B5EF4-FFF2-40B4-BE49-F238E27FC236}">
                <a16:creationId xmlns:a16="http://schemas.microsoft.com/office/drawing/2014/main" id="{20366D2A-A960-00DF-75BB-380CC9F0349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F01A0A7-8415-D748-564B-E632FF54CD28}"/>
              </a:ext>
            </a:extLst>
          </p:cNvPr>
          <p:cNvSpPr>
            <a:spLocks noGrp="1"/>
          </p:cNvSpPr>
          <p:nvPr>
            <p:ph type="sldNum" sz="quarter" idx="12"/>
          </p:nvPr>
        </p:nvSpPr>
        <p:spPr/>
        <p:txBody>
          <a:bodyPr/>
          <a:lstStyle/>
          <a:p>
            <a:fld id="{8843E5AA-E9D5-8446-88F0-606E07504B56}" type="slidenum">
              <a:rPr lang="es-ES" smtClean="0"/>
              <a:t>‹Nº›</a:t>
            </a:fld>
            <a:endParaRPr lang="es-ES"/>
          </a:p>
        </p:txBody>
      </p:sp>
    </p:spTree>
    <p:extLst>
      <p:ext uri="{BB962C8B-B14F-4D97-AF65-F5344CB8AC3E}">
        <p14:creationId xmlns:p14="http://schemas.microsoft.com/office/powerpoint/2010/main" val="36612312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Diapositiva de título">
    <p:spTree>
      <p:nvGrpSpPr>
        <p:cNvPr id="1" name=""/>
        <p:cNvGrpSpPr/>
        <p:nvPr/>
      </p:nvGrpSpPr>
      <p:grpSpPr>
        <a:xfrm>
          <a:off x="0" y="0"/>
          <a:ext cx="0" cy="0"/>
          <a:chOff x="0" y="0"/>
          <a:chExt cx="0" cy="0"/>
        </a:xfrm>
      </p:grpSpPr>
      <p:pic>
        <p:nvPicPr>
          <p:cNvPr id="10" name="Imagen 9" descr="Gráfico&#10;&#10;El contenido generado por IA puede ser incorrecto.">
            <a:extLst>
              <a:ext uri="{FF2B5EF4-FFF2-40B4-BE49-F238E27FC236}">
                <a16:creationId xmlns:a16="http://schemas.microsoft.com/office/drawing/2014/main" id="{964CBD40-8184-5C29-1256-0818CD080F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ítulo 1">
            <a:extLst>
              <a:ext uri="{FF2B5EF4-FFF2-40B4-BE49-F238E27FC236}">
                <a16:creationId xmlns:a16="http://schemas.microsoft.com/office/drawing/2014/main" id="{001284E4-924A-4BDB-A498-D5FD48F7FF01}"/>
              </a:ext>
            </a:extLst>
          </p:cNvPr>
          <p:cNvSpPr>
            <a:spLocks noGrp="1"/>
          </p:cNvSpPr>
          <p:nvPr>
            <p:ph type="ctrTitle" hasCustomPrompt="1"/>
          </p:nvPr>
        </p:nvSpPr>
        <p:spPr>
          <a:xfrm>
            <a:off x="658652" y="2945548"/>
            <a:ext cx="6756301" cy="952451"/>
          </a:xfrm>
        </p:spPr>
        <p:txBody>
          <a:bodyPr anchor="b">
            <a:normAutofit/>
          </a:bodyPr>
          <a:lstStyle>
            <a:lvl1pPr algn="l">
              <a:defRPr sz="4500" b="1">
                <a:solidFill>
                  <a:srgbClr val="003867"/>
                </a:solidFill>
                <a:latin typeface="Arial" panose="020B0604020202020204" pitchFamily="34" charset="0"/>
                <a:cs typeface="Arial" panose="020B0604020202020204" pitchFamily="34" charset="0"/>
              </a:defRPr>
            </a:lvl1pPr>
          </a:lstStyle>
          <a:p>
            <a:r>
              <a:rPr lang="es-ES"/>
              <a:t>Título presentación</a:t>
            </a:r>
          </a:p>
        </p:txBody>
      </p:sp>
      <p:sp>
        <p:nvSpPr>
          <p:cNvPr id="7" name="Subtítulo 2">
            <a:extLst>
              <a:ext uri="{FF2B5EF4-FFF2-40B4-BE49-F238E27FC236}">
                <a16:creationId xmlns:a16="http://schemas.microsoft.com/office/drawing/2014/main" id="{5D8BFE2A-41FB-733A-D552-F48CEF372C57}"/>
              </a:ext>
            </a:extLst>
          </p:cNvPr>
          <p:cNvSpPr>
            <a:spLocks noGrp="1"/>
          </p:cNvSpPr>
          <p:nvPr>
            <p:ph type="subTitle" idx="1" hasCustomPrompt="1"/>
          </p:nvPr>
        </p:nvSpPr>
        <p:spPr>
          <a:xfrm>
            <a:off x="658652" y="4024824"/>
            <a:ext cx="6756301" cy="748119"/>
          </a:xfrm>
        </p:spPr>
        <p:txBody>
          <a:bodyPr>
            <a:normAutofit/>
          </a:bodyPr>
          <a:lstStyle>
            <a:lvl1pPr marL="0" indent="0" algn="l">
              <a:buNone/>
              <a:defRPr sz="1800">
                <a:solidFill>
                  <a:srgbClr val="00386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Datos ponente</a:t>
            </a:r>
          </a:p>
        </p:txBody>
      </p:sp>
    </p:spTree>
    <p:extLst>
      <p:ext uri="{BB962C8B-B14F-4D97-AF65-F5344CB8AC3E}">
        <p14:creationId xmlns:p14="http://schemas.microsoft.com/office/powerpoint/2010/main" val="20360521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ítulo y objetos">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2FEA39B-121E-B423-ABC0-8AAA0A52EECE}"/>
              </a:ext>
            </a:extLst>
          </p:cNvPr>
          <p:cNvPicPr>
            <a:picLocks noChangeAspect="1"/>
          </p:cNvPicPr>
          <p:nvPr userDrawn="1"/>
        </p:nvPicPr>
        <p:blipFill>
          <a:blip r:embed="rId2"/>
          <a:srcRect/>
          <a:stretch/>
        </p:blipFill>
        <p:spPr>
          <a:xfrm>
            <a:off x="0" y="0"/>
            <a:ext cx="12192000" cy="6858000"/>
          </a:xfrm>
          <a:prstGeom prst="rect">
            <a:avLst/>
          </a:prstGeom>
        </p:spPr>
      </p:pic>
      <p:sp>
        <p:nvSpPr>
          <p:cNvPr id="6" name="Marcador de contenido 2">
            <a:extLst>
              <a:ext uri="{FF2B5EF4-FFF2-40B4-BE49-F238E27FC236}">
                <a16:creationId xmlns:a16="http://schemas.microsoft.com/office/drawing/2014/main" id="{6DEE2829-BBB5-0766-1580-FB03C59ACDED}"/>
              </a:ext>
            </a:extLst>
          </p:cNvPr>
          <p:cNvSpPr>
            <a:spLocks noGrp="1"/>
          </p:cNvSpPr>
          <p:nvPr>
            <p:ph idx="1"/>
          </p:nvPr>
        </p:nvSpPr>
        <p:spPr>
          <a:xfrm>
            <a:off x="541057" y="1413518"/>
            <a:ext cx="5369090" cy="4328086"/>
          </a:xfrm>
        </p:spPr>
        <p:txBody>
          <a:bodyPr>
            <a:normAutofit/>
          </a:bodyPr>
          <a:lstStyle>
            <a:lvl1pPr>
              <a:buClr>
                <a:srgbClr val="CAF6A8"/>
              </a:buClr>
              <a:defRPr sz="2000" baseline="0">
                <a:solidFill>
                  <a:srgbClr val="22346A"/>
                </a:solidFill>
                <a:latin typeface="Arial" panose="020B0604020202020204" pitchFamily="34" charset="0"/>
                <a:cs typeface="Arial" panose="020B0604020202020204" pitchFamily="34" charset="0"/>
              </a:defRPr>
            </a:lvl1pPr>
            <a:lvl2pPr>
              <a:buClr>
                <a:srgbClr val="CAF6A8"/>
              </a:buClr>
              <a:defRPr sz="2000" baseline="0">
                <a:solidFill>
                  <a:srgbClr val="22346A"/>
                </a:solidFill>
                <a:latin typeface="Arial" panose="020B0604020202020204" pitchFamily="34" charset="0"/>
                <a:cs typeface="Arial" panose="020B0604020202020204" pitchFamily="34" charset="0"/>
              </a:defRPr>
            </a:lvl2pPr>
            <a:lvl3pPr>
              <a:buClr>
                <a:srgbClr val="CAF6A8"/>
              </a:buClr>
              <a:defRPr sz="2000" baseline="0">
                <a:solidFill>
                  <a:srgbClr val="22346A"/>
                </a:solidFill>
                <a:latin typeface="Arial" panose="020B0604020202020204" pitchFamily="34" charset="0"/>
                <a:cs typeface="Arial" panose="020B0604020202020204" pitchFamily="34" charset="0"/>
              </a:defRPr>
            </a:lvl3pPr>
            <a:lvl4pPr>
              <a:buClr>
                <a:srgbClr val="CAF6A8"/>
              </a:buClr>
              <a:defRPr sz="2000" baseline="0">
                <a:solidFill>
                  <a:srgbClr val="22346A"/>
                </a:solidFill>
                <a:latin typeface="Arial" panose="020B0604020202020204" pitchFamily="34" charset="0"/>
                <a:cs typeface="Arial" panose="020B0604020202020204" pitchFamily="34" charset="0"/>
              </a:defRPr>
            </a:lvl4pPr>
            <a:lvl5pPr>
              <a:buClr>
                <a:srgbClr val="CAF6A8"/>
              </a:buClr>
              <a:defRPr sz="2000" baseline="0">
                <a:solidFill>
                  <a:srgbClr val="22346A"/>
                </a:solidFill>
                <a:latin typeface="Arial" panose="020B0604020202020204" pitchFamily="34" charset="0"/>
                <a:cs typeface="Arial" panose="020B060402020202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11" name="Marcador de texto 6">
            <a:extLst>
              <a:ext uri="{FF2B5EF4-FFF2-40B4-BE49-F238E27FC236}">
                <a16:creationId xmlns:a16="http://schemas.microsoft.com/office/drawing/2014/main" id="{8D4E0BB6-85FD-3928-4722-7AA6BD63B9AF}"/>
              </a:ext>
            </a:extLst>
          </p:cNvPr>
          <p:cNvSpPr>
            <a:spLocks noGrp="1"/>
          </p:cNvSpPr>
          <p:nvPr>
            <p:ph type="body" sz="quarter" idx="14"/>
          </p:nvPr>
        </p:nvSpPr>
        <p:spPr>
          <a:xfrm>
            <a:off x="6252366" y="1413518"/>
            <a:ext cx="5369090" cy="4328086"/>
          </a:xfrm>
        </p:spPr>
        <p:txBody>
          <a:bodyPr>
            <a:normAutofit/>
          </a:bodyPr>
          <a:lstStyle>
            <a:lvl1pPr>
              <a:buClr>
                <a:srgbClr val="CAF6A8"/>
              </a:buClr>
              <a:defRPr sz="2000" baseline="0">
                <a:solidFill>
                  <a:srgbClr val="22346A"/>
                </a:solidFill>
                <a:latin typeface="Arial" panose="020B0604020202020204" pitchFamily="34" charset="0"/>
                <a:cs typeface="Arial" panose="020B0604020202020204" pitchFamily="34" charset="0"/>
              </a:defRPr>
            </a:lvl1pPr>
            <a:lvl2pPr>
              <a:buClr>
                <a:srgbClr val="CAF6A8"/>
              </a:buClr>
              <a:defRPr sz="2000" baseline="0">
                <a:solidFill>
                  <a:srgbClr val="22346A"/>
                </a:solidFill>
                <a:latin typeface="Arial" panose="020B0604020202020204" pitchFamily="34" charset="0"/>
                <a:cs typeface="Arial" panose="020B0604020202020204" pitchFamily="34" charset="0"/>
              </a:defRPr>
            </a:lvl2pPr>
            <a:lvl3pPr>
              <a:buClr>
                <a:srgbClr val="CAF6A8"/>
              </a:buClr>
              <a:defRPr sz="2000" baseline="0">
                <a:solidFill>
                  <a:srgbClr val="22346A"/>
                </a:solidFill>
                <a:latin typeface="Arial" panose="020B0604020202020204" pitchFamily="34" charset="0"/>
                <a:cs typeface="Arial" panose="020B0604020202020204" pitchFamily="34" charset="0"/>
              </a:defRPr>
            </a:lvl3pPr>
            <a:lvl4pPr>
              <a:buClr>
                <a:srgbClr val="CAF6A8"/>
              </a:buClr>
              <a:defRPr sz="2000" baseline="0">
                <a:solidFill>
                  <a:srgbClr val="22346A"/>
                </a:solidFill>
                <a:latin typeface="Arial" panose="020B0604020202020204" pitchFamily="34" charset="0"/>
                <a:cs typeface="Arial" panose="020B0604020202020204" pitchFamily="34" charset="0"/>
              </a:defRPr>
            </a:lvl4pPr>
            <a:lvl5pPr>
              <a:buClr>
                <a:srgbClr val="CAF6A8"/>
              </a:buClr>
              <a:defRPr sz="2000" baseline="0">
                <a:solidFill>
                  <a:srgbClr val="22346A"/>
                </a:solidFill>
                <a:latin typeface="Arial" panose="020B0604020202020204" pitchFamily="34" charset="0"/>
                <a:cs typeface="Arial" panose="020B060402020202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12" name="Título 1">
            <a:extLst>
              <a:ext uri="{FF2B5EF4-FFF2-40B4-BE49-F238E27FC236}">
                <a16:creationId xmlns:a16="http://schemas.microsoft.com/office/drawing/2014/main" id="{A77B8D43-7970-E10C-B344-1C326D926914}"/>
              </a:ext>
            </a:extLst>
          </p:cNvPr>
          <p:cNvSpPr>
            <a:spLocks noGrp="1"/>
          </p:cNvSpPr>
          <p:nvPr>
            <p:ph type="title" hasCustomPrompt="1"/>
          </p:nvPr>
        </p:nvSpPr>
        <p:spPr>
          <a:xfrm>
            <a:off x="541058" y="79513"/>
            <a:ext cx="10710038" cy="903218"/>
          </a:xfrm>
        </p:spPr>
        <p:txBody>
          <a:bodyPr anchor="ctr"/>
          <a:lstStyle>
            <a:lvl1pPr>
              <a:defRPr b="1">
                <a:solidFill>
                  <a:srgbClr val="22346A"/>
                </a:solidFill>
                <a:latin typeface="Arial" panose="020B0604020202020204" pitchFamily="34" charset="0"/>
                <a:cs typeface="Arial" panose="020B0604020202020204" pitchFamily="34" charset="0"/>
              </a:defRPr>
            </a:lvl1pPr>
          </a:lstStyle>
          <a:p>
            <a:r>
              <a:rPr lang="es-ES"/>
              <a:t>Clic para editar título</a:t>
            </a:r>
            <a:endParaRPr lang="es-ES_tradnl"/>
          </a:p>
        </p:txBody>
      </p:sp>
    </p:spTree>
    <p:extLst>
      <p:ext uri="{BB962C8B-B14F-4D97-AF65-F5344CB8AC3E}">
        <p14:creationId xmlns:p14="http://schemas.microsoft.com/office/powerpoint/2010/main" val="34854742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iapositiva de título">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73D6727-CD4A-0917-33C5-CC89354AD1B9}"/>
              </a:ext>
            </a:extLst>
          </p:cNvPr>
          <p:cNvPicPr>
            <a:picLocks noChangeAspect="1"/>
          </p:cNvPicPr>
          <p:nvPr userDrawn="1"/>
        </p:nvPicPr>
        <p:blipFill>
          <a:blip r:embed="rId2"/>
          <a:srcRect/>
          <a:stretch/>
        </p:blipFill>
        <p:spPr>
          <a:xfrm>
            <a:off x="0" y="0"/>
            <a:ext cx="12192000" cy="6858000"/>
          </a:xfrm>
          <a:prstGeom prst="rect">
            <a:avLst/>
          </a:prstGeom>
        </p:spPr>
      </p:pic>
      <p:sp>
        <p:nvSpPr>
          <p:cNvPr id="6" name="Título 1">
            <a:extLst>
              <a:ext uri="{FF2B5EF4-FFF2-40B4-BE49-F238E27FC236}">
                <a16:creationId xmlns:a16="http://schemas.microsoft.com/office/drawing/2014/main" id="{E75FB64A-AB00-F421-2DD5-27AAD0FE8586}"/>
              </a:ext>
            </a:extLst>
          </p:cNvPr>
          <p:cNvSpPr>
            <a:spLocks noGrp="1"/>
          </p:cNvSpPr>
          <p:nvPr>
            <p:ph type="ctrTitle" hasCustomPrompt="1"/>
          </p:nvPr>
        </p:nvSpPr>
        <p:spPr>
          <a:xfrm>
            <a:off x="658652" y="3768687"/>
            <a:ext cx="6756301" cy="952451"/>
          </a:xfrm>
        </p:spPr>
        <p:txBody>
          <a:bodyPr anchor="b">
            <a:normAutofit/>
          </a:bodyPr>
          <a:lstStyle>
            <a:lvl1pPr algn="l">
              <a:defRPr sz="4500" b="1">
                <a:solidFill>
                  <a:schemeClr val="bg1"/>
                </a:solidFill>
                <a:latin typeface="Arial" panose="020B0604020202020204" pitchFamily="34" charset="0"/>
                <a:cs typeface="Arial" panose="020B0604020202020204" pitchFamily="34" charset="0"/>
              </a:defRPr>
            </a:lvl1pPr>
          </a:lstStyle>
          <a:p>
            <a:r>
              <a:rPr lang="es-ES"/>
              <a:t>Clic para editar título</a:t>
            </a:r>
          </a:p>
        </p:txBody>
      </p:sp>
      <p:sp>
        <p:nvSpPr>
          <p:cNvPr id="7" name="Subtítulo 2">
            <a:extLst>
              <a:ext uri="{FF2B5EF4-FFF2-40B4-BE49-F238E27FC236}">
                <a16:creationId xmlns:a16="http://schemas.microsoft.com/office/drawing/2014/main" id="{A7612CF2-2603-64F0-502D-56D9BF20DA9F}"/>
              </a:ext>
            </a:extLst>
          </p:cNvPr>
          <p:cNvSpPr>
            <a:spLocks noGrp="1"/>
          </p:cNvSpPr>
          <p:nvPr>
            <p:ph type="subTitle" idx="1" hasCustomPrompt="1"/>
          </p:nvPr>
        </p:nvSpPr>
        <p:spPr>
          <a:xfrm>
            <a:off x="658652" y="4847963"/>
            <a:ext cx="6756301" cy="748119"/>
          </a:xfrm>
        </p:spPr>
        <p:txBody>
          <a:bodyPr>
            <a:normAutofit/>
          </a:bodyPr>
          <a:lstStyle>
            <a:lvl1pPr marL="0" indent="0" algn="l">
              <a:buNone/>
              <a:defRPr sz="1800">
                <a:solidFill>
                  <a:srgbClr val="CAF5A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Clic para editar subtítulo</a:t>
            </a:r>
          </a:p>
        </p:txBody>
      </p:sp>
    </p:spTree>
    <p:extLst>
      <p:ext uri="{BB962C8B-B14F-4D97-AF65-F5344CB8AC3E}">
        <p14:creationId xmlns:p14="http://schemas.microsoft.com/office/powerpoint/2010/main" val="14286250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6" name="Imagen 5" descr="Logotipo, nombre de la empresa&#10;&#10;El contenido generado por IA puede ser incorrecto.">
            <a:extLst>
              <a:ext uri="{FF2B5EF4-FFF2-40B4-BE49-F238E27FC236}">
                <a16:creationId xmlns:a16="http://schemas.microsoft.com/office/drawing/2014/main" id="{D9A575F7-7161-1691-6015-B3CC865A1E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6658" y="6112043"/>
            <a:ext cx="1345545" cy="440013"/>
          </a:xfrm>
          <a:prstGeom prst="rect">
            <a:avLst/>
          </a:prstGeom>
        </p:spPr>
      </p:pic>
      <p:pic>
        <p:nvPicPr>
          <p:cNvPr id="7" name="Imagen 6" descr="Logotipo&#10;&#10;El contenido generado por IA puede ser incorrecto.">
            <a:extLst>
              <a:ext uri="{FF2B5EF4-FFF2-40B4-BE49-F238E27FC236}">
                <a16:creationId xmlns:a16="http://schemas.microsoft.com/office/drawing/2014/main" id="{11BDAA2E-E669-5F69-B323-4106B26C1D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1697" y="6096809"/>
            <a:ext cx="1201178" cy="418592"/>
          </a:xfrm>
          <a:prstGeom prst="rect">
            <a:avLst/>
          </a:prstGeom>
        </p:spPr>
      </p:pic>
      <p:sp>
        <p:nvSpPr>
          <p:cNvPr id="8" name="Rectángulo 7">
            <a:extLst>
              <a:ext uri="{FF2B5EF4-FFF2-40B4-BE49-F238E27FC236}">
                <a16:creationId xmlns:a16="http://schemas.microsoft.com/office/drawing/2014/main" id="{63405DB4-AE6D-B957-D056-544C3AF67632}"/>
              </a:ext>
            </a:extLst>
          </p:cNvPr>
          <p:cNvSpPr/>
          <p:nvPr userDrawn="1"/>
        </p:nvSpPr>
        <p:spPr>
          <a:xfrm>
            <a:off x="0" y="6720028"/>
            <a:ext cx="12192000" cy="137972"/>
          </a:xfrm>
          <a:prstGeom prst="rect">
            <a:avLst/>
          </a:prstGeom>
          <a:solidFill>
            <a:srgbClr val="CAF5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3968367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2" name="Redondear rectángulo de una esquina 1">
            <a:extLst>
              <a:ext uri="{FF2B5EF4-FFF2-40B4-BE49-F238E27FC236}">
                <a16:creationId xmlns:a16="http://schemas.microsoft.com/office/drawing/2014/main" id="{9163B3C0-146F-CCC6-52D3-6B58E8E4FD09}"/>
              </a:ext>
            </a:extLst>
          </p:cNvPr>
          <p:cNvSpPr/>
          <p:nvPr userDrawn="1"/>
        </p:nvSpPr>
        <p:spPr>
          <a:xfrm flipV="1">
            <a:off x="0" y="-2"/>
            <a:ext cx="11196165" cy="5556200"/>
          </a:xfrm>
          <a:prstGeom prst="round1Rect">
            <a:avLst>
              <a:gd name="adj" fmla="val 16106"/>
            </a:avLst>
          </a:prstGeom>
          <a:solidFill>
            <a:srgbClr val="CAF5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Título 6">
            <a:extLst>
              <a:ext uri="{FF2B5EF4-FFF2-40B4-BE49-F238E27FC236}">
                <a16:creationId xmlns:a16="http://schemas.microsoft.com/office/drawing/2014/main" id="{E6A32E42-A822-BF1A-D671-01DC1D2EA2EF}"/>
              </a:ext>
            </a:extLst>
          </p:cNvPr>
          <p:cNvSpPr>
            <a:spLocks noGrp="1"/>
          </p:cNvSpPr>
          <p:nvPr>
            <p:ph type="title"/>
          </p:nvPr>
        </p:nvSpPr>
        <p:spPr>
          <a:xfrm>
            <a:off x="838200" y="0"/>
            <a:ext cx="9736731" cy="5556201"/>
          </a:xfrm>
        </p:spPr>
        <p:txBody>
          <a:bodyPr>
            <a:normAutofit/>
          </a:bodyPr>
          <a:lstStyle>
            <a:lvl1pPr>
              <a:spcBef>
                <a:spcPts val="1200"/>
              </a:spcBef>
              <a:spcAft>
                <a:spcPts val="1200"/>
              </a:spcAft>
              <a:defRPr sz="2800" b="1">
                <a:solidFill>
                  <a:srgbClr val="003867"/>
                </a:solidFill>
              </a:defRPr>
            </a:lvl1pPr>
          </a:lstStyle>
          <a:p>
            <a:r>
              <a:rPr lang="es-ES"/>
              <a:t>Haga clic para modificar el estilo de título del patrón</a:t>
            </a:r>
          </a:p>
        </p:txBody>
      </p:sp>
      <p:pic>
        <p:nvPicPr>
          <p:cNvPr id="8" name="Imagen 7" descr="Logotipo, nombre de la empresa&#10;&#10;El contenido generado por IA puede ser incorrecto.">
            <a:extLst>
              <a:ext uri="{FF2B5EF4-FFF2-40B4-BE49-F238E27FC236}">
                <a16:creationId xmlns:a16="http://schemas.microsoft.com/office/drawing/2014/main" id="{76C96D61-3F8A-72A1-B33C-DF1E4BA5A3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6658" y="6112043"/>
            <a:ext cx="1345545" cy="440013"/>
          </a:xfrm>
          <a:prstGeom prst="rect">
            <a:avLst/>
          </a:prstGeom>
        </p:spPr>
      </p:pic>
      <p:pic>
        <p:nvPicPr>
          <p:cNvPr id="10" name="Imagen 9" descr="Logotipo&#10;&#10;El contenido generado por IA puede ser incorrecto.">
            <a:extLst>
              <a:ext uri="{FF2B5EF4-FFF2-40B4-BE49-F238E27FC236}">
                <a16:creationId xmlns:a16="http://schemas.microsoft.com/office/drawing/2014/main" id="{C37C2E21-79AF-AC64-C56B-BD94700E6D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1697" y="6096809"/>
            <a:ext cx="1201178" cy="418592"/>
          </a:xfrm>
          <a:prstGeom prst="rect">
            <a:avLst/>
          </a:prstGeom>
        </p:spPr>
      </p:pic>
      <p:sp>
        <p:nvSpPr>
          <p:cNvPr id="11" name="Rectángulo 10">
            <a:extLst>
              <a:ext uri="{FF2B5EF4-FFF2-40B4-BE49-F238E27FC236}">
                <a16:creationId xmlns:a16="http://schemas.microsoft.com/office/drawing/2014/main" id="{5088CE78-54C9-9D39-F05C-FB113068FA8B}"/>
              </a:ext>
            </a:extLst>
          </p:cNvPr>
          <p:cNvSpPr/>
          <p:nvPr userDrawn="1"/>
        </p:nvSpPr>
        <p:spPr>
          <a:xfrm>
            <a:off x="0" y="6720028"/>
            <a:ext cx="12192000" cy="137972"/>
          </a:xfrm>
          <a:prstGeom prst="rect">
            <a:avLst/>
          </a:prstGeom>
          <a:solidFill>
            <a:srgbClr val="CAF5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5667452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Título y objetos">
    <p:spTree>
      <p:nvGrpSpPr>
        <p:cNvPr id="1" name=""/>
        <p:cNvGrpSpPr/>
        <p:nvPr/>
      </p:nvGrpSpPr>
      <p:grpSpPr>
        <a:xfrm>
          <a:off x="0" y="0"/>
          <a:ext cx="0" cy="0"/>
          <a:chOff x="0" y="0"/>
          <a:chExt cx="0" cy="0"/>
        </a:xfrm>
      </p:grpSpPr>
      <p:sp>
        <p:nvSpPr>
          <p:cNvPr id="2" name="Redondear rectángulo de una esquina 1">
            <a:extLst>
              <a:ext uri="{FF2B5EF4-FFF2-40B4-BE49-F238E27FC236}">
                <a16:creationId xmlns:a16="http://schemas.microsoft.com/office/drawing/2014/main" id="{22BE33B5-94AF-1226-0F9D-9AEAA46F6640}"/>
              </a:ext>
            </a:extLst>
          </p:cNvPr>
          <p:cNvSpPr/>
          <p:nvPr userDrawn="1"/>
        </p:nvSpPr>
        <p:spPr>
          <a:xfrm flipV="1">
            <a:off x="0" y="0"/>
            <a:ext cx="11572240" cy="1005840"/>
          </a:xfrm>
          <a:prstGeom prst="round1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Título 1">
            <a:extLst>
              <a:ext uri="{FF2B5EF4-FFF2-40B4-BE49-F238E27FC236}">
                <a16:creationId xmlns:a16="http://schemas.microsoft.com/office/drawing/2014/main" id="{A77B8D43-7970-E10C-B344-1C326D926914}"/>
              </a:ext>
            </a:extLst>
          </p:cNvPr>
          <p:cNvSpPr>
            <a:spLocks noGrp="1"/>
          </p:cNvSpPr>
          <p:nvPr>
            <p:ph type="title" hasCustomPrompt="1"/>
          </p:nvPr>
        </p:nvSpPr>
        <p:spPr>
          <a:xfrm>
            <a:off x="541058" y="211015"/>
            <a:ext cx="10710038" cy="640214"/>
          </a:xfrm>
        </p:spPr>
        <p:txBody>
          <a:bodyPr lIns="0" tIns="0" rIns="0" bIns="0" anchor="ctr">
            <a:noAutofit/>
          </a:bodyPr>
          <a:lstStyle>
            <a:lvl1pPr>
              <a:lnSpc>
                <a:spcPct val="100000"/>
              </a:lnSpc>
              <a:defRPr sz="2200" b="1">
                <a:solidFill>
                  <a:schemeClr val="bg1"/>
                </a:solidFill>
                <a:latin typeface="Arial" panose="020B0604020202020204" pitchFamily="34" charset="0"/>
                <a:cs typeface="Arial" panose="020B0604020202020204" pitchFamily="34" charset="0"/>
              </a:defRPr>
            </a:lvl1pPr>
          </a:lstStyle>
          <a:p>
            <a:r>
              <a:rPr lang="es-ES"/>
              <a:t>Clic para editar título</a:t>
            </a:r>
            <a:endParaRPr lang="es-ES_tradnl"/>
          </a:p>
        </p:txBody>
      </p:sp>
      <p:pic>
        <p:nvPicPr>
          <p:cNvPr id="4" name="Imagen 3" descr="Logotipo, nombre de la empresa&#10;&#10;El contenido generado por IA puede ser incorrecto.">
            <a:extLst>
              <a:ext uri="{FF2B5EF4-FFF2-40B4-BE49-F238E27FC236}">
                <a16:creationId xmlns:a16="http://schemas.microsoft.com/office/drawing/2014/main" id="{29BE7B82-82EC-5C29-A595-C855EF1FD5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6658" y="6112043"/>
            <a:ext cx="1345545" cy="440013"/>
          </a:xfrm>
          <a:prstGeom prst="rect">
            <a:avLst/>
          </a:prstGeom>
        </p:spPr>
      </p:pic>
      <p:pic>
        <p:nvPicPr>
          <p:cNvPr id="10" name="Imagen 9" descr="Logotipo&#10;&#10;El contenido generado por IA puede ser incorrecto.">
            <a:extLst>
              <a:ext uri="{FF2B5EF4-FFF2-40B4-BE49-F238E27FC236}">
                <a16:creationId xmlns:a16="http://schemas.microsoft.com/office/drawing/2014/main" id="{D9765AF5-F916-A021-02D4-24644B2D438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1697" y="6096809"/>
            <a:ext cx="1201178" cy="418592"/>
          </a:xfrm>
          <a:prstGeom prst="rect">
            <a:avLst/>
          </a:prstGeom>
        </p:spPr>
      </p:pic>
      <p:sp>
        <p:nvSpPr>
          <p:cNvPr id="11" name="Rectángulo 10">
            <a:extLst>
              <a:ext uri="{FF2B5EF4-FFF2-40B4-BE49-F238E27FC236}">
                <a16:creationId xmlns:a16="http://schemas.microsoft.com/office/drawing/2014/main" id="{11A55EB0-36E1-3A61-2AC2-A41EC38E5792}"/>
              </a:ext>
            </a:extLst>
          </p:cNvPr>
          <p:cNvSpPr/>
          <p:nvPr userDrawn="1"/>
        </p:nvSpPr>
        <p:spPr>
          <a:xfrm>
            <a:off x="0" y="6720028"/>
            <a:ext cx="12192000" cy="137972"/>
          </a:xfrm>
          <a:prstGeom prst="rect">
            <a:avLst/>
          </a:prstGeom>
          <a:solidFill>
            <a:srgbClr val="CAF5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74105618"/>
      </p:ext>
    </p:extLst>
  </p:cSld>
  <p:clrMapOvr>
    <a:masterClrMapping/>
  </p:clrMapOvr>
  <p:extLst>
    <p:ext uri="{DCECCB84-F9BA-43D5-87BE-67443E8EF086}">
      <p15:sldGuideLst xmlns:p15="http://schemas.microsoft.com/office/powerpoint/2012/main">
        <p15:guide id="1" orient="horz" pos="1310">
          <p15:clr>
            <a:srgbClr val="FBAE40"/>
          </p15:clr>
        </p15:guide>
        <p15:guide id="2" pos="336">
          <p15:clr>
            <a:srgbClr val="FBAE40"/>
          </p15:clr>
        </p15:guide>
        <p15:guide id="3" pos="7333">
          <p15:clr>
            <a:srgbClr val="FBAE40"/>
          </p15:clr>
        </p15:guide>
        <p15:guide id="4" pos="4838">
          <p15:clr>
            <a:srgbClr val="FBAE40"/>
          </p15:clr>
        </p15:guide>
        <p15:guide id="5" pos="2502">
          <p15:clr>
            <a:srgbClr val="FBAE40"/>
          </p15:clr>
        </p15:guide>
        <p15:guide id="6" pos="5155">
          <p15:clr>
            <a:srgbClr val="FBAE40"/>
          </p15:clr>
        </p15:guide>
        <p15:guide id="7" pos="2819">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Diapositiva de título">
    <p:bg>
      <p:bgPr>
        <a:solidFill>
          <a:srgbClr val="7A45B8"/>
        </a:solidFill>
        <a:effectLst/>
      </p:bgPr>
    </p:bg>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541055" y="2455809"/>
            <a:ext cx="10950895" cy="1379701"/>
          </a:xfrm>
        </p:spPr>
        <p:txBody>
          <a:bodyPr anchor="ctr">
            <a:normAutofit/>
          </a:bodyPr>
          <a:lstStyle>
            <a:lvl1pPr algn="ctr">
              <a:defRPr sz="4500" b="1">
                <a:solidFill>
                  <a:schemeClr val="bg1"/>
                </a:solidFill>
                <a:latin typeface="Arial" panose="020B0604020202020204" pitchFamily="34" charset="0"/>
                <a:cs typeface="Arial" panose="020B0604020202020204" pitchFamily="34" charset="0"/>
              </a:defRPr>
            </a:lvl1pPr>
          </a:lstStyle>
          <a:p>
            <a:r>
              <a:rPr lang="es-ES"/>
              <a:t>Clic para editar título</a:t>
            </a:r>
            <a:endParaRPr lang="es-ES_tradnl"/>
          </a:p>
        </p:txBody>
      </p:sp>
      <p:sp>
        <p:nvSpPr>
          <p:cNvPr id="3" name="Subtítulo 2"/>
          <p:cNvSpPr>
            <a:spLocks noGrp="1"/>
          </p:cNvSpPr>
          <p:nvPr>
            <p:ph type="subTitle" idx="1" hasCustomPrompt="1"/>
          </p:nvPr>
        </p:nvSpPr>
        <p:spPr>
          <a:xfrm>
            <a:off x="541055" y="4046856"/>
            <a:ext cx="10950895" cy="748119"/>
          </a:xfrm>
        </p:spPr>
        <p:txBody>
          <a:bodyPr>
            <a:normAutofit/>
          </a:bodyPr>
          <a:lstStyle>
            <a:lvl1pPr marL="0" indent="0" algn="ctr">
              <a:buNone/>
              <a:defRPr sz="2800" b="1" spc="0">
                <a:solidFill>
                  <a:srgbClr val="CAF5A8"/>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Clic para editar subtítulo</a:t>
            </a:r>
            <a:endParaRPr lang="es-ES_tradnl"/>
          </a:p>
        </p:txBody>
      </p:sp>
      <p:sp>
        <p:nvSpPr>
          <p:cNvPr id="7" name="Rectángulo 6">
            <a:extLst>
              <a:ext uri="{FF2B5EF4-FFF2-40B4-BE49-F238E27FC236}">
                <a16:creationId xmlns:a16="http://schemas.microsoft.com/office/drawing/2014/main" id="{F4966326-0A64-C5A2-551F-BBE2B780E2FC}"/>
              </a:ext>
            </a:extLst>
          </p:cNvPr>
          <p:cNvSpPr/>
          <p:nvPr userDrawn="1"/>
        </p:nvSpPr>
        <p:spPr>
          <a:xfrm>
            <a:off x="0" y="6720028"/>
            <a:ext cx="12192000" cy="137972"/>
          </a:xfrm>
          <a:prstGeom prst="rect">
            <a:avLst/>
          </a:prstGeom>
          <a:solidFill>
            <a:srgbClr val="CAF5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8156144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Diapositiva de título">
    <p:spTree>
      <p:nvGrpSpPr>
        <p:cNvPr id="1" name=""/>
        <p:cNvGrpSpPr/>
        <p:nvPr/>
      </p:nvGrpSpPr>
      <p:grpSpPr>
        <a:xfrm>
          <a:off x="0" y="0"/>
          <a:ext cx="0" cy="0"/>
          <a:chOff x="0" y="0"/>
          <a:chExt cx="0" cy="0"/>
        </a:xfrm>
      </p:grpSpPr>
      <p:pic>
        <p:nvPicPr>
          <p:cNvPr id="4" name="Imagen 3" descr="Imagen que contiene Patrón de fondo&#10;&#10;Descripción generada automáticamente">
            <a:extLst>
              <a:ext uri="{FF2B5EF4-FFF2-40B4-BE49-F238E27FC236}">
                <a16:creationId xmlns:a16="http://schemas.microsoft.com/office/drawing/2014/main" id="{7A463F67-6240-C493-A0FC-6525EF876C4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ítulo 1">
            <a:extLst>
              <a:ext uri="{FF2B5EF4-FFF2-40B4-BE49-F238E27FC236}">
                <a16:creationId xmlns:a16="http://schemas.microsoft.com/office/drawing/2014/main" id="{001284E4-924A-4BDB-A498-D5FD48F7FF01}"/>
              </a:ext>
            </a:extLst>
          </p:cNvPr>
          <p:cNvSpPr>
            <a:spLocks noGrp="1"/>
          </p:cNvSpPr>
          <p:nvPr>
            <p:ph type="ctrTitle" hasCustomPrompt="1"/>
          </p:nvPr>
        </p:nvSpPr>
        <p:spPr>
          <a:xfrm>
            <a:off x="658652" y="2945548"/>
            <a:ext cx="6756301" cy="952451"/>
          </a:xfrm>
        </p:spPr>
        <p:txBody>
          <a:bodyPr anchor="b">
            <a:normAutofit/>
          </a:bodyPr>
          <a:lstStyle>
            <a:lvl1pPr algn="l">
              <a:defRPr sz="4500" b="1">
                <a:solidFill>
                  <a:schemeClr val="bg1"/>
                </a:solidFill>
                <a:latin typeface="Arial" panose="020B0604020202020204" pitchFamily="34" charset="0"/>
                <a:cs typeface="Arial" panose="020B0604020202020204" pitchFamily="34" charset="0"/>
              </a:defRPr>
            </a:lvl1pPr>
          </a:lstStyle>
          <a:p>
            <a:r>
              <a:rPr lang="es-ES"/>
              <a:t>Título presentación</a:t>
            </a:r>
          </a:p>
        </p:txBody>
      </p:sp>
      <p:sp>
        <p:nvSpPr>
          <p:cNvPr id="7" name="Subtítulo 2">
            <a:extLst>
              <a:ext uri="{FF2B5EF4-FFF2-40B4-BE49-F238E27FC236}">
                <a16:creationId xmlns:a16="http://schemas.microsoft.com/office/drawing/2014/main" id="{5D8BFE2A-41FB-733A-D552-F48CEF372C57}"/>
              </a:ext>
            </a:extLst>
          </p:cNvPr>
          <p:cNvSpPr>
            <a:spLocks noGrp="1"/>
          </p:cNvSpPr>
          <p:nvPr>
            <p:ph type="subTitle" idx="1" hasCustomPrompt="1"/>
          </p:nvPr>
        </p:nvSpPr>
        <p:spPr>
          <a:xfrm>
            <a:off x="658652" y="4024824"/>
            <a:ext cx="6756301" cy="748119"/>
          </a:xfrm>
        </p:spPr>
        <p:txBody>
          <a:bodyPr>
            <a:normAutofit/>
          </a:bodyPr>
          <a:lstStyle>
            <a:lvl1pPr marL="0" indent="0" algn="l">
              <a:buNone/>
              <a:defRPr sz="1800">
                <a:solidFill>
                  <a:srgbClr val="CAF5A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Datos ponente</a:t>
            </a:r>
          </a:p>
        </p:txBody>
      </p:sp>
    </p:spTree>
    <p:extLst>
      <p:ext uri="{BB962C8B-B14F-4D97-AF65-F5344CB8AC3E}">
        <p14:creationId xmlns:p14="http://schemas.microsoft.com/office/powerpoint/2010/main" val="4755772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iseño personalizado">
    <p:bg>
      <p:bgPr>
        <a:solidFill>
          <a:srgbClr val="22346A"/>
        </a:solidFill>
        <a:effectLst/>
      </p:bgPr>
    </p:bg>
    <p:spTree>
      <p:nvGrpSpPr>
        <p:cNvPr id="1" name=""/>
        <p:cNvGrpSpPr/>
        <p:nvPr/>
      </p:nvGrpSpPr>
      <p:grpSpPr>
        <a:xfrm>
          <a:off x="0" y="0"/>
          <a:ext cx="0" cy="0"/>
          <a:chOff x="0" y="0"/>
          <a:chExt cx="0" cy="0"/>
        </a:xfrm>
      </p:grpSpPr>
      <p:pic>
        <p:nvPicPr>
          <p:cNvPr id="6" name="Imagen 5" descr="Imagen que contiene Texto&#10;&#10;El contenido generado por IA puede ser incorrecto.">
            <a:extLst>
              <a:ext uri="{FF2B5EF4-FFF2-40B4-BE49-F238E27FC236}">
                <a16:creationId xmlns:a16="http://schemas.microsoft.com/office/drawing/2014/main" id="{58EF40B4-0731-E8EC-9C05-21AE1A4227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8705" y="5991226"/>
            <a:ext cx="2870938" cy="774900"/>
          </a:xfrm>
          <a:prstGeom prst="rect">
            <a:avLst/>
          </a:prstGeom>
        </p:spPr>
      </p:pic>
    </p:spTree>
    <p:extLst>
      <p:ext uri="{BB962C8B-B14F-4D97-AF65-F5344CB8AC3E}">
        <p14:creationId xmlns:p14="http://schemas.microsoft.com/office/powerpoint/2010/main" val="879183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6F603F-4CEB-A088-28DA-F9FA25E89AC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6B1C5434-B657-D01A-5F64-5E7D27FF4AD0}"/>
              </a:ext>
            </a:extLst>
          </p:cNvPr>
          <p:cNvSpPr>
            <a:spLocks noGrp="1"/>
          </p:cNvSpPr>
          <p:nvPr>
            <p:ph type="dt" sz="half" idx="10"/>
          </p:nvPr>
        </p:nvSpPr>
        <p:spPr/>
        <p:txBody>
          <a:bodyPr/>
          <a:lstStyle/>
          <a:p>
            <a:fld id="{19EABCEA-0F17-2746-B516-EB6F9A728AFD}" type="datetimeFigureOut">
              <a:rPr lang="es-ES" smtClean="0"/>
              <a:t>02/09/2025</a:t>
            </a:fld>
            <a:endParaRPr lang="es-ES"/>
          </a:p>
        </p:txBody>
      </p:sp>
      <p:sp>
        <p:nvSpPr>
          <p:cNvPr id="4" name="Marcador de pie de página 3">
            <a:extLst>
              <a:ext uri="{FF2B5EF4-FFF2-40B4-BE49-F238E27FC236}">
                <a16:creationId xmlns:a16="http://schemas.microsoft.com/office/drawing/2014/main" id="{20366D2A-A960-00DF-75BB-380CC9F0349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F01A0A7-8415-D748-564B-E632FF54CD28}"/>
              </a:ext>
            </a:extLst>
          </p:cNvPr>
          <p:cNvSpPr>
            <a:spLocks noGrp="1"/>
          </p:cNvSpPr>
          <p:nvPr>
            <p:ph type="sldNum" sz="quarter" idx="12"/>
          </p:nvPr>
        </p:nvSpPr>
        <p:spPr/>
        <p:txBody>
          <a:bodyPr/>
          <a:lstStyle/>
          <a:p>
            <a:fld id="{8843E5AA-E9D5-8446-88F0-606E07504B56}" type="slidenum">
              <a:rPr lang="es-ES" smtClean="0"/>
              <a:t>‹Nº›</a:t>
            </a:fld>
            <a:endParaRPr lang="es-ES"/>
          </a:p>
        </p:txBody>
      </p:sp>
    </p:spTree>
    <p:extLst>
      <p:ext uri="{BB962C8B-B14F-4D97-AF65-F5344CB8AC3E}">
        <p14:creationId xmlns:p14="http://schemas.microsoft.com/office/powerpoint/2010/main" val="596926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Diapositiva de título">
    <p:spTree>
      <p:nvGrpSpPr>
        <p:cNvPr id="1" name=""/>
        <p:cNvGrpSpPr/>
        <p:nvPr/>
      </p:nvGrpSpPr>
      <p:grpSpPr>
        <a:xfrm>
          <a:off x="0" y="0"/>
          <a:ext cx="0" cy="0"/>
          <a:chOff x="0" y="0"/>
          <a:chExt cx="0" cy="0"/>
        </a:xfrm>
      </p:grpSpPr>
      <p:pic>
        <p:nvPicPr>
          <p:cNvPr id="10" name="Imagen 9" descr="Gráfico&#10;&#10;El contenido generado por IA puede ser incorrecto.">
            <a:extLst>
              <a:ext uri="{FF2B5EF4-FFF2-40B4-BE49-F238E27FC236}">
                <a16:creationId xmlns:a16="http://schemas.microsoft.com/office/drawing/2014/main" id="{964CBD40-8184-5C29-1256-0818CD080F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ítulo 1">
            <a:extLst>
              <a:ext uri="{FF2B5EF4-FFF2-40B4-BE49-F238E27FC236}">
                <a16:creationId xmlns:a16="http://schemas.microsoft.com/office/drawing/2014/main" id="{001284E4-924A-4BDB-A498-D5FD48F7FF01}"/>
              </a:ext>
            </a:extLst>
          </p:cNvPr>
          <p:cNvSpPr>
            <a:spLocks noGrp="1"/>
          </p:cNvSpPr>
          <p:nvPr>
            <p:ph type="ctrTitle" hasCustomPrompt="1"/>
          </p:nvPr>
        </p:nvSpPr>
        <p:spPr>
          <a:xfrm>
            <a:off x="658652" y="2945548"/>
            <a:ext cx="6756301" cy="952451"/>
          </a:xfrm>
        </p:spPr>
        <p:txBody>
          <a:bodyPr anchor="b">
            <a:normAutofit/>
          </a:bodyPr>
          <a:lstStyle>
            <a:lvl1pPr algn="l">
              <a:defRPr sz="4500" b="1">
                <a:solidFill>
                  <a:srgbClr val="003867"/>
                </a:solidFill>
                <a:latin typeface="Arial" panose="020B0604020202020204" pitchFamily="34" charset="0"/>
                <a:cs typeface="Arial" panose="020B0604020202020204" pitchFamily="34" charset="0"/>
              </a:defRPr>
            </a:lvl1pPr>
          </a:lstStyle>
          <a:p>
            <a:r>
              <a:rPr lang="es-ES"/>
              <a:t>Título presentación</a:t>
            </a:r>
          </a:p>
        </p:txBody>
      </p:sp>
      <p:sp>
        <p:nvSpPr>
          <p:cNvPr id="7" name="Subtítulo 2">
            <a:extLst>
              <a:ext uri="{FF2B5EF4-FFF2-40B4-BE49-F238E27FC236}">
                <a16:creationId xmlns:a16="http://schemas.microsoft.com/office/drawing/2014/main" id="{5D8BFE2A-41FB-733A-D552-F48CEF372C57}"/>
              </a:ext>
            </a:extLst>
          </p:cNvPr>
          <p:cNvSpPr>
            <a:spLocks noGrp="1"/>
          </p:cNvSpPr>
          <p:nvPr>
            <p:ph type="subTitle" idx="1" hasCustomPrompt="1"/>
          </p:nvPr>
        </p:nvSpPr>
        <p:spPr>
          <a:xfrm>
            <a:off x="658652" y="4024824"/>
            <a:ext cx="6756301" cy="748119"/>
          </a:xfrm>
        </p:spPr>
        <p:txBody>
          <a:bodyPr>
            <a:normAutofit/>
          </a:bodyPr>
          <a:lstStyle>
            <a:lvl1pPr marL="0" indent="0" algn="l">
              <a:buNone/>
              <a:defRPr sz="1800">
                <a:solidFill>
                  <a:srgbClr val="00386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Datos ponente</a:t>
            </a:r>
          </a:p>
        </p:txBody>
      </p:sp>
    </p:spTree>
    <p:extLst>
      <p:ext uri="{BB962C8B-B14F-4D97-AF65-F5344CB8AC3E}">
        <p14:creationId xmlns:p14="http://schemas.microsoft.com/office/powerpoint/2010/main" val="41585310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ítulo y objetos">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2FEA39B-121E-B423-ABC0-8AAA0A52EECE}"/>
              </a:ext>
            </a:extLst>
          </p:cNvPr>
          <p:cNvPicPr>
            <a:picLocks noChangeAspect="1"/>
          </p:cNvPicPr>
          <p:nvPr userDrawn="1"/>
        </p:nvPicPr>
        <p:blipFill>
          <a:blip r:embed="rId2"/>
          <a:srcRect/>
          <a:stretch/>
        </p:blipFill>
        <p:spPr>
          <a:xfrm>
            <a:off x="0" y="0"/>
            <a:ext cx="12192000" cy="6858000"/>
          </a:xfrm>
          <a:prstGeom prst="rect">
            <a:avLst/>
          </a:prstGeom>
        </p:spPr>
      </p:pic>
      <p:sp>
        <p:nvSpPr>
          <p:cNvPr id="6" name="Marcador de contenido 2">
            <a:extLst>
              <a:ext uri="{FF2B5EF4-FFF2-40B4-BE49-F238E27FC236}">
                <a16:creationId xmlns:a16="http://schemas.microsoft.com/office/drawing/2014/main" id="{6DEE2829-BBB5-0766-1580-FB03C59ACDED}"/>
              </a:ext>
            </a:extLst>
          </p:cNvPr>
          <p:cNvSpPr>
            <a:spLocks noGrp="1"/>
          </p:cNvSpPr>
          <p:nvPr>
            <p:ph idx="1"/>
          </p:nvPr>
        </p:nvSpPr>
        <p:spPr>
          <a:xfrm>
            <a:off x="541057" y="1413518"/>
            <a:ext cx="5369090" cy="4328086"/>
          </a:xfrm>
        </p:spPr>
        <p:txBody>
          <a:bodyPr>
            <a:normAutofit/>
          </a:bodyPr>
          <a:lstStyle>
            <a:lvl1pPr>
              <a:buClr>
                <a:srgbClr val="CAF6A8"/>
              </a:buClr>
              <a:defRPr sz="2000" baseline="0">
                <a:solidFill>
                  <a:srgbClr val="22346A"/>
                </a:solidFill>
                <a:latin typeface="Arial" panose="020B0604020202020204" pitchFamily="34" charset="0"/>
                <a:cs typeface="Arial" panose="020B0604020202020204" pitchFamily="34" charset="0"/>
              </a:defRPr>
            </a:lvl1pPr>
            <a:lvl2pPr>
              <a:buClr>
                <a:srgbClr val="CAF6A8"/>
              </a:buClr>
              <a:defRPr sz="2000" baseline="0">
                <a:solidFill>
                  <a:srgbClr val="22346A"/>
                </a:solidFill>
                <a:latin typeface="Arial" panose="020B0604020202020204" pitchFamily="34" charset="0"/>
                <a:cs typeface="Arial" panose="020B0604020202020204" pitchFamily="34" charset="0"/>
              </a:defRPr>
            </a:lvl2pPr>
            <a:lvl3pPr>
              <a:buClr>
                <a:srgbClr val="CAF6A8"/>
              </a:buClr>
              <a:defRPr sz="2000" baseline="0">
                <a:solidFill>
                  <a:srgbClr val="22346A"/>
                </a:solidFill>
                <a:latin typeface="Arial" panose="020B0604020202020204" pitchFamily="34" charset="0"/>
                <a:cs typeface="Arial" panose="020B0604020202020204" pitchFamily="34" charset="0"/>
              </a:defRPr>
            </a:lvl3pPr>
            <a:lvl4pPr>
              <a:buClr>
                <a:srgbClr val="CAF6A8"/>
              </a:buClr>
              <a:defRPr sz="2000" baseline="0">
                <a:solidFill>
                  <a:srgbClr val="22346A"/>
                </a:solidFill>
                <a:latin typeface="Arial" panose="020B0604020202020204" pitchFamily="34" charset="0"/>
                <a:cs typeface="Arial" panose="020B0604020202020204" pitchFamily="34" charset="0"/>
              </a:defRPr>
            </a:lvl4pPr>
            <a:lvl5pPr>
              <a:buClr>
                <a:srgbClr val="CAF6A8"/>
              </a:buClr>
              <a:defRPr sz="2000" baseline="0">
                <a:solidFill>
                  <a:srgbClr val="22346A"/>
                </a:solidFill>
                <a:latin typeface="Arial" panose="020B0604020202020204" pitchFamily="34" charset="0"/>
                <a:cs typeface="Arial" panose="020B060402020202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11" name="Marcador de texto 6">
            <a:extLst>
              <a:ext uri="{FF2B5EF4-FFF2-40B4-BE49-F238E27FC236}">
                <a16:creationId xmlns:a16="http://schemas.microsoft.com/office/drawing/2014/main" id="{8D4E0BB6-85FD-3928-4722-7AA6BD63B9AF}"/>
              </a:ext>
            </a:extLst>
          </p:cNvPr>
          <p:cNvSpPr>
            <a:spLocks noGrp="1"/>
          </p:cNvSpPr>
          <p:nvPr>
            <p:ph type="body" sz="quarter" idx="14"/>
          </p:nvPr>
        </p:nvSpPr>
        <p:spPr>
          <a:xfrm>
            <a:off x="6252366" y="1413518"/>
            <a:ext cx="5369090" cy="4328086"/>
          </a:xfrm>
        </p:spPr>
        <p:txBody>
          <a:bodyPr>
            <a:normAutofit/>
          </a:bodyPr>
          <a:lstStyle>
            <a:lvl1pPr>
              <a:buClr>
                <a:srgbClr val="CAF6A8"/>
              </a:buClr>
              <a:defRPr sz="2000" baseline="0">
                <a:solidFill>
                  <a:srgbClr val="22346A"/>
                </a:solidFill>
                <a:latin typeface="Arial" panose="020B0604020202020204" pitchFamily="34" charset="0"/>
                <a:cs typeface="Arial" panose="020B0604020202020204" pitchFamily="34" charset="0"/>
              </a:defRPr>
            </a:lvl1pPr>
            <a:lvl2pPr>
              <a:buClr>
                <a:srgbClr val="CAF6A8"/>
              </a:buClr>
              <a:defRPr sz="2000" baseline="0">
                <a:solidFill>
                  <a:srgbClr val="22346A"/>
                </a:solidFill>
                <a:latin typeface="Arial" panose="020B0604020202020204" pitchFamily="34" charset="0"/>
                <a:cs typeface="Arial" panose="020B0604020202020204" pitchFamily="34" charset="0"/>
              </a:defRPr>
            </a:lvl2pPr>
            <a:lvl3pPr>
              <a:buClr>
                <a:srgbClr val="CAF6A8"/>
              </a:buClr>
              <a:defRPr sz="2000" baseline="0">
                <a:solidFill>
                  <a:srgbClr val="22346A"/>
                </a:solidFill>
                <a:latin typeface="Arial" panose="020B0604020202020204" pitchFamily="34" charset="0"/>
                <a:cs typeface="Arial" panose="020B0604020202020204" pitchFamily="34" charset="0"/>
              </a:defRPr>
            </a:lvl3pPr>
            <a:lvl4pPr>
              <a:buClr>
                <a:srgbClr val="CAF6A8"/>
              </a:buClr>
              <a:defRPr sz="2000" baseline="0">
                <a:solidFill>
                  <a:srgbClr val="22346A"/>
                </a:solidFill>
                <a:latin typeface="Arial" panose="020B0604020202020204" pitchFamily="34" charset="0"/>
                <a:cs typeface="Arial" panose="020B0604020202020204" pitchFamily="34" charset="0"/>
              </a:defRPr>
            </a:lvl4pPr>
            <a:lvl5pPr>
              <a:buClr>
                <a:srgbClr val="CAF6A8"/>
              </a:buClr>
              <a:defRPr sz="2000" baseline="0">
                <a:solidFill>
                  <a:srgbClr val="22346A"/>
                </a:solidFill>
                <a:latin typeface="Arial" panose="020B0604020202020204" pitchFamily="34" charset="0"/>
                <a:cs typeface="Arial" panose="020B060402020202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12" name="Título 1">
            <a:extLst>
              <a:ext uri="{FF2B5EF4-FFF2-40B4-BE49-F238E27FC236}">
                <a16:creationId xmlns:a16="http://schemas.microsoft.com/office/drawing/2014/main" id="{A77B8D43-7970-E10C-B344-1C326D926914}"/>
              </a:ext>
            </a:extLst>
          </p:cNvPr>
          <p:cNvSpPr>
            <a:spLocks noGrp="1"/>
          </p:cNvSpPr>
          <p:nvPr>
            <p:ph type="title" hasCustomPrompt="1"/>
          </p:nvPr>
        </p:nvSpPr>
        <p:spPr>
          <a:xfrm>
            <a:off x="541058" y="79513"/>
            <a:ext cx="10710038" cy="903218"/>
          </a:xfrm>
        </p:spPr>
        <p:txBody>
          <a:bodyPr anchor="ctr"/>
          <a:lstStyle>
            <a:lvl1pPr>
              <a:defRPr b="1">
                <a:solidFill>
                  <a:srgbClr val="22346A"/>
                </a:solidFill>
                <a:latin typeface="Arial" panose="020B0604020202020204" pitchFamily="34" charset="0"/>
                <a:cs typeface="Arial" panose="020B0604020202020204" pitchFamily="34" charset="0"/>
              </a:defRPr>
            </a:lvl1pPr>
          </a:lstStyle>
          <a:p>
            <a:r>
              <a:rPr lang="es-ES"/>
              <a:t>Clic para editar título</a:t>
            </a:r>
            <a:endParaRPr lang="es-ES_tradnl"/>
          </a:p>
        </p:txBody>
      </p:sp>
    </p:spTree>
    <p:extLst>
      <p:ext uri="{BB962C8B-B14F-4D97-AF65-F5344CB8AC3E}">
        <p14:creationId xmlns:p14="http://schemas.microsoft.com/office/powerpoint/2010/main" val="9131184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6" name="Imagen 5" descr="Logotipo, nombre de la empresa&#10;&#10;El contenido generado por IA puede ser incorrecto.">
            <a:extLst>
              <a:ext uri="{FF2B5EF4-FFF2-40B4-BE49-F238E27FC236}">
                <a16:creationId xmlns:a16="http://schemas.microsoft.com/office/drawing/2014/main" id="{D9A575F7-7161-1691-6015-B3CC865A1E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6658" y="6112043"/>
            <a:ext cx="1345545" cy="440013"/>
          </a:xfrm>
          <a:prstGeom prst="rect">
            <a:avLst/>
          </a:prstGeom>
        </p:spPr>
      </p:pic>
      <p:pic>
        <p:nvPicPr>
          <p:cNvPr id="7" name="Imagen 6" descr="Logotipo&#10;&#10;El contenido generado por IA puede ser incorrecto.">
            <a:extLst>
              <a:ext uri="{FF2B5EF4-FFF2-40B4-BE49-F238E27FC236}">
                <a16:creationId xmlns:a16="http://schemas.microsoft.com/office/drawing/2014/main" id="{11BDAA2E-E669-5F69-B323-4106B26C1D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1697" y="6096809"/>
            <a:ext cx="1201178" cy="418592"/>
          </a:xfrm>
          <a:prstGeom prst="rect">
            <a:avLst/>
          </a:prstGeom>
        </p:spPr>
      </p:pic>
      <p:sp>
        <p:nvSpPr>
          <p:cNvPr id="8" name="Rectángulo 7">
            <a:extLst>
              <a:ext uri="{FF2B5EF4-FFF2-40B4-BE49-F238E27FC236}">
                <a16:creationId xmlns:a16="http://schemas.microsoft.com/office/drawing/2014/main" id="{63405DB4-AE6D-B957-D056-544C3AF67632}"/>
              </a:ext>
            </a:extLst>
          </p:cNvPr>
          <p:cNvSpPr/>
          <p:nvPr userDrawn="1"/>
        </p:nvSpPr>
        <p:spPr>
          <a:xfrm>
            <a:off x="0" y="6720028"/>
            <a:ext cx="12192000" cy="137972"/>
          </a:xfrm>
          <a:prstGeom prst="rect">
            <a:avLst/>
          </a:prstGeom>
          <a:solidFill>
            <a:srgbClr val="CAF5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88609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2" name="Redondear rectángulo de una esquina 1">
            <a:extLst>
              <a:ext uri="{FF2B5EF4-FFF2-40B4-BE49-F238E27FC236}">
                <a16:creationId xmlns:a16="http://schemas.microsoft.com/office/drawing/2014/main" id="{9163B3C0-146F-CCC6-52D3-6B58E8E4FD09}"/>
              </a:ext>
            </a:extLst>
          </p:cNvPr>
          <p:cNvSpPr/>
          <p:nvPr userDrawn="1"/>
        </p:nvSpPr>
        <p:spPr>
          <a:xfrm flipV="1">
            <a:off x="0" y="-2"/>
            <a:ext cx="11196165" cy="5556200"/>
          </a:xfrm>
          <a:prstGeom prst="round1Rect">
            <a:avLst>
              <a:gd name="adj" fmla="val 16106"/>
            </a:avLst>
          </a:prstGeom>
          <a:solidFill>
            <a:srgbClr val="CAF5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Título 6">
            <a:extLst>
              <a:ext uri="{FF2B5EF4-FFF2-40B4-BE49-F238E27FC236}">
                <a16:creationId xmlns:a16="http://schemas.microsoft.com/office/drawing/2014/main" id="{E6A32E42-A822-BF1A-D671-01DC1D2EA2EF}"/>
              </a:ext>
            </a:extLst>
          </p:cNvPr>
          <p:cNvSpPr>
            <a:spLocks noGrp="1"/>
          </p:cNvSpPr>
          <p:nvPr>
            <p:ph type="title"/>
          </p:nvPr>
        </p:nvSpPr>
        <p:spPr>
          <a:xfrm>
            <a:off x="838200" y="0"/>
            <a:ext cx="9736731" cy="5556201"/>
          </a:xfrm>
        </p:spPr>
        <p:txBody>
          <a:bodyPr>
            <a:normAutofit/>
          </a:bodyPr>
          <a:lstStyle>
            <a:lvl1pPr>
              <a:spcBef>
                <a:spcPts val="1200"/>
              </a:spcBef>
              <a:spcAft>
                <a:spcPts val="1200"/>
              </a:spcAft>
              <a:defRPr sz="2800" b="1">
                <a:solidFill>
                  <a:srgbClr val="003867"/>
                </a:solidFill>
              </a:defRPr>
            </a:lvl1pPr>
          </a:lstStyle>
          <a:p>
            <a:r>
              <a:rPr lang="es-ES"/>
              <a:t>Haga clic para modificar el estilo de título del patrón</a:t>
            </a:r>
          </a:p>
        </p:txBody>
      </p:sp>
      <p:pic>
        <p:nvPicPr>
          <p:cNvPr id="8" name="Imagen 7" descr="Logotipo, nombre de la empresa&#10;&#10;El contenido generado por IA puede ser incorrecto.">
            <a:extLst>
              <a:ext uri="{FF2B5EF4-FFF2-40B4-BE49-F238E27FC236}">
                <a16:creationId xmlns:a16="http://schemas.microsoft.com/office/drawing/2014/main" id="{76C96D61-3F8A-72A1-B33C-DF1E4BA5A3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6658" y="6112043"/>
            <a:ext cx="1345545" cy="440013"/>
          </a:xfrm>
          <a:prstGeom prst="rect">
            <a:avLst/>
          </a:prstGeom>
        </p:spPr>
      </p:pic>
      <p:pic>
        <p:nvPicPr>
          <p:cNvPr id="10" name="Imagen 9" descr="Logotipo&#10;&#10;El contenido generado por IA puede ser incorrecto.">
            <a:extLst>
              <a:ext uri="{FF2B5EF4-FFF2-40B4-BE49-F238E27FC236}">
                <a16:creationId xmlns:a16="http://schemas.microsoft.com/office/drawing/2014/main" id="{C37C2E21-79AF-AC64-C56B-BD94700E6D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1697" y="6096809"/>
            <a:ext cx="1201178" cy="418592"/>
          </a:xfrm>
          <a:prstGeom prst="rect">
            <a:avLst/>
          </a:prstGeom>
        </p:spPr>
      </p:pic>
      <p:sp>
        <p:nvSpPr>
          <p:cNvPr id="11" name="Rectángulo 10">
            <a:extLst>
              <a:ext uri="{FF2B5EF4-FFF2-40B4-BE49-F238E27FC236}">
                <a16:creationId xmlns:a16="http://schemas.microsoft.com/office/drawing/2014/main" id="{5088CE78-54C9-9D39-F05C-FB113068FA8B}"/>
              </a:ext>
            </a:extLst>
          </p:cNvPr>
          <p:cNvSpPr/>
          <p:nvPr userDrawn="1"/>
        </p:nvSpPr>
        <p:spPr>
          <a:xfrm>
            <a:off x="0" y="6720028"/>
            <a:ext cx="12192000" cy="137972"/>
          </a:xfrm>
          <a:prstGeom prst="rect">
            <a:avLst/>
          </a:prstGeom>
          <a:solidFill>
            <a:srgbClr val="CAF5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650817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922A0D3-3EAD-2141-9C80-08EE53AFAF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384FECB-EBB0-0143-96F9-D0A4CC9268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BE17EAF-6261-3944-9AE5-C337CF84AD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EABCEA-0F17-2746-B516-EB6F9A728AFD}" type="datetimeFigureOut">
              <a:rPr lang="es-ES" smtClean="0"/>
              <a:t>02/09/2025</a:t>
            </a:fld>
            <a:endParaRPr lang="es-ES"/>
          </a:p>
        </p:txBody>
      </p:sp>
      <p:sp>
        <p:nvSpPr>
          <p:cNvPr id="5" name="Marcador de pie de página 4">
            <a:extLst>
              <a:ext uri="{FF2B5EF4-FFF2-40B4-BE49-F238E27FC236}">
                <a16:creationId xmlns:a16="http://schemas.microsoft.com/office/drawing/2014/main" id="{63FEAC58-755C-924D-9D50-8098E54DD9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70899C9E-4131-1647-895E-3F3C8FE59B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43E5AA-E9D5-8446-88F0-606E07504B56}" type="slidenum">
              <a:rPr lang="es-ES" smtClean="0"/>
              <a:t>‹Nº›</a:t>
            </a:fld>
            <a:endParaRPr lang="es-ES"/>
          </a:p>
        </p:txBody>
      </p:sp>
    </p:spTree>
    <p:extLst>
      <p:ext uri="{BB962C8B-B14F-4D97-AF65-F5344CB8AC3E}">
        <p14:creationId xmlns:p14="http://schemas.microsoft.com/office/powerpoint/2010/main" val="6993830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8" r:id="rId3"/>
    <p:sldLayoutId id="2147483672" r:id="rId4"/>
    <p:sldLayoutId id="2147483673" r:id="rId5"/>
    <p:sldLayoutId id="2147483671" r:id="rId6"/>
    <p:sldLayoutId id="2147483664" r:id="rId7"/>
    <p:sldLayoutId id="2147483665" r:id="rId8"/>
    <p:sldLayoutId id="2147483666" r:id="rId9"/>
    <p:sldLayoutId id="2147483670" r:id="rId10"/>
    <p:sldLayoutId id="2147483674" r:id="rId11"/>
    <p:sldLayoutId id="2147483667" r:id="rId12"/>
  </p:sldLayoutIdLst>
  <p:txStyles>
    <p:titleStyle>
      <a:lvl1pPr algn="l" defTabSz="914400" rtl="0" eaLnBrk="1" latinLnBrk="0" hangingPunct="1">
        <a:lnSpc>
          <a:spcPct val="90000"/>
        </a:lnSpc>
        <a:spcBef>
          <a:spcPct val="0"/>
        </a:spcBef>
        <a:buNone/>
        <a:defRPr sz="3200" b="0" kern="1200">
          <a:solidFill>
            <a:srgbClr val="00386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922A0D3-3EAD-2141-9C80-08EE53AFAF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384FECB-EBB0-0143-96F9-D0A4CC9268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BE17EAF-6261-3944-9AE5-C337CF84AD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EABCEA-0F17-2746-B516-EB6F9A728AFD}" type="datetimeFigureOut">
              <a:rPr lang="es-ES" smtClean="0"/>
              <a:t>02/09/2025</a:t>
            </a:fld>
            <a:endParaRPr lang="es-ES"/>
          </a:p>
        </p:txBody>
      </p:sp>
      <p:sp>
        <p:nvSpPr>
          <p:cNvPr id="5" name="Marcador de pie de página 4">
            <a:extLst>
              <a:ext uri="{FF2B5EF4-FFF2-40B4-BE49-F238E27FC236}">
                <a16:creationId xmlns:a16="http://schemas.microsoft.com/office/drawing/2014/main" id="{63FEAC58-755C-924D-9D50-8098E54DD9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70899C9E-4131-1647-895E-3F3C8FE59B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43E5AA-E9D5-8446-88F0-606E07504B56}" type="slidenum">
              <a:rPr lang="es-ES" smtClean="0"/>
              <a:t>‹Nº›</a:t>
            </a:fld>
            <a:endParaRPr lang="es-ES"/>
          </a:p>
        </p:txBody>
      </p:sp>
    </p:spTree>
    <p:extLst>
      <p:ext uri="{BB962C8B-B14F-4D97-AF65-F5344CB8AC3E}">
        <p14:creationId xmlns:p14="http://schemas.microsoft.com/office/powerpoint/2010/main" val="378753364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3200" b="0" kern="1200">
          <a:solidFill>
            <a:srgbClr val="00386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26" Type="http://schemas.openxmlformats.org/officeDocument/2006/relationships/image" Target="../media/image40.png"/><Relationship Id="rId3" Type="http://schemas.openxmlformats.org/officeDocument/2006/relationships/image" Target="../media/image17.png"/><Relationship Id="rId21" Type="http://schemas.openxmlformats.org/officeDocument/2006/relationships/image" Target="../media/image35.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5" Type="http://schemas.openxmlformats.org/officeDocument/2006/relationships/image" Target="../media/image39.png"/><Relationship Id="rId2" Type="http://schemas.openxmlformats.org/officeDocument/2006/relationships/image" Target="../media/image16.png"/><Relationship Id="rId16" Type="http://schemas.openxmlformats.org/officeDocument/2006/relationships/image" Target="../media/image30.png"/><Relationship Id="rId20" Type="http://schemas.openxmlformats.org/officeDocument/2006/relationships/image" Target="../media/image34.png"/><Relationship Id="rId29" Type="http://schemas.openxmlformats.org/officeDocument/2006/relationships/image" Target="../media/image43.png"/><Relationship Id="rId1" Type="http://schemas.openxmlformats.org/officeDocument/2006/relationships/slideLayout" Target="../slideLayouts/slideLayout10.xml"/><Relationship Id="rId6" Type="http://schemas.openxmlformats.org/officeDocument/2006/relationships/image" Target="../media/image20.png"/><Relationship Id="rId11" Type="http://schemas.openxmlformats.org/officeDocument/2006/relationships/image" Target="../media/image25.png"/><Relationship Id="rId24" Type="http://schemas.openxmlformats.org/officeDocument/2006/relationships/image" Target="../media/image38.png"/><Relationship Id="rId5" Type="http://schemas.openxmlformats.org/officeDocument/2006/relationships/image" Target="../media/image19.png"/><Relationship Id="rId15" Type="http://schemas.openxmlformats.org/officeDocument/2006/relationships/image" Target="../media/image29.png"/><Relationship Id="rId23" Type="http://schemas.openxmlformats.org/officeDocument/2006/relationships/image" Target="../media/image37.png"/><Relationship Id="rId28" Type="http://schemas.openxmlformats.org/officeDocument/2006/relationships/image" Target="../media/image42.png"/><Relationship Id="rId10" Type="http://schemas.openxmlformats.org/officeDocument/2006/relationships/image" Target="../media/image24.png"/><Relationship Id="rId19" Type="http://schemas.openxmlformats.org/officeDocument/2006/relationships/image" Target="../media/image33.png"/><Relationship Id="rId31" Type="http://schemas.openxmlformats.org/officeDocument/2006/relationships/image" Target="../media/image45.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 Id="rId22" Type="http://schemas.openxmlformats.org/officeDocument/2006/relationships/image" Target="../media/image36.png"/><Relationship Id="rId27" Type="http://schemas.openxmlformats.org/officeDocument/2006/relationships/image" Target="../media/image41.png"/><Relationship Id="rId30"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2.png"/><Relationship Id="rId26" Type="http://schemas.openxmlformats.org/officeDocument/2006/relationships/image" Target="../media/image42.png"/><Relationship Id="rId3" Type="http://schemas.openxmlformats.org/officeDocument/2006/relationships/image" Target="../media/image47.png"/><Relationship Id="rId21" Type="http://schemas.openxmlformats.org/officeDocument/2006/relationships/image" Target="../media/image65.png"/><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61.png"/><Relationship Id="rId25" Type="http://schemas.openxmlformats.org/officeDocument/2006/relationships/image" Target="../media/image41.png"/><Relationship Id="rId2" Type="http://schemas.openxmlformats.org/officeDocument/2006/relationships/image" Target="../media/image46.png"/><Relationship Id="rId16" Type="http://schemas.openxmlformats.org/officeDocument/2006/relationships/image" Target="../media/image60.png"/><Relationship Id="rId20" Type="http://schemas.openxmlformats.org/officeDocument/2006/relationships/image" Target="../media/image64.png"/><Relationship Id="rId29" Type="http://schemas.openxmlformats.org/officeDocument/2006/relationships/image" Target="../media/image45.png"/><Relationship Id="rId1" Type="http://schemas.openxmlformats.org/officeDocument/2006/relationships/slideLayout" Target="../slideLayouts/slideLayout10.xml"/><Relationship Id="rId6" Type="http://schemas.openxmlformats.org/officeDocument/2006/relationships/image" Target="../media/image50.png"/><Relationship Id="rId11" Type="http://schemas.openxmlformats.org/officeDocument/2006/relationships/image" Target="../media/image55.png"/><Relationship Id="rId24" Type="http://schemas.openxmlformats.org/officeDocument/2006/relationships/image" Target="../media/image40.png"/><Relationship Id="rId5" Type="http://schemas.openxmlformats.org/officeDocument/2006/relationships/image" Target="../media/image49.png"/><Relationship Id="rId15" Type="http://schemas.openxmlformats.org/officeDocument/2006/relationships/image" Target="../media/image59.png"/><Relationship Id="rId23" Type="http://schemas.openxmlformats.org/officeDocument/2006/relationships/image" Target="../media/image39.png"/><Relationship Id="rId28" Type="http://schemas.openxmlformats.org/officeDocument/2006/relationships/image" Target="../media/image44.png"/><Relationship Id="rId10" Type="http://schemas.openxmlformats.org/officeDocument/2006/relationships/image" Target="../media/image54.png"/><Relationship Id="rId19" Type="http://schemas.openxmlformats.org/officeDocument/2006/relationships/image" Target="../media/image63.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 Id="rId22" Type="http://schemas.openxmlformats.org/officeDocument/2006/relationships/image" Target="../media/image38.png"/><Relationship Id="rId27" Type="http://schemas.openxmlformats.org/officeDocument/2006/relationships/image" Target="../media/image4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chart" Target="../charts/chart12.xml"/><Relationship Id="rId3" Type="http://schemas.openxmlformats.org/officeDocument/2006/relationships/chart" Target="../charts/chart7.xml"/><Relationship Id="rId7" Type="http://schemas.openxmlformats.org/officeDocument/2006/relationships/chart" Target="../charts/chart11.xml"/><Relationship Id="rId2" Type="http://schemas.openxmlformats.org/officeDocument/2006/relationships/chart" Target="../charts/chart6.xml"/><Relationship Id="rId1" Type="http://schemas.openxmlformats.org/officeDocument/2006/relationships/slideLayout" Target="../slideLayouts/slideLayout10.xml"/><Relationship Id="rId6" Type="http://schemas.openxmlformats.org/officeDocument/2006/relationships/chart" Target="../charts/chart10.xml"/><Relationship Id="rId5" Type="http://schemas.openxmlformats.org/officeDocument/2006/relationships/chart" Target="../charts/chart9.xml"/><Relationship Id="rId10" Type="http://schemas.openxmlformats.org/officeDocument/2006/relationships/chart" Target="../charts/chart14.xml"/><Relationship Id="rId4" Type="http://schemas.openxmlformats.org/officeDocument/2006/relationships/chart" Target="../charts/chart8.xml"/><Relationship Id="rId9" Type="http://schemas.openxmlformats.org/officeDocument/2006/relationships/chart" Target="../charts/chart13.xml"/></Relationships>
</file>

<file path=ppt/slides/_rels/slide14.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10.xml"/><Relationship Id="rId5" Type="http://schemas.openxmlformats.org/officeDocument/2006/relationships/chart" Target="../charts/chart18.xml"/><Relationship Id="rId4" Type="http://schemas.openxmlformats.org/officeDocument/2006/relationships/chart" Target="../charts/char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18" Type="http://schemas.openxmlformats.org/officeDocument/2006/relationships/image" Target="../media/image81.png"/><Relationship Id="rId3" Type="http://schemas.openxmlformats.org/officeDocument/2006/relationships/image" Target="../media/image66.png"/><Relationship Id="rId21" Type="http://schemas.openxmlformats.org/officeDocument/2006/relationships/image" Target="../media/image84.png"/><Relationship Id="rId7" Type="http://schemas.openxmlformats.org/officeDocument/2006/relationships/image" Target="../media/image70.png"/><Relationship Id="rId12" Type="http://schemas.openxmlformats.org/officeDocument/2006/relationships/image" Target="../media/image75.png"/><Relationship Id="rId17" Type="http://schemas.openxmlformats.org/officeDocument/2006/relationships/image" Target="../media/image80.png"/><Relationship Id="rId25" Type="http://schemas.openxmlformats.org/officeDocument/2006/relationships/image" Target="../media/image88.png"/><Relationship Id="rId2" Type="http://schemas.openxmlformats.org/officeDocument/2006/relationships/chart" Target="../charts/chart19.xml"/><Relationship Id="rId16" Type="http://schemas.openxmlformats.org/officeDocument/2006/relationships/image" Target="../media/image79.png"/><Relationship Id="rId20" Type="http://schemas.openxmlformats.org/officeDocument/2006/relationships/image" Target="../media/image83.png"/><Relationship Id="rId1" Type="http://schemas.openxmlformats.org/officeDocument/2006/relationships/slideLayout" Target="../slideLayouts/slideLayout10.xml"/><Relationship Id="rId6" Type="http://schemas.openxmlformats.org/officeDocument/2006/relationships/image" Target="../media/image69.png"/><Relationship Id="rId11" Type="http://schemas.openxmlformats.org/officeDocument/2006/relationships/image" Target="../media/image74.png"/><Relationship Id="rId24" Type="http://schemas.openxmlformats.org/officeDocument/2006/relationships/image" Target="../media/image87.png"/><Relationship Id="rId5" Type="http://schemas.openxmlformats.org/officeDocument/2006/relationships/image" Target="../media/image68.png"/><Relationship Id="rId15" Type="http://schemas.openxmlformats.org/officeDocument/2006/relationships/image" Target="../media/image78.png"/><Relationship Id="rId23" Type="http://schemas.openxmlformats.org/officeDocument/2006/relationships/image" Target="../media/image86.png"/><Relationship Id="rId10" Type="http://schemas.openxmlformats.org/officeDocument/2006/relationships/image" Target="../media/image73.png"/><Relationship Id="rId19" Type="http://schemas.openxmlformats.org/officeDocument/2006/relationships/image" Target="../media/image82.png"/><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image" Target="../media/image77.png"/><Relationship Id="rId22" Type="http://schemas.openxmlformats.org/officeDocument/2006/relationships/image" Target="../media/image85.png"/></Relationships>
</file>

<file path=ppt/slides/_rels/slide17.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18" Type="http://schemas.openxmlformats.org/officeDocument/2006/relationships/image" Target="../media/image105.png"/><Relationship Id="rId3" Type="http://schemas.openxmlformats.org/officeDocument/2006/relationships/image" Target="../media/image90.png"/><Relationship Id="rId21" Type="http://schemas.openxmlformats.org/officeDocument/2006/relationships/image" Target="../media/image108.png"/><Relationship Id="rId7" Type="http://schemas.openxmlformats.org/officeDocument/2006/relationships/image" Target="../media/image94.png"/><Relationship Id="rId12" Type="http://schemas.openxmlformats.org/officeDocument/2006/relationships/image" Target="../media/image99.png"/><Relationship Id="rId17" Type="http://schemas.openxmlformats.org/officeDocument/2006/relationships/image" Target="../media/image104.png"/><Relationship Id="rId2" Type="http://schemas.openxmlformats.org/officeDocument/2006/relationships/image" Target="../media/image89.png"/><Relationship Id="rId16" Type="http://schemas.openxmlformats.org/officeDocument/2006/relationships/image" Target="../media/image103.png"/><Relationship Id="rId20" Type="http://schemas.openxmlformats.org/officeDocument/2006/relationships/image" Target="../media/image107.png"/><Relationship Id="rId1" Type="http://schemas.openxmlformats.org/officeDocument/2006/relationships/slideLayout" Target="../slideLayouts/slideLayout10.xml"/><Relationship Id="rId6" Type="http://schemas.openxmlformats.org/officeDocument/2006/relationships/image" Target="../media/image93.png"/><Relationship Id="rId11" Type="http://schemas.openxmlformats.org/officeDocument/2006/relationships/image" Target="../media/image98.png"/><Relationship Id="rId24" Type="http://schemas.openxmlformats.org/officeDocument/2006/relationships/image" Target="../media/image111.png"/><Relationship Id="rId5" Type="http://schemas.openxmlformats.org/officeDocument/2006/relationships/image" Target="../media/image92.png"/><Relationship Id="rId15" Type="http://schemas.openxmlformats.org/officeDocument/2006/relationships/image" Target="../media/image102.png"/><Relationship Id="rId23" Type="http://schemas.openxmlformats.org/officeDocument/2006/relationships/image" Target="../media/image110.png"/><Relationship Id="rId10" Type="http://schemas.openxmlformats.org/officeDocument/2006/relationships/image" Target="../media/image97.png"/><Relationship Id="rId19" Type="http://schemas.openxmlformats.org/officeDocument/2006/relationships/image" Target="../media/image106.pn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101.png"/><Relationship Id="rId22" Type="http://schemas.openxmlformats.org/officeDocument/2006/relationships/image" Target="../media/image109.png"/></Relationships>
</file>

<file path=ppt/slides/_rels/slide18.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1.png"/><Relationship Id="rId18" Type="http://schemas.openxmlformats.org/officeDocument/2006/relationships/image" Target="../media/image76.png"/><Relationship Id="rId26" Type="http://schemas.openxmlformats.org/officeDocument/2006/relationships/image" Target="../media/image131.png"/><Relationship Id="rId3" Type="http://schemas.openxmlformats.org/officeDocument/2006/relationships/image" Target="../media/image112.png"/><Relationship Id="rId21" Type="http://schemas.openxmlformats.org/officeDocument/2006/relationships/image" Target="../media/image126.png"/><Relationship Id="rId7" Type="http://schemas.openxmlformats.org/officeDocument/2006/relationships/image" Target="../media/image115.png"/><Relationship Id="rId12" Type="http://schemas.openxmlformats.org/officeDocument/2006/relationships/image" Target="../media/image120.png"/><Relationship Id="rId17" Type="http://schemas.openxmlformats.org/officeDocument/2006/relationships/image" Target="../media/image123.png"/><Relationship Id="rId25" Type="http://schemas.openxmlformats.org/officeDocument/2006/relationships/image" Target="../media/image130.png"/><Relationship Id="rId2" Type="http://schemas.openxmlformats.org/officeDocument/2006/relationships/chart" Target="../charts/chart20.xml"/><Relationship Id="rId16" Type="http://schemas.openxmlformats.org/officeDocument/2006/relationships/image" Target="../media/image72.png"/><Relationship Id="rId20" Type="http://schemas.openxmlformats.org/officeDocument/2006/relationships/image" Target="../media/image125.png"/><Relationship Id="rId29" Type="http://schemas.openxmlformats.org/officeDocument/2006/relationships/image" Target="../media/image88.png"/><Relationship Id="rId1" Type="http://schemas.openxmlformats.org/officeDocument/2006/relationships/slideLayout" Target="../slideLayouts/slideLayout10.xml"/><Relationship Id="rId6" Type="http://schemas.openxmlformats.org/officeDocument/2006/relationships/image" Target="../media/image70.png"/><Relationship Id="rId11" Type="http://schemas.openxmlformats.org/officeDocument/2006/relationships/image" Target="../media/image119.png"/><Relationship Id="rId24" Type="http://schemas.openxmlformats.org/officeDocument/2006/relationships/image" Target="../media/image129.png"/><Relationship Id="rId5" Type="http://schemas.openxmlformats.org/officeDocument/2006/relationships/image" Target="../media/image114.png"/><Relationship Id="rId15" Type="http://schemas.openxmlformats.org/officeDocument/2006/relationships/image" Target="../media/image68.png"/><Relationship Id="rId23" Type="http://schemas.openxmlformats.org/officeDocument/2006/relationships/image" Target="../media/image128.png"/><Relationship Id="rId28" Type="http://schemas.openxmlformats.org/officeDocument/2006/relationships/image" Target="../media/image133.png"/><Relationship Id="rId10" Type="http://schemas.openxmlformats.org/officeDocument/2006/relationships/image" Target="../media/image118.png"/><Relationship Id="rId19" Type="http://schemas.openxmlformats.org/officeDocument/2006/relationships/image" Target="../media/image124.png"/><Relationship Id="rId4" Type="http://schemas.openxmlformats.org/officeDocument/2006/relationships/image" Target="../media/image113.png"/><Relationship Id="rId9" Type="http://schemas.openxmlformats.org/officeDocument/2006/relationships/image" Target="../media/image117.png"/><Relationship Id="rId14" Type="http://schemas.openxmlformats.org/officeDocument/2006/relationships/image" Target="../media/image122.png"/><Relationship Id="rId22" Type="http://schemas.openxmlformats.org/officeDocument/2006/relationships/image" Target="../media/image127.png"/><Relationship Id="rId27" Type="http://schemas.openxmlformats.org/officeDocument/2006/relationships/image" Target="../media/image132.png"/><Relationship Id="rId30" Type="http://schemas.openxmlformats.org/officeDocument/2006/relationships/image" Target="../media/image8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5.png"/><Relationship Id="rId18" Type="http://schemas.openxmlformats.org/officeDocument/2006/relationships/image" Target="../media/image150.png"/><Relationship Id="rId3" Type="http://schemas.openxmlformats.org/officeDocument/2006/relationships/image" Target="../media/image135.png"/><Relationship Id="rId21" Type="http://schemas.openxmlformats.org/officeDocument/2006/relationships/image" Target="../media/image153.png"/><Relationship Id="rId7" Type="http://schemas.openxmlformats.org/officeDocument/2006/relationships/image" Target="../media/image139.png"/><Relationship Id="rId12" Type="http://schemas.openxmlformats.org/officeDocument/2006/relationships/image" Target="../media/image144.png"/><Relationship Id="rId17" Type="http://schemas.openxmlformats.org/officeDocument/2006/relationships/image" Target="../media/image149.png"/><Relationship Id="rId2" Type="http://schemas.openxmlformats.org/officeDocument/2006/relationships/image" Target="../media/image134.png"/><Relationship Id="rId16" Type="http://schemas.openxmlformats.org/officeDocument/2006/relationships/image" Target="../media/image148.png"/><Relationship Id="rId20" Type="http://schemas.openxmlformats.org/officeDocument/2006/relationships/image" Target="../media/image152.png"/><Relationship Id="rId1" Type="http://schemas.openxmlformats.org/officeDocument/2006/relationships/slideLayout" Target="../slideLayouts/slideLayout10.xml"/><Relationship Id="rId6" Type="http://schemas.openxmlformats.org/officeDocument/2006/relationships/image" Target="../media/image138.png"/><Relationship Id="rId11" Type="http://schemas.openxmlformats.org/officeDocument/2006/relationships/image" Target="../media/image143.png"/><Relationship Id="rId5" Type="http://schemas.openxmlformats.org/officeDocument/2006/relationships/image" Target="../media/image137.png"/><Relationship Id="rId15" Type="http://schemas.openxmlformats.org/officeDocument/2006/relationships/image" Target="../media/image147.png"/><Relationship Id="rId10" Type="http://schemas.openxmlformats.org/officeDocument/2006/relationships/image" Target="../media/image142.png"/><Relationship Id="rId19" Type="http://schemas.openxmlformats.org/officeDocument/2006/relationships/image" Target="../media/image151.png"/><Relationship Id="rId4" Type="http://schemas.openxmlformats.org/officeDocument/2006/relationships/image" Target="../media/image136.png"/><Relationship Id="rId9" Type="http://schemas.openxmlformats.org/officeDocument/2006/relationships/image" Target="../media/image141.png"/><Relationship Id="rId14" Type="http://schemas.openxmlformats.org/officeDocument/2006/relationships/image" Target="../media/image146.png"/><Relationship Id="rId22" Type="http://schemas.openxmlformats.org/officeDocument/2006/relationships/image" Target="../media/image154.png"/></Relationships>
</file>

<file path=ppt/slides/_rels/slide2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56.svg"/></Relationships>
</file>

<file path=ppt/slides/_rels/slide23.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8.png"/><Relationship Id="rId7" Type="http://schemas.openxmlformats.org/officeDocument/2006/relationships/image" Target="../media/image162.png"/><Relationship Id="rId12" Type="http://schemas.openxmlformats.org/officeDocument/2006/relationships/image" Target="../media/image167.png"/><Relationship Id="rId2" Type="http://schemas.openxmlformats.org/officeDocument/2006/relationships/image" Target="../media/image157.png"/><Relationship Id="rId1" Type="http://schemas.openxmlformats.org/officeDocument/2006/relationships/slideLayout" Target="../slideLayouts/slideLayout10.xml"/><Relationship Id="rId6" Type="http://schemas.openxmlformats.org/officeDocument/2006/relationships/image" Target="../media/image161.png"/><Relationship Id="rId11" Type="http://schemas.openxmlformats.org/officeDocument/2006/relationships/image" Target="../media/image166.png"/><Relationship Id="rId5" Type="http://schemas.openxmlformats.org/officeDocument/2006/relationships/image" Target="../media/image160.png"/><Relationship Id="rId10" Type="http://schemas.openxmlformats.org/officeDocument/2006/relationships/image" Target="../media/image165.png"/><Relationship Id="rId4" Type="http://schemas.openxmlformats.org/officeDocument/2006/relationships/image" Target="../media/image159.png"/><Relationship Id="rId9" Type="http://schemas.openxmlformats.org/officeDocument/2006/relationships/image" Target="../media/image16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microsoft.com/office/2018/10/relationships/comments" Target="../comments/modernComment_11B_7F0F0887.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72.svg"/><Relationship Id="rId5" Type="http://schemas.openxmlformats.org/officeDocument/2006/relationships/image" Target="../media/image171.png"/><Relationship Id="rId4" Type="http://schemas.openxmlformats.org/officeDocument/2006/relationships/image" Target="../media/image170.sv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72.svg"/></Relationships>
</file>

<file path=ppt/slides/_rels/slide32.xml.rels><?xml version="1.0" encoding="UTF-8" standalone="yes"?>
<Relationships xmlns="http://schemas.openxmlformats.org/package/2006/relationships"><Relationship Id="rId8" Type="http://schemas.openxmlformats.org/officeDocument/2006/relationships/image" Target="../media/image178.jpeg"/><Relationship Id="rId3" Type="http://schemas.openxmlformats.org/officeDocument/2006/relationships/image" Target="../media/image173.emf"/><Relationship Id="rId7" Type="http://schemas.openxmlformats.org/officeDocument/2006/relationships/image" Target="../media/image177.jpe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176.jpeg"/><Relationship Id="rId11" Type="http://schemas.openxmlformats.org/officeDocument/2006/relationships/image" Target="../media/image180.png"/><Relationship Id="rId5" Type="http://schemas.openxmlformats.org/officeDocument/2006/relationships/image" Target="../media/image175.jpeg"/><Relationship Id="rId10" Type="http://schemas.openxmlformats.org/officeDocument/2006/relationships/image" Target="../media/image179.emf"/><Relationship Id="rId4" Type="http://schemas.openxmlformats.org/officeDocument/2006/relationships/image" Target="../media/image174.jpeg"/><Relationship Id="rId9" Type="http://schemas.openxmlformats.org/officeDocument/2006/relationships/slide" Target="slide33.xml"/></Relationships>
</file>

<file path=ppt/slides/_rels/slide33.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4.jpeg"/><Relationship Id="rId7" Type="http://schemas.openxmlformats.org/officeDocument/2006/relationships/image" Target="../media/image178.jpe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77.jpeg"/><Relationship Id="rId5" Type="http://schemas.openxmlformats.org/officeDocument/2006/relationships/image" Target="../media/image176.jpeg"/><Relationship Id="rId4" Type="http://schemas.openxmlformats.org/officeDocument/2006/relationships/image" Target="../media/image175.jpeg"/></Relationships>
</file>

<file path=ppt/slides/_rels/slide34.xml.rels><?xml version="1.0" encoding="UTF-8" standalone="yes"?>
<Relationships xmlns="http://schemas.openxmlformats.org/package/2006/relationships"><Relationship Id="rId3" Type="http://schemas.openxmlformats.org/officeDocument/2006/relationships/image" Target="../media/image182.emf"/><Relationship Id="rId2" Type="http://schemas.openxmlformats.org/officeDocument/2006/relationships/image" Target="../media/image181.emf"/><Relationship Id="rId1" Type="http://schemas.openxmlformats.org/officeDocument/2006/relationships/slideLayout" Target="../slideLayouts/slideLayout10.xml"/><Relationship Id="rId6" Type="http://schemas.openxmlformats.org/officeDocument/2006/relationships/image" Target="../media/image185.emf"/><Relationship Id="rId5" Type="http://schemas.openxmlformats.org/officeDocument/2006/relationships/image" Target="../media/image184.emf"/><Relationship Id="rId4" Type="http://schemas.openxmlformats.org/officeDocument/2006/relationships/image" Target="../media/image183.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172.svg"/><Relationship Id="rId5" Type="http://schemas.openxmlformats.org/officeDocument/2006/relationships/image" Target="../media/image171.png"/><Relationship Id="rId4" Type="http://schemas.openxmlformats.org/officeDocument/2006/relationships/image" Target="../media/image170.svg"/></Relationships>
</file>

<file path=ppt/slides/_rels/slide38.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image" Target="../media/image186.jpeg"/><Relationship Id="rId1" Type="http://schemas.openxmlformats.org/officeDocument/2006/relationships/slideLayout" Target="../slideLayouts/slideLayout10.xml"/><Relationship Id="rId4" Type="http://schemas.openxmlformats.org/officeDocument/2006/relationships/image" Target="../media/image179.emf"/></Relationships>
</file>

<file path=ppt/slides/_rels/slide39.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172.svg"/><Relationship Id="rId5" Type="http://schemas.openxmlformats.org/officeDocument/2006/relationships/image" Target="../media/image171.png"/><Relationship Id="rId4" Type="http://schemas.openxmlformats.org/officeDocument/2006/relationships/image" Target="../media/image170.svg"/></Relationships>
</file>

<file path=ppt/slides/_rels/slide42.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10.xml"/><Relationship Id="rId6" Type="http://schemas.openxmlformats.org/officeDocument/2006/relationships/image" Target="../media/image193.jpeg"/><Relationship Id="rId5" Type="http://schemas.openxmlformats.org/officeDocument/2006/relationships/image" Target="../media/image192.jpeg"/><Relationship Id="rId4" Type="http://schemas.openxmlformats.org/officeDocument/2006/relationships/image" Target="../media/image191.jpeg"/></Relationships>
</file>

<file path=ppt/slides/_rels/slide43.xml.rels><?xml version="1.0" encoding="UTF-8" standalone="yes"?>
<Relationships xmlns="http://schemas.openxmlformats.org/package/2006/relationships"><Relationship Id="rId8" Type="http://schemas.openxmlformats.org/officeDocument/2006/relationships/image" Target="../media/image197.jpeg"/><Relationship Id="rId3" Type="http://schemas.openxmlformats.org/officeDocument/2006/relationships/image" Target="../media/image194.jpeg"/><Relationship Id="rId7" Type="http://schemas.openxmlformats.org/officeDocument/2006/relationships/image" Target="../media/image196.jpeg"/><Relationship Id="rId2" Type="http://schemas.openxmlformats.org/officeDocument/2006/relationships/image" Target="../media/image180.png"/><Relationship Id="rId1" Type="http://schemas.openxmlformats.org/officeDocument/2006/relationships/slideLayout" Target="../slideLayouts/slideLayout10.xml"/><Relationship Id="rId6" Type="http://schemas.openxmlformats.org/officeDocument/2006/relationships/image" Target="../media/image179.emf"/><Relationship Id="rId5" Type="http://schemas.openxmlformats.org/officeDocument/2006/relationships/slide" Target="slide44.xml"/><Relationship Id="rId4" Type="http://schemas.openxmlformats.org/officeDocument/2006/relationships/image" Target="../media/image195.jpeg"/></Relationships>
</file>

<file path=ppt/slides/_rels/slide44.xml.rels><?xml version="1.0" encoding="UTF-8" standalone="yes"?>
<Relationships xmlns="http://schemas.openxmlformats.org/package/2006/relationships"><Relationship Id="rId3" Type="http://schemas.openxmlformats.org/officeDocument/2006/relationships/image" Target="../media/image180.png"/><Relationship Id="rId7" Type="http://schemas.openxmlformats.org/officeDocument/2006/relationships/image" Target="../media/image195.jpeg"/><Relationship Id="rId2" Type="http://schemas.openxmlformats.org/officeDocument/2006/relationships/image" Target="../media/image198.jpeg"/><Relationship Id="rId1" Type="http://schemas.openxmlformats.org/officeDocument/2006/relationships/slideLayout" Target="../slideLayouts/slideLayout10.xml"/><Relationship Id="rId6" Type="http://schemas.openxmlformats.org/officeDocument/2006/relationships/image" Target="../media/image194.jpeg"/><Relationship Id="rId5" Type="http://schemas.openxmlformats.org/officeDocument/2006/relationships/image" Target="../media/image197.jpeg"/><Relationship Id="rId4" Type="http://schemas.openxmlformats.org/officeDocument/2006/relationships/image" Target="../media/image196.jpeg"/></Relationships>
</file>

<file path=ppt/slides/_rels/slide45.xml.rels><?xml version="1.0" encoding="UTF-8" standalone="yes"?>
<Relationships xmlns="http://schemas.openxmlformats.org/package/2006/relationships"><Relationship Id="rId3" Type="http://schemas.openxmlformats.org/officeDocument/2006/relationships/image" Target="../media/image200.emf"/><Relationship Id="rId2" Type="http://schemas.openxmlformats.org/officeDocument/2006/relationships/image" Target="../media/image199.emf"/><Relationship Id="rId1" Type="http://schemas.openxmlformats.org/officeDocument/2006/relationships/slideLayout" Target="../slideLayouts/slideLayout10.xml"/><Relationship Id="rId4" Type="http://schemas.openxmlformats.org/officeDocument/2006/relationships/image" Target="../media/image201.emf"/></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chart" Target="../charts/char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chart" Target="../charts/chart5.xml"/><Relationship Id="rId2" Type="http://schemas.openxmlformats.org/officeDocument/2006/relationships/chart" Target="../charts/chart3.xml"/><Relationship Id="rId1" Type="http://schemas.openxmlformats.org/officeDocument/2006/relationships/slideLayout" Target="../slideLayouts/slideLayout10.xml"/><Relationship Id="rId6" Type="http://schemas.openxmlformats.org/officeDocument/2006/relationships/chart" Target="../charts/chart4.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0.xml"/><Relationship Id="rId5" Type="http://schemas.openxmlformats.org/officeDocument/2006/relationships/image" Target="../media/image15.png"/><Relationship Id="rId4" Type="http://schemas.openxmlformats.org/officeDocument/2006/relationships/hyperlink" Target="https://d3lbqobpnh52pk.cloudfront.net/0f9eaac1-9a9b-4e7d-9069-caa8c4ef399f/11a872b4-0126-4388-8828-06f2a79d9ebd/11a872b4-0126-4388-8828-06f2a79d9ebd_source__v.mp4"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67304552-8061-8C99-ABA8-B5C67B7EAE8E}"/>
              </a:ext>
            </a:extLst>
          </p:cNvPr>
          <p:cNvSpPr txBox="1">
            <a:spLocks/>
          </p:cNvSpPr>
          <p:nvPr/>
        </p:nvSpPr>
        <p:spPr>
          <a:xfrm>
            <a:off x="658652" y="2945548"/>
            <a:ext cx="10425908" cy="9524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kern="1200">
                <a:solidFill>
                  <a:srgbClr val="003867"/>
                </a:solidFill>
                <a:latin typeface="Arial" panose="020B0604020202020204" pitchFamily="34" charset="0"/>
                <a:ea typeface="+mj-ea"/>
                <a:cs typeface="Arial" panose="020B0604020202020204" pitchFamily="34" charset="0"/>
              </a:defRPr>
            </a:lvl1pPr>
          </a:lstStyle>
          <a:p>
            <a:r>
              <a:rPr lang="es-ES" sz="3500" b="1" err="1">
                <a:solidFill>
                  <a:schemeClr val="bg1"/>
                </a:solidFill>
              </a:rPr>
              <a:t>Meet</a:t>
            </a:r>
            <a:r>
              <a:rPr lang="es-ES" sz="3500" b="1">
                <a:solidFill>
                  <a:schemeClr val="bg1"/>
                </a:solidFill>
              </a:rPr>
              <a:t> </a:t>
            </a:r>
            <a:r>
              <a:rPr lang="es-ES" sz="3500" b="1" err="1">
                <a:solidFill>
                  <a:schemeClr val="bg1"/>
                </a:solidFill>
              </a:rPr>
              <a:t>lebrikizumab</a:t>
            </a:r>
            <a:r>
              <a:rPr lang="es-ES" sz="3500" b="1">
                <a:solidFill>
                  <a:schemeClr val="bg1"/>
                </a:solidFill>
              </a:rPr>
              <a:t> y conecta ciencia con clínica</a:t>
            </a:r>
          </a:p>
        </p:txBody>
      </p:sp>
      <p:sp>
        <p:nvSpPr>
          <p:cNvPr id="6" name="Subtítulo 8">
            <a:extLst>
              <a:ext uri="{FF2B5EF4-FFF2-40B4-BE49-F238E27FC236}">
                <a16:creationId xmlns:a16="http://schemas.microsoft.com/office/drawing/2014/main" id="{66784B42-3DED-24D7-F7C5-640AD3DDD4EE}"/>
              </a:ext>
            </a:extLst>
          </p:cNvPr>
          <p:cNvSpPr txBox="1">
            <a:spLocks/>
          </p:cNvSpPr>
          <p:nvPr/>
        </p:nvSpPr>
        <p:spPr>
          <a:xfrm>
            <a:off x="658652" y="4024824"/>
            <a:ext cx="6756301" cy="748119"/>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a:solidFill>
                  <a:srgbClr val="CAF5A8"/>
                </a:solidFill>
              </a:rPr>
              <a:t>Nombre ponente:</a:t>
            </a:r>
          </a:p>
          <a:p>
            <a:pPr marL="0" indent="0">
              <a:buNone/>
            </a:pPr>
            <a:r>
              <a:rPr lang="es-ES">
                <a:solidFill>
                  <a:srgbClr val="CAF5A8"/>
                </a:solidFill>
              </a:rPr>
              <a:t>Centro:</a:t>
            </a:r>
          </a:p>
          <a:p>
            <a:pPr marL="0" indent="0">
              <a:buNone/>
            </a:pPr>
            <a:r>
              <a:rPr lang="es-ES">
                <a:solidFill>
                  <a:srgbClr val="CAF5A8"/>
                </a:solidFill>
              </a:rPr>
              <a:t>Fecha:</a:t>
            </a:r>
          </a:p>
        </p:txBody>
      </p:sp>
      <p:pic>
        <p:nvPicPr>
          <p:cNvPr id="7" name="Imagen 6">
            <a:extLst>
              <a:ext uri="{FF2B5EF4-FFF2-40B4-BE49-F238E27FC236}">
                <a16:creationId xmlns:a16="http://schemas.microsoft.com/office/drawing/2014/main" id="{A0CBA644-7A1D-A6C8-FD3F-04815EC3C528}"/>
              </a:ext>
            </a:extLst>
          </p:cNvPr>
          <p:cNvPicPr>
            <a:picLocks noChangeAspect="1"/>
          </p:cNvPicPr>
          <p:nvPr/>
        </p:nvPicPr>
        <p:blipFill>
          <a:blip r:embed="rId2"/>
          <a:stretch>
            <a:fillRect/>
          </a:stretch>
        </p:blipFill>
        <p:spPr>
          <a:xfrm>
            <a:off x="658652" y="607847"/>
            <a:ext cx="4306638" cy="1274943"/>
          </a:xfrm>
          <a:prstGeom prst="rect">
            <a:avLst/>
          </a:prstGeom>
        </p:spPr>
      </p:pic>
      <p:grpSp>
        <p:nvGrpSpPr>
          <p:cNvPr id="8" name="Grupo 7">
            <a:extLst>
              <a:ext uri="{FF2B5EF4-FFF2-40B4-BE49-F238E27FC236}">
                <a16:creationId xmlns:a16="http://schemas.microsoft.com/office/drawing/2014/main" id="{6E825472-3C0E-9C35-1FE1-3F1FB6B68F92}"/>
              </a:ext>
            </a:extLst>
          </p:cNvPr>
          <p:cNvGrpSpPr/>
          <p:nvPr/>
        </p:nvGrpSpPr>
        <p:grpSpPr>
          <a:xfrm>
            <a:off x="3346314" y="5955116"/>
            <a:ext cx="8799358" cy="677108"/>
            <a:chOff x="3346314" y="5955116"/>
            <a:chExt cx="8799358" cy="677108"/>
          </a:xfrm>
        </p:grpSpPr>
        <p:sp>
          <p:nvSpPr>
            <p:cNvPr id="9" name="CuadroTexto 8">
              <a:extLst>
                <a:ext uri="{FF2B5EF4-FFF2-40B4-BE49-F238E27FC236}">
                  <a16:creationId xmlns:a16="http://schemas.microsoft.com/office/drawing/2014/main" id="{BCC6CC66-58D2-3212-76EF-25CBB2FAD5A2}"/>
                </a:ext>
              </a:extLst>
            </p:cNvPr>
            <p:cNvSpPr txBox="1"/>
            <p:nvPr/>
          </p:nvSpPr>
          <p:spPr>
            <a:xfrm>
              <a:off x="3405021" y="5955116"/>
              <a:ext cx="8740651" cy="677108"/>
            </a:xfrm>
            <a:prstGeom prst="rect">
              <a:avLst/>
            </a:prstGeom>
            <a:noFill/>
          </p:spPr>
          <p:txBody>
            <a:bodyPr wrap="square" rtlCol="0">
              <a:spAutoFit/>
            </a:bodyPr>
            <a:lstStyle/>
            <a:p>
              <a:pPr>
                <a:spcAft>
                  <a:spcPts val="600"/>
                </a:spcAft>
              </a:pPr>
              <a:r>
                <a:rPr lang="es-ES" sz="700" b="0" i="0" u="none" strike="noStrike" baseline="0">
                  <a:solidFill>
                    <a:srgbClr val="FFFFFF"/>
                  </a:solidFill>
                  <a:latin typeface="Arial" panose="020B0604020202020204" pitchFamily="34" charset="0"/>
                  <a:cs typeface="Arial" panose="020B0604020202020204" pitchFamily="34" charset="0"/>
                </a:rPr>
                <a:t>Este medicamento está sujeto a seguimiento adicional, es prioritaria la notificación de sospechas de reacciones adversas asociadas a este medicamento.</a:t>
              </a:r>
            </a:p>
            <a:p>
              <a:pPr>
                <a:spcAft>
                  <a:spcPts val="600"/>
                </a:spcAft>
              </a:pPr>
              <a:r>
                <a:rPr lang="es-ES" sz="700">
                  <a:solidFill>
                    <a:srgbClr val="FFFFFF"/>
                  </a:solidFill>
                  <a:latin typeface="Arial" panose="020B0604020202020204" pitchFamily="34" charset="0"/>
                  <a:ea typeface="Calibri" panose="020F0502020204030204" pitchFamily="34" charset="0"/>
                  <a:cs typeface="Arial" panose="020B0604020202020204" pitchFamily="34" charset="0"/>
                </a:rPr>
                <a:t>*Único biológico para la dermatitis atópica con dosis de mantenimiento cada 4 semanas para adultos y adolescentes mayores de 12 años y de al menos 40 kg</a:t>
              </a:r>
              <a:r>
                <a:rPr lang="es-ES" sz="700" baseline="30000">
                  <a:solidFill>
                    <a:srgbClr val="FFFFFF"/>
                  </a:solidFill>
                  <a:latin typeface="Arial" panose="020B0604020202020204" pitchFamily="34" charset="0"/>
                  <a:ea typeface="Calibri" panose="020F0502020204030204" pitchFamily="34" charset="0"/>
                  <a:cs typeface="Arial" panose="020B0604020202020204" pitchFamily="34" charset="0"/>
                </a:rPr>
                <a:t>1,5,6</a:t>
              </a:r>
              <a:r>
                <a:rPr lang="es-ES" sz="700">
                  <a:solidFill>
                    <a:srgbClr val="FFFFFF"/>
                  </a:solidFill>
                  <a:latin typeface="Arial" panose="020B0604020202020204" pitchFamily="34" charset="0"/>
                  <a:ea typeface="Calibri" panose="020F0502020204030204" pitchFamily="34" charset="0"/>
                  <a:cs typeface="Arial" panose="020B0604020202020204" pitchFamily="34" charset="0"/>
                </a:rPr>
                <a:t>.</a:t>
              </a:r>
            </a:p>
            <a:p>
              <a:pPr>
                <a:spcAft>
                  <a:spcPts val="600"/>
                </a:spcAft>
              </a:pPr>
              <a:r>
                <a:rPr lang="es-ES" sz="700">
                  <a:solidFill>
                    <a:srgbClr val="FFFFFF"/>
                  </a:solidFill>
                  <a:latin typeface="Arial" panose="020B0604020202020204" pitchFamily="34" charset="0"/>
                  <a:ea typeface="Calibri" panose="020F0502020204030204" pitchFamily="34" charset="0"/>
                  <a:cs typeface="Arial" panose="020B0604020202020204" pitchFamily="34" charset="0"/>
                </a:rPr>
                <a:t>Esta presentación va dirigida a profesionales sanitarios con la capacidad para prescribir y dispensar medicamentos, así que requiere de conocimiento específico y formación para interpretarla correctamente. No está permitida la captura de imágenes, fotografías o cualquier tipo de reproducción de esta presentación, así como cualquier tipo de difusión de la misma en redes sociales u otro canal, medio o soporte de comunicación.</a:t>
              </a:r>
              <a:endParaRPr lang="pt-BR" sz="700">
                <a:solidFill>
                  <a:srgbClr val="FFFFFF"/>
                </a:solidFill>
                <a:latin typeface="Arial" panose="020B0604020202020204" pitchFamily="34" charset="0"/>
                <a:cs typeface="Arial" panose="020B0604020202020204" pitchFamily="34" charset="0"/>
              </a:endParaRPr>
            </a:p>
          </p:txBody>
        </p:sp>
        <p:sp>
          <p:nvSpPr>
            <p:cNvPr id="10" name="Triángulo isósceles 4">
              <a:extLst>
                <a:ext uri="{FF2B5EF4-FFF2-40B4-BE49-F238E27FC236}">
                  <a16:creationId xmlns:a16="http://schemas.microsoft.com/office/drawing/2014/main" id="{C819B026-6AAF-E5B2-CD7F-93FD12B3061C}"/>
                </a:ext>
              </a:extLst>
            </p:cNvPr>
            <p:cNvSpPr/>
            <p:nvPr/>
          </p:nvSpPr>
          <p:spPr>
            <a:xfrm flipV="1">
              <a:off x="3346314" y="6025837"/>
              <a:ext cx="84109" cy="76270"/>
            </a:xfrm>
            <a:prstGeom prst="triangle">
              <a:avLst/>
            </a:prstGeom>
            <a:solidFill>
              <a:schemeClr val="tx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700">
                <a:ln>
                  <a:solidFill>
                    <a:schemeClr val="bg1"/>
                  </a:solidFill>
                </a:ln>
                <a:noFill/>
                <a:latin typeface="Arial" panose="020B060402020202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259C9520-43F0-74D1-A4EB-6E79FC30903D}"/>
              </a:ext>
            </a:extLst>
          </p:cNvPr>
          <p:cNvSpPr txBox="1"/>
          <p:nvPr/>
        </p:nvSpPr>
        <p:spPr>
          <a:xfrm>
            <a:off x="296905" y="5298627"/>
            <a:ext cx="11648873" cy="523220"/>
          </a:xfrm>
          <a:prstGeom prst="rect">
            <a:avLst/>
          </a:prstGeom>
          <a:noFill/>
        </p:spPr>
        <p:txBody>
          <a:bodyPr wrap="square">
            <a:spAutoFit/>
          </a:bodyPr>
          <a:lstStyle/>
          <a:p>
            <a:pPr>
              <a:spcAft>
                <a:spcPts val="600"/>
              </a:spcAft>
            </a:pPr>
            <a:r>
              <a:rPr lang="pt-BR" sz="700" b="1">
                <a:solidFill>
                  <a:srgbClr val="FFFFFF"/>
                </a:solidFill>
                <a:latin typeface="Arial" panose="020B0604020202020204" pitchFamily="34" charset="0"/>
                <a:cs typeface="Arial" panose="020B0604020202020204" pitchFamily="34" charset="0"/>
              </a:rPr>
              <a:t>1. </a:t>
            </a:r>
            <a:r>
              <a:rPr lang="pt-BR" sz="700">
                <a:solidFill>
                  <a:srgbClr val="FFFFFF"/>
                </a:solidFill>
                <a:latin typeface="Arial" panose="020B0604020202020204" pitchFamily="34" charset="0"/>
                <a:cs typeface="Arial" panose="020B0604020202020204" pitchFamily="34" charset="0"/>
              </a:rPr>
              <a:t>Ficha técnica de EBGLYSS</a:t>
            </a:r>
            <a:r>
              <a:rPr lang="pt-BR" sz="700" baseline="30000">
                <a:solidFill>
                  <a:srgbClr val="FFFFFF"/>
                </a:solidFill>
                <a:latin typeface="Arial" panose="020B0604020202020204" pitchFamily="34" charset="0"/>
                <a:cs typeface="Arial" panose="020B0604020202020204" pitchFamily="34" charset="0"/>
              </a:rPr>
              <a:t>®</a:t>
            </a:r>
            <a:r>
              <a:rPr lang="pt-BR" sz="700">
                <a:solidFill>
                  <a:srgbClr val="FFFFFF"/>
                </a:solidFill>
                <a:latin typeface="Arial" panose="020B0604020202020204" pitchFamily="34" charset="0"/>
                <a:cs typeface="Arial" panose="020B0604020202020204" pitchFamily="34" charset="0"/>
              </a:rPr>
              <a:t> (lebrikizumab). </a:t>
            </a:r>
            <a:r>
              <a:rPr lang="pt-BR" sz="700" err="1">
                <a:solidFill>
                  <a:srgbClr val="FFFFFF"/>
                </a:solidFill>
                <a:latin typeface="Arial" panose="020B0604020202020204" pitchFamily="34" charset="0"/>
                <a:cs typeface="Arial" panose="020B0604020202020204" pitchFamily="34" charset="0"/>
              </a:rPr>
              <a:t>Disponible</a:t>
            </a:r>
            <a:r>
              <a:rPr lang="pt-BR" sz="700">
                <a:solidFill>
                  <a:srgbClr val="FFFFFF"/>
                </a:solidFill>
                <a:latin typeface="Arial" panose="020B0604020202020204" pitchFamily="34" charset="0"/>
                <a:cs typeface="Arial" panose="020B0604020202020204" pitchFamily="34" charset="0"/>
              </a:rPr>
              <a:t> </a:t>
            </a:r>
            <a:r>
              <a:rPr lang="pt-BR" sz="700" err="1">
                <a:solidFill>
                  <a:srgbClr val="FFFFFF"/>
                </a:solidFill>
                <a:latin typeface="Arial" panose="020B0604020202020204" pitchFamily="34" charset="0"/>
                <a:cs typeface="Arial" panose="020B0604020202020204" pitchFamily="34" charset="0"/>
              </a:rPr>
              <a:t>en</a:t>
            </a:r>
            <a:r>
              <a:rPr lang="pt-BR" sz="700">
                <a:solidFill>
                  <a:srgbClr val="FFFFFF"/>
                </a:solidFill>
                <a:latin typeface="Arial" panose="020B0604020202020204" pitchFamily="34" charset="0"/>
                <a:cs typeface="Arial" panose="020B0604020202020204" pitchFamily="34" charset="0"/>
              </a:rPr>
              <a:t>: https://cima.aemps.es/cima/</a:t>
            </a:r>
            <a:r>
              <a:rPr lang="pt-BR" sz="700" err="1">
                <a:solidFill>
                  <a:srgbClr val="FFFFFF"/>
                </a:solidFill>
                <a:latin typeface="Arial" panose="020B0604020202020204" pitchFamily="34" charset="0"/>
                <a:cs typeface="Arial" panose="020B0604020202020204" pitchFamily="34" charset="0"/>
              </a:rPr>
              <a:t>dochtml</a:t>
            </a:r>
            <a:r>
              <a:rPr lang="pt-BR" sz="700">
                <a:solidFill>
                  <a:srgbClr val="FFFFFF"/>
                </a:solidFill>
                <a:latin typeface="Arial" panose="020B0604020202020204" pitchFamily="34" charset="0"/>
                <a:cs typeface="Arial" panose="020B0604020202020204" pitchFamily="34" charset="0"/>
              </a:rPr>
              <a:t>/</a:t>
            </a:r>
            <a:r>
              <a:rPr lang="pt-BR" sz="700" err="1">
                <a:solidFill>
                  <a:srgbClr val="FFFFFF"/>
                </a:solidFill>
                <a:latin typeface="Arial" panose="020B0604020202020204" pitchFamily="34" charset="0"/>
                <a:cs typeface="Arial" panose="020B0604020202020204" pitchFamily="34" charset="0"/>
              </a:rPr>
              <a:t>ft</a:t>
            </a:r>
            <a:r>
              <a:rPr lang="pt-BR" sz="700">
                <a:solidFill>
                  <a:srgbClr val="FFFFFF"/>
                </a:solidFill>
                <a:latin typeface="Arial" panose="020B0604020202020204" pitchFamily="34" charset="0"/>
                <a:cs typeface="Arial" panose="020B0604020202020204" pitchFamily="34" charset="0"/>
              </a:rPr>
              <a:t>/1231765007/FT_1231765007.html. Último </a:t>
            </a:r>
            <a:r>
              <a:rPr lang="pt-BR" sz="700" err="1">
                <a:solidFill>
                  <a:srgbClr val="FFFFFF"/>
                </a:solidFill>
                <a:latin typeface="Arial" panose="020B0604020202020204" pitchFamily="34" charset="0"/>
                <a:cs typeface="Arial" panose="020B0604020202020204" pitchFamily="34" charset="0"/>
              </a:rPr>
              <a:t>acceso</a:t>
            </a:r>
            <a:r>
              <a:rPr lang="pt-BR" sz="700">
                <a:solidFill>
                  <a:srgbClr val="FFFFFF"/>
                </a:solidFill>
                <a:latin typeface="Arial" panose="020B0604020202020204" pitchFamily="34" charset="0"/>
                <a:cs typeface="Arial" panose="020B0604020202020204" pitchFamily="34" charset="0"/>
              </a:rPr>
              <a:t>: </a:t>
            </a:r>
            <a:r>
              <a:rPr lang="pt-BR" sz="700" err="1">
                <a:solidFill>
                  <a:schemeClr val="bg1"/>
                </a:solidFill>
                <a:latin typeface="Arial" panose="020B0604020202020204" pitchFamily="34" charset="0"/>
                <a:cs typeface="Arial" panose="020B0604020202020204" pitchFamily="34" charset="0"/>
              </a:rPr>
              <a:t>julio</a:t>
            </a:r>
            <a:r>
              <a:rPr lang="pt-BR" sz="700">
                <a:solidFill>
                  <a:srgbClr val="FFFFFF"/>
                </a:solidFill>
                <a:latin typeface="Arial" panose="020B0604020202020204" pitchFamily="34" charset="0"/>
                <a:cs typeface="Arial" panose="020B0604020202020204" pitchFamily="34" charset="0"/>
              </a:rPr>
              <a:t> 2025. </a:t>
            </a:r>
            <a:r>
              <a:rPr lang="pt-BR" sz="700" b="1">
                <a:solidFill>
                  <a:srgbClr val="FFFFFF"/>
                </a:solidFill>
                <a:latin typeface="Arial" panose="020B0604020202020204" pitchFamily="34" charset="0"/>
                <a:cs typeface="Arial" panose="020B0604020202020204" pitchFamily="34" charset="0"/>
              </a:rPr>
              <a:t>2. </a:t>
            </a:r>
            <a:r>
              <a:rPr lang="pt-BR" sz="700" err="1">
                <a:solidFill>
                  <a:srgbClr val="FFFFFF"/>
                </a:solidFill>
                <a:latin typeface="Arial" panose="020B0604020202020204" pitchFamily="34" charset="0"/>
                <a:cs typeface="Arial" panose="020B0604020202020204" pitchFamily="34" charset="0"/>
              </a:rPr>
              <a:t>Okragly</a:t>
            </a:r>
            <a:r>
              <a:rPr lang="pt-BR" sz="700">
                <a:solidFill>
                  <a:srgbClr val="FFFFFF"/>
                </a:solidFill>
                <a:latin typeface="Arial" panose="020B0604020202020204" pitchFamily="34" charset="0"/>
                <a:cs typeface="Arial" panose="020B0604020202020204" pitchFamily="34" charset="0"/>
              </a:rPr>
              <a:t> AJ, </a:t>
            </a:r>
            <a:r>
              <a:rPr lang="pt-BR" sz="700" i="1">
                <a:solidFill>
                  <a:srgbClr val="FFFFFF"/>
                </a:solidFill>
                <a:latin typeface="Arial" panose="020B0604020202020204" pitchFamily="34" charset="0"/>
                <a:cs typeface="Arial" panose="020B0604020202020204" pitchFamily="34" charset="0"/>
              </a:rPr>
              <a:t>et al</a:t>
            </a:r>
            <a:r>
              <a:rPr lang="pt-BR" sz="700">
                <a:solidFill>
                  <a:srgbClr val="FFFFFF"/>
                </a:solidFill>
                <a:latin typeface="Arial" panose="020B0604020202020204" pitchFamily="34" charset="0"/>
                <a:cs typeface="Arial" panose="020B0604020202020204" pitchFamily="34" charset="0"/>
              </a:rPr>
              <a:t>. </a:t>
            </a:r>
            <a:r>
              <a:rPr lang="en-US" sz="700">
                <a:solidFill>
                  <a:srgbClr val="FFFFFF"/>
                </a:solidFill>
                <a:latin typeface="Arial" panose="020B0604020202020204" pitchFamily="34" charset="0"/>
                <a:cs typeface="Arial" panose="020B0604020202020204" pitchFamily="34" charset="0"/>
              </a:rPr>
              <a:t>Binding, Neutralization and Internalization of the Interleukin-13 Antibody, Lebrikizumab</a:t>
            </a:r>
            <a:r>
              <a:rPr lang="pt-BR" sz="700">
                <a:solidFill>
                  <a:srgbClr val="FFFFFF"/>
                </a:solidFill>
                <a:latin typeface="Arial" panose="020B0604020202020204" pitchFamily="34" charset="0"/>
                <a:cs typeface="Arial" panose="020B0604020202020204" pitchFamily="34" charset="0"/>
              </a:rPr>
              <a:t> Dermatol </a:t>
            </a:r>
            <a:r>
              <a:rPr lang="pt-BR" sz="700" err="1">
                <a:solidFill>
                  <a:srgbClr val="FFFFFF"/>
                </a:solidFill>
                <a:latin typeface="Arial" panose="020B0604020202020204" pitchFamily="34" charset="0"/>
                <a:cs typeface="Arial" panose="020B0604020202020204" pitchFamily="34" charset="0"/>
              </a:rPr>
              <a:t>Ther</a:t>
            </a:r>
            <a:r>
              <a:rPr lang="pt-BR" sz="700">
                <a:solidFill>
                  <a:srgbClr val="FFFFFF"/>
                </a:solidFill>
                <a:latin typeface="Arial" panose="020B0604020202020204" pitchFamily="34" charset="0"/>
                <a:cs typeface="Arial" panose="020B0604020202020204" pitchFamily="34" charset="0"/>
              </a:rPr>
              <a:t> (</a:t>
            </a:r>
            <a:r>
              <a:rPr lang="pt-BR" sz="700" err="1">
                <a:solidFill>
                  <a:srgbClr val="FFFFFF"/>
                </a:solidFill>
                <a:latin typeface="Arial" panose="020B0604020202020204" pitchFamily="34" charset="0"/>
                <a:cs typeface="Arial" panose="020B0604020202020204" pitchFamily="34" charset="0"/>
              </a:rPr>
              <a:t>Heidelb</a:t>
            </a:r>
            <a:r>
              <a:rPr lang="pt-BR" sz="700">
                <a:solidFill>
                  <a:srgbClr val="FFFFFF"/>
                </a:solidFill>
                <a:latin typeface="Arial" panose="020B0604020202020204" pitchFamily="34" charset="0"/>
                <a:cs typeface="Arial" panose="020B0604020202020204" pitchFamily="34" charset="0"/>
              </a:rPr>
              <a:t>). 2023;13(7):1535-47. </a:t>
            </a:r>
            <a:r>
              <a:rPr lang="pt-BR" sz="700" b="1">
                <a:solidFill>
                  <a:srgbClr val="FFFFFF"/>
                </a:solidFill>
                <a:latin typeface="Arial" panose="020B0604020202020204" pitchFamily="34" charset="0"/>
                <a:cs typeface="Arial" panose="020B0604020202020204" pitchFamily="34" charset="0"/>
              </a:rPr>
              <a:t>3. </a:t>
            </a:r>
            <a:r>
              <a:rPr lang="pt-BR" sz="700" err="1">
                <a:solidFill>
                  <a:srgbClr val="FFFFFF"/>
                </a:solidFill>
                <a:latin typeface="Arial" panose="020B0604020202020204" pitchFamily="34" charset="0"/>
                <a:cs typeface="Arial" panose="020B0604020202020204" pitchFamily="34" charset="0"/>
              </a:rPr>
              <a:t>Silverberg</a:t>
            </a:r>
            <a:r>
              <a:rPr lang="pt-BR" sz="700">
                <a:solidFill>
                  <a:srgbClr val="FFFFFF"/>
                </a:solidFill>
                <a:latin typeface="Arial" panose="020B0604020202020204" pitchFamily="34" charset="0"/>
                <a:cs typeface="Arial" panose="020B0604020202020204" pitchFamily="34" charset="0"/>
              </a:rPr>
              <a:t> JI, </a:t>
            </a:r>
            <a:r>
              <a:rPr lang="pt-BR" sz="700" i="1">
                <a:solidFill>
                  <a:srgbClr val="FFFFFF"/>
                </a:solidFill>
                <a:latin typeface="Arial" panose="020B0604020202020204" pitchFamily="34" charset="0"/>
                <a:cs typeface="Arial" panose="020B0604020202020204" pitchFamily="34" charset="0"/>
              </a:rPr>
              <a:t>et al</a:t>
            </a:r>
            <a:r>
              <a:rPr lang="pt-BR" sz="700">
                <a:solidFill>
                  <a:srgbClr val="FFFFFF"/>
                </a:solidFill>
                <a:latin typeface="Arial" panose="020B0604020202020204" pitchFamily="34" charset="0"/>
                <a:cs typeface="Arial" panose="020B0604020202020204" pitchFamily="34" charset="0"/>
              </a:rPr>
              <a:t>. </a:t>
            </a:r>
            <a:r>
              <a:rPr lang="en-US" sz="700">
                <a:solidFill>
                  <a:srgbClr val="FFFFFF"/>
                </a:solidFill>
                <a:latin typeface="Arial" panose="020B0604020202020204" pitchFamily="34" charset="0"/>
                <a:cs typeface="Arial" panose="020B0604020202020204" pitchFamily="34" charset="0"/>
              </a:rPr>
              <a:t>Two Phase 3 Trials of Lebrikizumab for Moderate-to-Severe Atopic Dermatitis</a:t>
            </a:r>
            <a:r>
              <a:rPr lang="pt-BR" sz="700">
                <a:solidFill>
                  <a:srgbClr val="FFFFFF"/>
                </a:solidFill>
                <a:latin typeface="Arial" panose="020B0604020202020204" pitchFamily="34" charset="0"/>
                <a:cs typeface="Arial" panose="020B0604020202020204" pitchFamily="34" charset="0"/>
              </a:rPr>
              <a:t> N </a:t>
            </a:r>
            <a:r>
              <a:rPr lang="pt-BR" sz="700" err="1">
                <a:solidFill>
                  <a:srgbClr val="FFFFFF"/>
                </a:solidFill>
                <a:latin typeface="Arial" panose="020B0604020202020204" pitchFamily="34" charset="0"/>
                <a:cs typeface="Arial" panose="020B0604020202020204" pitchFamily="34" charset="0"/>
              </a:rPr>
              <a:t>Engl</a:t>
            </a:r>
            <a:r>
              <a:rPr lang="pt-BR" sz="700">
                <a:solidFill>
                  <a:srgbClr val="FFFFFF"/>
                </a:solidFill>
                <a:latin typeface="Arial" panose="020B0604020202020204" pitchFamily="34" charset="0"/>
                <a:cs typeface="Arial" panose="020B0604020202020204" pitchFamily="34" charset="0"/>
              </a:rPr>
              <a:t> J Med. 2023;388(12):1080-91. </a:t>
            </a:r>
            <a:r>
              <a:rPr lang="pt-BR" sz="700" b="1">
                <a:solidFill>
                  <a:srgbClr val="FFFFFF"/>
                </a:solidFill>
                <a:latin typeface="Arial" panose="020B0604020202020204" pitchFamily="34" charset="0"/>
                <a:cs typeface="Arial" panose="020B0604020202020204" pitchFamily="34" charset="0"/>
              </a:rPr>
              <a:t>4. </a:t>
            </a:r>
            <a:r>
              <a:rPr lang="pt-BR" sz="700" err="1">
                <a:solidFill>
                  <a:srgbClr val="FFFFFF"/>
                </a:solidFill>
                <a:latin typeface="Arial" panose="020B0604020202020204" pitchFamily="34" charset="0"/>
                <a:cs typeface="Arial" panose="020B0604020202020204" pitchFamily="34" charset="0"/>
              </a:rPr>
              <a:t>Blauvelt</a:t>
            </a:r>
            <a:r>
              <a:rPr lang="pt-BR" sz="700">
                <a:solidFill>
                  <a:srgbClr val="FFFFFF"/>
                </a:solidFill>
                <a:latin typeface="Arial" panose="020B0604020202020204" pitchFamily="34" charset="0"/>
                <a:cs typeface="Arial" panose="020B0604020202020204" pitchFamily="34" charset="0"/>
              </a:rPr>
              <a:t> A, </a:t>
            </a:r>
            <a:r>
              <a:rPr lang="pt-BR" sz="700" i="1">
                <a:solidFill>
                  <a:srgbClr val="FFFFFF"/>
                </a:solidFill>
                <a:latin typeface="Arial" panose="020B0604020202020204" pitchFamily="34" charset="0"/>
                <a:cs typeface="Arial" panose="020B0604020202020204" pitchFamily="34" charset="0"/>
              </a:rPr>
              <a:t>et al</a:t>
            </a:r>
            <a:r>
              <a:rPr lang="pt-BR" sz="700">
                <a:solidFill>
                  <a:srgbClr val="FFFFFF"/>
                </a:solidFill>
                <a:latin typeface="Arial" panose="020B0604020202020204" pitchFamily="34" charset="0"/>
                <a:cs typeface="Arial" panose="020B0604020202020204" pitchFamily="34" charset="0"/>
              </a:rPr>
              <a:t>. </a:t>
            </a:r>
            <a:r>
              <a:rPr lang="en-US" sz="700">
                <a:solidFill>
                  <a:srgbClr val="FFFFFF"/>
                </a:solidFill>
                <a:latin typeface="Arial" panose="020B0604020202020204" pitchFamily="34" charset="0"/>
                <a:cs typeface="Arial" panose="020B0604020202020204" pitchFamily="34" charset="0"/>
              </a:rPr>
              <a:t>Efficacy and safety of lebrikizumab in moderate-to-severe atopic dermatitis: 52-week results of two randomized double-blinded placebo-controlled phase III trials. </a:t>
            </a:r>
            <a:r>
              <a:rPr lang="pt-BR" sz="700">
                <a:solidFill>
                  <a:srgbClr val="FFFFFF"/>
                </a:solidFill>
                <a:latin typeface="Arial" panose="020B0604020202020204" pitchFamily="34" charset="0"/>
                <a:cs typeface="Arial" panose="020B0604020202020204" pitchFamily="34" charset="0"/>
              </a:rPr>
              <a:t>Br J Dermatol. 2023;188(6):740-8.</a:t>
            </a:r>
            <a:r>
              <a:rPr lang="pt-BR" sz="700" b="1">
                <a:solidFill>
                  <a:srgbClr val="FFFFFF"/>
                </a:solidFill>
                <a:latin typeface="Arial" panose="020B0604020202020204" pitchFamily="34" charset="0"/>
                <a:cs typeface="Arial" panose="020B0604020202020204" pitchFamily="34" charset="0"/>
              </a:rPr>
              <a:t> 5. </a:t>
            </a:r>
            <a:r>
              <a:rPr lang="pt-BR" sz="700">
                <a:solidFill>
                  <a:srgbClr val="FFFFFF"/>
                </a:solidFill>
                <a:latin typeface="Arial" panose="020B0604020202020204" pitchFamily="34" charset="0"/>
                <a:cs typeface="Arial" panose="020B0604020202020204" pitchFamily="34" charset="0"/>
              </a:rPr>
              <a:t>Ficha técnica </a:t>
            </a:r>
            <a:r>
              <a:rPr lang="pt-BR" sz="700" err="1">
                <a:solidFill>
                  <a:srgbClr val="FFFFFF"/>
                </a:solidFill>
                <a:latin typeface="Arial" panose="020B0604020202020204" pitchFamily="34" charset="0"/>
                <a:cs typeface="Arial" panose="020B0604020202020204" pitchFamily="34" charset="0"/>
              </a:rPr>
              <a:t>dupilumab</a:t>
            </a:r>
            <a:r>
              <a:rPr lang="pt-BR" sz="700">
                <a:solidFill>
                  <a:srgbClr val="FFFFFF"/>
                </a:solidFill>
                <a:latin typeface="Arial" panose="020B0604020202020204" pitchFamily="34" charset="0"/>
                <a:cs typeface="Arial" panose="020B0604020202020204" pitchFamily="34" charset="0"/>
              </a:rPr>
              <a:t>. </a:t>
            </a:r>
            <a:r>
              <a:rPr lang="pt-BR" sz="700" err="1">
                <a:solidFill>
                  <a:srgbClr val="FFFFFF"/>
                </a:solidFill>
                <a:latin typeface="Arial" panose="020B0604020202020204" pitchFamily="34" charset="0"/>
                <a:cs typeface="Arial" panose="020B0604020202020204" pitchFamily="34" charset="0"/>
              </a:rPr>
              <a:t>Disponible</a:t>
            </a:r>
            <a:r>
              <a:rPr lang="pt-BR" sz="700">
                <a:solidFill>
                  <a:srgbClr val="FFFFFF"/>
                </a:solidFill>
                <a:latin typeface="Arial" panose="020B0604020202020204" pitchFamily="34" charset="0"/>
                <a:cs typeface="Arial" panose="020B0604020202020204" pitchFamily="34" charset="0"/>
              </a:rPr>
              <a:t> </a:t>
            </a:r>
            <a:r>
              <a:rPr lang="pt-BR" sz="700" err="1">
                <a:solidFill>
                  <a:srgbClr val="FFFFFF"/>
                </a:solidFill>
                <a:latin typeface="Arial" panose="020B0604020202020204" pitchFamily="34" charset="0"/>
                <a:cs typeface="Arial" panose="020B0604020202020204" pitchFamily="34" charset="0"/>
              </a:rPr>
              <a:t>en</a:t>
            </a:r>
            <a:r>
              <a:rPr lang="pt-BR" sz="700">
                <a:solidFill>
                  <a:srgbClr val="FFFFFF"/>
                </a:solidFill>
                <a:latin typeface="Arial" panose="020B0604020202020204" pitchFamily="34" charset="0"/>
                <a:cs typeface="Arial" panose="020B0604020202020204" pitchFamily="34" charset="0"/>
              </a:rPr>
              <a:t>: https://cima.aemps.es/cima/</a:t>
            </a:r>
            <a:r>
              <a:rPr lang="pt-BR" sz="700" err="1">
                <a:solidFill>
                  <a:srgbClr val="FFFFFF"/>
                </a:solidFill>
                <a:latin typeface="Arial" panose="020B0604020202020204" pitchFamily="34" charset="0"/>
                <a:cs typeface="Arial" panose="020B0604020202020204" pitchFamily="34" charset="0"/>
              </a:rPr>
              <a:t>dochtml</a:t>
            </a:r>
            <a:r>
              <a:rPr lang="pt-BR" sz="700">
                <a:solidFill>
                  <a:srgbClr val="FFFFFF"/>
                </a:solidFill>
                <a:latin typeface="Arial" panose="020B0604020202020204" pitchFamily="34" charset="0"/>
                <a:cs typeface="Arial" panose="020B0604020202020204" pitchFamily="34" charset="0"/>
              </a:rPr>
              <a:t>/</a:t>
            </a:r>
            <a:r>
              <a:rPr lang="pt-BR" sz="700" err="1">
                <a:solidFill>
                  <a:srgbClr val="FFFFFF"/>
                </a:solidFill>
                <a:latin typeface="Arial" panose="020B0604020202020204" pitchFamily="34" charset="0"/>
                <a:cs typeface="Arial" panose="020B0604020202020204" pitchFamily="34" charset="0"/>
              </a:rPr>
              <a:t>ft</a:t>
            </a:r>
            <a:r>
              <a:rPr lang="pt-BR" sz="700">
                <a:solidFill>
                  <a:srgbClr val="FFFFFF"/>
                </a:solidFill>
                <a:latin typeface="Arial" panose="020B0604020202020204" pitchFamily="34" charset="0"/>
                <a:cs typeface="Arial" panose="020B0604020202020204" pitchFamily="34" charset="0"/>
              </a:rPr>
              <a:t>/1171229006/ft_1171229006.html. Último </a:t>
            </a:r>
            <a:r>
              <a:rPr lang="pt-BR" sz="700" err="1">
                <a:solidFill>
                  <a:srgbClr val="FFFFFF"/>
                </a:solidFill>
                <a:latin typeface="Arial" panose="020B0604020202020204" pitchFamily="34" charset="0"/>
                <a:cs typeface="Arial" panose="020B0604020202020204" pitchFamily="34" charset="0"/>
              </a:rPr>
              <a:t>acceso</a:t>
            </a:r>
            <a:r>
              <a:rPr lang="pt-BR" sz="700">
                <a:solidFill>
                  <a:srgbClr val="FFFFFF"/>
                </a:solidFill>
                <a:latin typeface="Arial" panose="020B0604020202020204" pitchFamily="34" charset="0"/>
                <a:cs typeface="Arial" panose="020B0604020202020204" pitchFamily="34" charset="0"/>
              </a:rPr>
              <a:t>: </a:t>
            </a:r>
            <a:r>
              <a:rPr lang="pt-BR" sz="700" err="1">
                <a:solidFill>
                  <a:srgbClr val="FFFFFF"/>
                </a:solidFill>
                <a:latin typeface="Arial" panose="020B0604020202020204" pitchFamily="34" charset="0"/>
                <a:cs typeface="Arial" panose="020B0604020202020204" pitchFamily="34" charset="0"/>
              </a:rPr>
              <a:t>julio</a:t>
            </a:r>
            <a:r>
              <a:rPr lang="pt-BR" sz="700">
                <a:solidFill>
                  <a:srgbClr val="FFFFFF"/>
                </a:solidFill>
                <a:latin typeface="Arial" panose="020B0604020202020204" pitchFamily="34" charset="0"/>
                <a:cs typeface="Arial" panose="020B0604020202020204" pitchFamily="34" charset="0"/>
              </a:rPr>
              <a:t> 2025. </a:t>
            </a:r>
            <a:r>
              <a:rPr lang="pt-BR" sz="700" b="1">
                <a:solidFill>
                  <a:srgbClr val="FFFFFF"/>
                </a:solidFill>
                <a:latin typeface="Arial" panose="020B0604020202020204" pitchFamily="34" charset="0"/>
                <a:cs typeface="Arial" panose="020B0604020202020204" pitchFamily="34" charset="0"/>
              </a:rPr>
              <a:t>6. </a:t>
            </a:r>
            <a:r>
              <a:rPr lang="pt-BR" sz="700">
                <a:solidFill>
                  <a:srgbClr val="FFFFFF"/>
                </a:solidFill>
                <a:latin typeface="Arial" panose="020B0604020202020204" pitchFamily="34" charset="0"/>
                <a:cs typeface="Arial" panose="020B0604020202020204" pitchFamily="34" charset="0"/>
              </a:rPr>
              <a:t>Ficha técnica </a:t>
            </a:r>
            <a:r>
              <a:rPr lang="pt-BR" sz="700" err="1">
                <a:solidFill>
                  <a:srgbClr val="FFFFFF"/>
                </a:solidFill>
                <a:latin typeface="Arial" panose="020B0604020202020204" pitchFamily="34" charset="0"/>
                <a:cs typeface="Arial" panose="020B0604020202020204" pitchFamily="34" charset="0"/>
              </a:rPr>
              <a:t>tralokinumab</a:t>
            </a:r>
            <a:r>
              <a:rPr lang="pt-BR" sz="700">
                <a:solidFill>
                  <a:srgbClr val="FFFFFF"/>
                </a:solidFill>
                <a:latin typeface="Arial" panose="020B0604020202020204" pitchFamily="34" charset="0"/>
                <a:cs typeface="Arial" panose="020B0604020202020204" pitchFamily="34" charset="0"/>
              </a:rPr>
              <a:t>. </a:t>
            </a:r>
            <a:r>
              <a:rPr lang="pt-BR" sz="700" err="1">
                <a:solidFill>
                  <a:srgbClr val="FFFFFF"/>
                </a:solidFill>
                <a:latin typeface="Arial" panose="020B0604020202020204" pitchFamily="34" charset="0"/>
                <a:cs typeface="Arial" panose="020B0604020202020204" pitchFamily="34" charset="0"/>
              </a:rPr>
              <a:t>Disponible</a:t>
            </a:r>
            <a:r>
              <a:rPr lang="pt-BR" sz="700">
                <a:solidFill>
                  <a:srgbClr val="FFFFFF"/>
                </a:solidFill>
                <a:latin typeface="Arial" panose="020B0604020202020204" pitchFamily="34" charset="0"/>
                <a:cs typeface="Arial" panose="020B0604020202020204" pitchFamily="34" charset="0"/>
              </a:rPr>
              <a:t> </a:t>
            </a:r>
            <a:r>
              <a:rPr lang="pt-BR" sz="700" err="1">
                <a:solidFill>
                  <a:srgbClr val="FFFFFF"/>
                </a:solidFill>
                <a:latin typeface="Arial" panose="020B0604020202020204" pitchFamily="34" charset="0"/>
                <a:cs typeface="Arial" panose="020B0604020202020204" pitchFamily="34" charset="0"/>
              </a:rPr>
              <a:t>en</a:t>
            </a:r>
            <a:r>
              <a:rPr lang="pt-BR" sz="700">
                <a:solidFill>
                  <a:srgbClr val="FFFFFF"/>
                </a:solidFill>
                <a:latin typeface="Arial" panose="020B0604020202020204" pitchFamily="34" charset="0"/>
                <a:cs typeface="Arial" panose="020B0604020202020204" pitchFamily="34" charset="0"/>
              </a:rPr>
              <a:t>: https://cima.aemps.es/cima/</a:t>
            </a:r>
            <a:r>
              <a:rPr lang="pt-BR" sz="700" err="1">
                <a:solidFill>
                  <a:srgbClr val="FFFFFF"/>
                </a:solidFill>
                <a:latin typeface="Arial" panose="020B0604020202020204" pitchFamily="34" charset="0"/>
                <a:cs typeface="Arial" panose="020B0604020202020204" pitchFamily="34" charset="0"/>
              </a:rPr>
              <a:t>dochtml</a:t>
            </a:r>
            <a:r>
              <a:rPr lang="pt-BR" sz="700">
                <a:solidFill>
                  <a:srgbClr val="FFFFFF"/>
                </a:solidFill>
                <a:latin typeface="Arial" panose="020B0604020202020204" pitchFamily="34" charset="0"/>
                <a:cs typeface="Arial" panose="020B0604020202020204" pitchFamily="34" charset="0"/>
              </a:rPr>
              <a:t>/</a:t>
            </a:r>
            <a:r>
              <a:rPr lang="pt-BR" sz="700" err="1">
                <a:solidFill>
                  <a:srgbClr val="FFFFFF"/>
                </a:solidFill>
                <a:latin typeface="Arial" panose="020B0604020202020204" pitchFamily="34" charset="0"/>
                <a:cs typeface="Arial" panose="020B0604020202020204" pitchFamily="34" charset="0"/>
              </a:rPr>
              <a:t>ft</a:t>
            </a:r>
            <a:r>
              <a:rPr lang="pt-BR" sz="700">
                <a:solidFill>
                  <a:srgbClr val="FFFFFF"/>
                </a:solidFill>
                <a:latin typeface="Arial" panose="020B0604020202020204" pitchFamily="34" charset="0"/>
                <a:cs typeface="Arial" panose="020B0604020202020204" pitchFamily="34" charset="0"/>
              </a:rPr>
              <a:t>/1211554002/FT_1211554002.html. Último </a:t>
            </a:r>
            <a:r>
              <a:rPr lang="pt-BR" sz="700" err="1">
                <a:solidFill>
                  <a:srgbClr val="FFFFFF"/>
                </a:solidFill>
                <a:latin typeface="Arial" panose="020B0604020202020204" pitchFamily="34" charset="0"/>
                <a:cs typeface="Arial" panose="020B0604020202020204" pitchFamily="34" charset="0"/>
              </a:rPr>
              <a:t>acceso</a:t>
            </a:r>
            <a:r>
              <a:rPr lang="pt-BR" sz="700">
                <a:solidFill>
                  <a:srgbClr val="FFFFFF"/>
                </a:solidFill>
                <a:latin typeface="Arial" panose="020B0604020202020204" pitchFamily="34" charset="0"/>
                <a:cs typeface="Arial" panose="020B0604020202020204" pitchFamily="34" charset="0"/>
              </a:rPr>
              <a:t>: </a:t>
            </a:r>
            <a:r>
              <a:rPr lang="pt-BR" sz="700" err="1">
                <a:solidFill>
                  <a:srgbClr val="FFFFFF"/>
                </a:solidFill>
                <a:latin typeface="Arial" panose="020B0604020202020204" pitchFamily="34" charset="0"/>
                <a:cs typeface="Arial" panose="020B0604020202020204" pitchFamily="34" charset="0"/>
              </a:rPr>
              <a:t>julio</a:t>
            </a:r>
            <a:r>
              <a:rPr lang="pt-BR" sz="700">
                <a:solidFill>
                  <a:srgbClr val="FFFFFF"/>
                </a:solidFill>
                <a:latin typeface="Arial" panose="020B0604020202020204" pitchFamily="34" charset="0"/>
                <a:cs typeface="Arial" panose="020B0604020202020204" pitchFamily="34" charset="0"/>
              </a:rPr>
              <a:t> 2025.</a:t>
            </a:r>
          </a:p>
        </p:txBody>
      </p:sp>
      <p:sp>
        <p:nvSpPr>
          <p:cNvPr id="15" name="CuadroTexto 14">
            <a:extLst>
              <a:ext uri="{FF2B5EF4-FFF2-40B4-BE49-F238E27FC236}">
                <a16:creationId xmlns:a16="http://schemas.microsoft.com/office/drawing/2014/main" id="{12D986FE-F0F5-E168-7C79-F4A3543314EA}"/>
              </a:ext>
            </a:extLst>
          </p:cNvPr>
          <p:cNvSpPr txBox="1"/>
          <p:nvPr/>
        </p:nvSpPr>
        <p:spPr>
          <a:xfrm rot="16200000" flipH="1">
            <a:off x="11052450" y="1134496"/>
            <a:ext cx="2032881" cy="215444"/>
          </a:xfrm>
          <a:prstGeom prst="rect">
            <a:avLst/>
          </a:prstGeom>
          <a:noFill/>
        </p:spPr>
        <p:txBody>
          <a:bodyPr wrap="square" rtlCol="0">
            <a:spAutoFit/>
          </a:bodyPr>
          <a:lstStyle/>
          <a:p>
            <a:r>
              <a:rPr lang="es-ES" sz="800">
                <a:solidFill>
                  <a:schemeClr val="bg1"/>
                </a:solidFill>
              </a:rPr>
              <a:t>ES-EBG-2500059 julio 2025</a:t>
            </a:r>
          </a:p>
        </p:txBody>
      </p:sp>
    </p:spTree>
    <p:extLst>
      <p:ext uri="{BB962C8B-B14F-4D97-AF65-F5344CB8AC3E}">
        <p14:creationId xmlns:p14="http://schemas.microsoft.com/office/powerpoint/2010/main" val="1411992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779963" y="1464330"/>
            <a:ext cx="5996851" cy="211482"/>
          </a:xfrm>
          <a:prstGeom prst="rect">
            <a:avLst/>
          </a:prstGeom>
        </p:spPr>
        <p:txBody>
          <a:bodyPr vert="horz" wrap="square" lIns="0" tIns="7316" rIns="0" bIns="0" rtlCol="0">
            <a:spAutoFit/>
          </a:bodyPr>
          <a:lstStyle/>
          <a:p>
            <a:pPr marL="4763" marR="18483" lvl="0" indent="0" algn="ctr" defTabSz="914400" rtl="0" eaLnBrk="1" fontAlgn="auto" latinLnBrk="0" hangingPunct="1">
              <a:lnSpc>
                <a:spcPct val="101000"/>
              </a:lnSpc>
              <a:spcBef>
                <a:spcPts val="58"/>
              </a:spcBef>
              <a:spcAft>
                <a:spcPts val="0"/>
              </a:spcAft>
              <a:buClrTx/>
              <a:buSzTx/>
              <a:buFontTx/>
              <a:buNone/>
              <a:tabLst/>
              <a:defRPr/>
            </a:pPr>
            <a:r>
              <a:rPr kumimoji="0" lang="es-ES" sz="1400" b="1" i="0" u="none" strike="noStrike" kern="1200" cap="none" spc="0" normalizeH="0" baseline="0" noProof="0">
                <a:ln>
                  <a:noFill/>
                </a:ln>
                <a:solidFill>
                  <a:srgbClr val="7A45B8"/>
                </a:solidFill>
                <a:effectLst/>
                <a:uLnTx/>
                <a:uFillTx/>
                <a:latin typeface="Arial"/>
                <a:ea typeface="+mn-ea"/>
                <a:cs typeface="Arial"/>
              </a:rPr>
              <a:t>% CFB NRS Prurito</a:t>
            </a:r>
            <a:r>
              <a:rPr kumimoji="0" lang="es-ES" sz="1400" b="1" i="0" u="none" strike="noStrike" kern="1200" cap="none" spc="0" normalizeH="0" baseline="30000" noProof="0">
                <a:ln>
                  <a:noFill/>
                </a:ln>
                <a:solidFill>
                  <a:srgbClr val="7A45B8"/>
                </a:solidFill>
                <a:effectLst/>
                <a:uLnTx/>
                <a:uFillTx/>
                <a:latin typeface="Arial"/>
                <a:ea typeface="+mn-ea"/>
                <a:cs typeface="Arial"/>
              </a:rPr>
              <a:t># </a:t>
            </a:r>
            <a:r>
              <a:rPr kumimoji="0" sz="1400" b="1" i="0" u="none" strike="noStrike" kern="1200" cap="none" spc="0" normalizeH="0" baseline="0" noProof="0" err="1">
                <a:ln>
                  <a:noFill/>
                </a:ln>
                <a:solidFill>
                  <a:srgbClr val="7A45B8"/>
                </a:solidFill>
                <a:effectLst/>
                <a:uLnTx/>
                <a:uFillTx/>
                <a:latin typeface="Arial"/>
                <a:ea typeface="+mn-ea"/>
                <a:cs typeface="Arial"/>
              </a:rPr>
              <a:t>en</a:t>
            </a:r>
            <a:r>
              <a:rPr kumimoji="0" sz="1400" b="1" i="0" u="none" strike="noStrike" kern="1200" cap="none" spc="6" normalizeH="0" baseline="0" noProof="0">
                <a:ln>
                  <a:noFill/>
                </a:ln>
                <a:solidFill>
                  <a:srgbClr val="7A45B8"/>
                </a:solidFill>
                <a:effectLst/>
                <a:uLnTx/>
                <a:uFillTx/>
                <a:latin typeface="Arial"/>
                <a:ea typeface="+mn-ea"/>
                <a:cs typeface="Arial"/>
              </a:rPr>
              <a:t> </a:t>
            </a:r>
            <a:r>
              <a:rPr kumimoji="0" sz="1400" b="1" i="0" u="none" strike="noStrike" kern="1200" cap="none" spc="0" normalizeH="0" baseline="0" noProof="0" err="1">
                <a:ln>
                  <a:noFill/>
                </a:ln>
                <a:solidFill>
                  <a:srgbClr val="7A45B8"/>
                </a:solidFill>
                <a:effectLst/>
                <a:uLnTx/>
                <a:uFillTx/>
                <a:latin typeface="Arial"/>
                <a:ea typeface="+mn-ea"/>
                <a:cs typeface="Arial"/>
              </a:rPr>
              <a:t>los</a:t>
            </a:r>
            <a:r>
              <a:rPr kumimoji="0" sz="1400" b="1" i="0" u="none" strike="noStrike" kern="1200" cap="none" spc="6" normalizeH="0" baseline="0" noProof="0">
                <a:ln>
                  <a:noFill/>
                </a:ln>
                <a:solidFill>
                  <a:srgbClr val="7A45B8"/>
                </a:solidFill>
                <a:effectLst/>
                <a:uLnTx/>
                <a:uFillTx/>
                <a:latin typeface="Arial"/>
                <a:ea typeface="+mn-ea"/>
                <a:cs typeface="Arial"/>
              </a:rPr>
              <a:t> </a:t>
            </a:r>
            <a:r>
              <a:rPr kumimoji="0" sz="1400" b="1" i="0" u="none" strike="noStrike" kern="1200" cap="none" spc="0" normalizeH="0" baseline="0" noProof="0" err="1">
                <a:ln>
                  <a:noFill/>
                </a:ln>
                <a:solidFill>
                  <a:srgbClr val="7A45B8"/>
                </a:solidFill>
                <a:effectLst/>
                <a:uLnTx/>
                <a:uFillTx/>
                <a:latin typeface="Arial"/>
                <a:ea typeface="+mn-ea"/>
                <a:cs typeface="Arial"/>
              </a:rPr>
              <a:t>primeros</a:t>
            </a:r>
            <a:r>
              <a:rPr kumimoji="0" sz="1400" b="1" i="0" u="none" strike="noStrike" kern="1200" cap="none" spc="6" normalizeH="0" baseline="0" noProof="0">
                <a:ln>
                  <a:noFill/>
                </a:ln>
                <a:solidFill>
                  <a:srgbClr val="7A45B8"/>
                </a:solidFill>
                <a:effectLst/>
                <a:uLnTx/>
                <a:uFillTx/>
                <a:latin typeface="Arial"/>
                <a:ea typeface="+mn-ea"/>
                <a:cs typeface="Arial"/>
              </a:rPr>
              <a:t> </a:t>
            </a:r>
            <a:r>
              <a:rPr kumimoji="0" sz="1400" b="1" i="0" u="none" strike="noStrike" kern="1200" cap="none" spc="-15" normalizeH="0" baseline="0" noProof="0">
                <a:ln>
                  <a:noFill/>
                </a:ln>
                <a:solidFill>
                  <a:srgbClr val="7A45B8"/>
                </a:solidFill>
                <a:effectLst/>
                <a:uLnTx/>
                <a:uFillTx/>
                <a:latin typeface="Arial"/>
                <a:ea typeface="+mn-ea"/>
                <a:cs typeface="Arial"/>
              </a:rPr>
              <a:t>15 </a:t>
            </a:r>
            <a:r>
              <a:rPr kumimoji="0" sz="1400" b="1" i="0" u="none" strike="noStrike" kern="1200" cap="none" spc="-12" normalizeH="0" baseline="0" noProof="0">
                <a:ln>
                  <a:noFill/>
                </a:ln>
                <a:solidFill>
                  <a:srgbClr val="7A45B8"/>
                </a:solidFill>
                <a:effectLst/>
                <a:uLnTx/>
                <a:uFillTx/>
                <a:latin typeface="Arial"/>
                <a:ea typeface="+mn-ea"/>
                <a:cs typeface="Arial"/>
              </a:rPr>
              <a:t>días</a:t>
            </a:r>
            <a:r>
              <a:rPr kumimoji="0" lang="es-ES" sz="1400" b="1" i="0" u="none" strike="noStrike" kern="1200" cap="none" spc="-12" normalizeH="0" baseline="30000" noProof="0">
                <a:ln>
                  <a:noFill/>
                </a:ln>
                <a:solidFill>
                  <a:srgbClr val="7A45B8"/>
                </a:solidFill>
                <a:effectLst/>
                <a:uLnTx/>
                <a:uFillTx/>
                <a:latin typeface="Arial"/>
                <a:ea typeface="+mn-ea"/>
                <a:cs typeface="Arial"/>
              </a:rPr>
              <a:t>1</a:t>
            </a:r>
            <a:endParaRPr kumimoji="0" sz="1400" b="0" i="0" u="none" strike="noStrike" kern="1200" cap="none" spc="0" normalizeH="0" baseline="30000" noProof="0">
              <a:ln>
                <a:noFill/>
              </a:ln>
              <a:solidFill>
                <a:srgbClr val="000000"/>
              </a:solidFill>
              <a:effectLst/>
              <a:uLnTx/>
              <a:uFillTx/>
              <a:latin typeface="Arial"/>
              <a:ea typeface="+mn-ea"/>
              <a:cs typeface="Arial"/>
            </a:endParaRPr>
          </a:p>
        </p:txBody>
      </p:sp>
      <p:sp>
        <p:nvSpPr>
          <p:cNvPr id="27" name="object 27"/>
          <p:cNvSpPr txBox="1">
            <a:spLocks noGrp="1"/>
          </p:cNvSpPr>
          <p:nvPr>
            <p:ph type="title"/>
          </p:nvPr>
        </p:nvSpPr>
        <p:spPr>
          <a:xfrm>
            <a:off x="541338" y="231860"/>
            <a:ext cx="10709275" cy="598318"/>
          </a:xfrm>
        </p:spPr>
        <p:txBody>
          <a:bodyPr vert="horz" wrap="square" lIns="0" tIns="7316" rIns="0" bIns="0" rtlCol="0" anchor="ctr">
            <a:spAutoFit/>
          </a:bodyPr>
          <a:lstStyle/>
          <a:p>
            <a:r>
              <a:rPr lang="es-ES"/>
              <a:t>EBGLYSS</a:t>
            </a:r>
            <a:r>
              <a:rPr lang="es-ES" baseline="30000"/>
              <a:t>®</a:t>
            </a:r>
            <a:r>
              <a:rPr lang="es-ES"/>
              <a:t> produjo mejoras significativas en el prurito desde los primeros días de tratamiento</a:t>
            </a:r>
            <a:r>
              <a:rPr lang="es-ES" baseline="30000"/>
              <a:t>1</a:t>
            </a:r>
          </a:p>
        </p:txBody>
      </p:sp>
      <p:grpSp>
        <p:nvGrpSpPr>
          <p:cNvPr id="116" name="Grupo 115">
            <a:extLst>
              <a:ext uri="{FF2B5EF4-FFF2-40B4-BE49-F238E27FC236}">
                <a16:creationId xmlns:a16="http://schemas.microsoft.com/office/drawing/2014/main" id="{D90F837F-4C42-2B61-885E-D5602635AF31}"/>
              </a:ext>
            </a:extLst>
          </p:cNvPr>
          <p:cNvGrpSpPr/>
          <p:nvPr/>
        </p:nvGrpSpPr>
        <p:grpSpPr>
          <a:xfrm>
            <a:off x="1190576" y="1704530"/>
            <a:ext cx="5192557" cy="3315698"/>
            <a:chOff x="1716804" y="2393881"/>
            <a:chExt cx="3365979" cy="2149340"/>
          </a:xfrm>
        </p:grpSpPr>
        <p:sp>
          <p:nvSpPr>
            <p:cNvPr id="2" name="object 2"/>
            <p:cNvSpPr txBox="1"/>
            <p:nvPr/>
          </p:nvSpPr>
          <p:spPr>
            <a:xfrm>
              <a:off x="2151185" y="4380390"/>
              <a:ext cx="2308223" cy="162831"/>
            </a:xfrm>
            <a:prstGeom prst="rect">
              <a:avLst/>
            </a:prstGeom>
          </p:spPr>
          <p:txBody>
            <a:bodyPr vert="horz" wrap="square" lIns="0" tIns="8856" rIns="0" bIns="0" rtlCol="0">
              <a:spAutoFit/>
            </a:bodyPr>
            <a:lstStyle/>
            <a:p>
              <a:pPr marL="7701" marR="0" lvl="0" indent="0" algn="ctr" defTabSz="914400" rtl="0" eaLnBrk="1" fontAlgn="auto" latinLnBrk="0" hangingPunct="1">
                <a:lnSpc>
                  <a:spcPct val="100000"/>
                </a:lnSpc>
                <a:spcBef>
                  <a:spcPts val="69"/>
                </a:spcBef>
                <a:spcAft>
                  <a:spcPts val="0"/>
                </a:spcAft>
                <a:buClrTx/>
                <a:buSzTx/>
                <a:buFontTx/>
                <a:buNone/>
                <a:tabLst/>
                <a:defRPr/>
              </a:pPr>
              <a:r>
                <a:rPr kumimoji="0" sz="1000" b="1" i="0" u="none" strike="noStrike" kern="1200" cap="none" spc="-12" normalizeH="0" baseline="0" noProof="0">
                  <a:ln>
                    <a:noFill/>
                  </a:ln>
                  <a:solidFill>
                    <a:srgbClr val="22346A"/>
                  </a:solidFill>
                  <a:effectLst/>
                  <a:uLnTx/>
                  <a:uFillTx/>
                  <a:latin typeface="Arial"/>
                  <a:ea typeface="+mn-ea"/>
                  <a:cs typeface="Arial"/>
                </a:rPr>
                <a:t>Días</a:t>
              </a:r>
              <a:endParaRPr kumimoji="0" sz="1000" b="0" i="0" u="none" strike="noStrike" kern="1200" cap="none" spc="0" normalizeH="0" baseline="0" noProof="0">
                <a:ln>
                  <a:noFill/>
                </a:ln>
                <a:solidFill>
                  <a:srgbClr val="000000"/>
                </a:solidFill>
                <a:effectLst/>
                <a:uLnTx/>
                <a:uFillTx/>
                <a:latin typeface="Arial"/>
                <a:ea typeface="+mn-ea"/>
                <a:cs typeface="Arial"/>
              </a:endParaRPr>
            </a:p>
          </p:txBody>
        </p:sp>
        <p:sp>
          <p:nvSpPr>
            <p:cNvPr id="11" name="object 11"/>
            <p:cNvSpPr txBox="1"/>
            <p:nvPr/>
          </p:nvSpPr>
          <p:spPr>
            <a:xfrm>
              <a:off x="4560906" y="2791604"/>
              <a:ext cx="404703" cy="523071"/>
            </a:xfrm>
            <a:prstGeom prst="rect">
              <a:avLst/>
            </a:prstGeom>
          </p:spPr>
          <p:txBody>
            <a:bodyPr vert="horz" wrap="square" lIns="0" tIns="10012" rIns="0" bIns="0" rtlCol="0">
              <a:spAutoFit/>
            </a:bodyPr>
            <a:lstStyle/>
            <a:p>
              <a:pPr marL="7701" marR="0" lvl="0" indent="0" algn="l" defTabSz="914400" rtl="0" eaLnBrk="1" fontAlgn="auto" latinLnBrk="0" hangingPunct="1">
                <a:lnSpc>
                  <a:spcPts val="1953"/>
                </a:lnSpc>
                <a:spcBef>
                  <a:spcPts val="79"/>
                </a:spcBef>
                <a:spcAft>
                  <a:spcPts val="0"/>
                </a:spcAft>
                <a:buClrTx/>
                <a:buSzTx/>
                <a:buFontTx/>
                <a:buNone/>
                <a:tabLst/>
                <a:defRPr/>
              </a:pPr>
              <a:r>
                <a:rPr kumimoji="0" sz="1759" b="1" i="0" u="none" strike="noStrike" kern="1200" cap="none" spc="0" normalizeH="0" baseline="0" noProof="0">
                  <a:ln>
                    <a:noFill/>
                  </a:ln>
                  <a:solidFill>
                    <a:srgbClr val="A3A3A3"/>
                  </a:solidFill>
                  <a:effectLst/>
                  <a:uLnTx/>
                  <a:uFillTx/>
                  <a:latin typeface="Arial"/>
                  <a:ea typeface="+mn-ea"/>
                  <a:cs typeface="Arial"/>
                </a:rPr>
                <a:t>-</a:t>
              </a:r>
              <a:r>
                <a:rPr kumimoji="0" sz="1759" b="1" i="0" u="none" strike="noStrike" kern="1200" cap="none" spc="-15" normalizeH="0" baseline="0" noProof="0">
                  <a:ln>
                    <a:noFill/>
                  </a:ln>
                  <a:solidFill>
                    <a:srgbClr val="A3A3A3"/>
                  </a:solidFill>
                  <a:effectLst/>
                  <a:uLnTx/>
                  <a:uFillTx/>
                  <a:latin typeface="Arial"/>
                  <a:ea typeface="+mn-ea"/>
                  <a:cs typeface="Arial"/>
                </a:rPr>
                <a:t>5,8</a:t>
              </a:r>
              <a:endParaRPr kumimoji="0" sz="1759"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ts val="1953"/>
                </a:lnSpc>
                <a:spcBef>
                  <a:spcPts val="0"/>
                </a:spcBef>
                <a:spcAft>
                  <a:spcPts val="0"/>
                </a:spcAft>
                <a:buClrTx/>
                <a:buSzTx/>
                <a:buFontTx/>
                <a:buNone/>
                <a:tabLst/>
                <a:defRPr/>
              </a:pPr>
              <a:r>
                <a:rPr kumimoji="0" sz="1759" b="1" i="0" u="none" strike="noStrike" kern="1200" cap="none" spc="0" normalizeH="0" baseline="0" noProof="0">
                  <a:ln>
                    <a:noFill/>
                  </a:ln>
                  <a:solidFill>
                    <a:srgbClr val="A3A3A3"/>
                  </a:solidFill>
                  <a:effectLst/>
                  <a:uLnTx/>
                  <a:uFillTx/>
                  <a:latin typeface="Arial"/>
                  <a:ea typeface="+mn-ea"/>
                  <a:cs typeface="Arial"/>
                </a:rPr>
                <a:t>-</a:t>
              </a:r>
              <a:r>
                <a:rPr kumimoji="0" sz="1759" b="1" i="0" u="none" strike="noStrike" kern="1200" cap="none" spc="-15" normalizeH="0" baseline="0" noProof="0">
                  <a:ln>
                    <a:noFill/>
                  </a:ln>
                  <a:solidFill>
                    <a:srgbClr val="A3A3A3"/>
                  </a:solidFill>
                  <a:effectLst/>
                  <a:uLnTx/>
                  <a:uFillTx/>
                  <a:latin typeface="Arial"/>
                  <a:ea typeface="+mn-ea"/>
                  <a:cs typeface="Arial"/>
                </a:rPr>
                <a:t>7,5</a:t>
              </a:r>
              <a:endParaRPr kumimoji="0" sz="1759" b="0" i="0" u="none" strike="noStrike" kern="1200" cap="none" spc="0" normalizeH="0" baseline="0" noProof="0">
                <a:ln>
                  <a:noFill/>
                </a:ln>
                <a:solidFill>
                  <a:srgbClr val="000000"/>
                </a:solidFill>
                <a:effectLst/>
                <a:uLnTx/>
                <a:uFillTx/>
                <a:latin typeface="Arial"/>
                <a:ea typeface="+mn-ea"/>
                <a:cs typeface="Arial"/>
              </a:endParaRPr>
            </a:p>
          </p:txBody>
        </p:sp>
        <p:sp>
          <p:nvSpPr>
            <p:cNvPr id="12" name="object 12"/>
            <p:cNvSpPr txBox="1"/>
            <p:nvPr/>
          </p:nvSpPr>
          <p:spPr>
            <a:xfrm>
              <a:off x="4552550" y="3588609"/>
              <a:ext cx="530233" cy="548719"/>
            </a:xfrm>
            <a:prstGeom prst="rect">
              <a:avLst/>
            </a:prstGeom>
          </p:spPr>
          <p:txBody>
            <a:bodyPr vert="horz" wrap="square" lIns="0" tIns="10012" rIns="0" bIns="0" rtlCol="0">
              <a:spAutoFit/>
            </a:bodyPr>
            <a:lstStyle/>
            <a:p>
              <a:pPr marL="7701" marR="0" lvl="0" indent="0" algn="l" defTabSz="914400" rtl="0" eaLnBrk="1" fontAlgn="auto" latinLnBrk="0" hangingPunct="1">
                <a:lnSpc>
                  <a:spcPts val="2083"/>
                </a:lnSpc>
                <a:spcBef>
                  <a:spcPts val="79"/>
                </a:spcBef>
                <a:spcAft>
                  <a:spcPts val="0"/>
                </a:spcAft>
                <a:buClrTx/>
                <a:buSzTx/>
                <a:buFontTx/>
                <a:buNone/>
                <a:tabLst/>
                <a:defRPr/>
              </a:pPr>
              <a:r>
                <a:rPr kumimoji="0" sz="1759" b="1" i="0" u="none" strike="noStrike" kern="1200" cap="none" spc="0" normalizeH="0" baseline="0" noProof="0">
                  <a:ln>
                    <a:noFill/>
                  </a:ln>
                  <a:solidFill>
                    <a:srgbClr val="9F338A"/>
                  </a:solidFill>
                  <a:effectLst/>
                  <a:uLnTx/>
                  <a:uFillTx/>
                  <a:latin typeface="Arial"/>
                  <a:ea typeface="+mn-ea"/>
                  <a:cs typeface="Arial"/>
                </a:rPr>
                <a:t>-</a:t>
              </a:r>
              <a:r>
                <a:rPr kumimoji="0" sz="1759" b="1" i="0" u="none" strike="noStrike" kern="1200" cap="none" spc="-12" normalizeH="0" baseline="0" noProof="0">
                  <a:ln>
                    <a:noFill/>
                  </a:ln>
                  <a:solidFill>
                    <a:srgbClr val="9F338A"/>
                  </a:solidFill>
                  <a:effectLst/>
                  <a:uLnTx/>
                  <a:uFillTx/>
                  <a:latin typeface="Arial"/>
                  <a:ea typeface="+mn-ea"/>
                  <a:cs typeface="Arial"/>
                </a:rPr>
                <a:t>18,2</a:t>
              </a:r>
              <a:endParaRPr kumimoji="0" sz="1759"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ts val="2083"/>
                </a:lnSpc>
                <a:spcBef>
                  <a:spcPts val="0"/>
                </a:spcBef>
                <a:spcAft>
                  <a:spcPts val="0"/>
                </a:spcAft>
                <a:buClrTx/>
                <a:buSzTx/>
                <a:buFontTx/>
                <a:buNone/>
                <a:tabLst/>
                <a:defRPr/>
              </a:pPr>
              <a:r>
                <a:rPr kumimoji="0" sz="1759" b="1" i="0" u="none" strike="noStrike" kern="1200" cap="none" spc="0" normalizeH="0" baseline="0" noProof="0">
                  <a:ln>
                    <a:noFill/>
                  </a:ln>
                  <a:solidFill>
                    <a:srgbClr val="AB539B"/>
                  </a:solidFill>
                  <a:effectLst/>
                  <a:uLnTx/>
                  <a:uFillTx/>
                  <a:latin typeface="Arial"/>
                  <a:ea typeface="+mn-ea"/>
                  <a:cs typeface="Arial"/>
                </a:rPr>
                <a:t>-</a:t>
              </a:r>
              <a:r>
                <a:rPr kumimoji="0" sz="1759" b="1" i="0" u="none" strike="noStrike" kern="1200" cap="none" spc="-12" normalizeH="0" baseline="0" noProof="0">
                  <a:ln>
                    <a:noFill/>
                  </a:ln>
                  <a:solidFill>
                    <a:srgbClr val="AB539B"/>
                  </a:solidFill>
                  <a:effectLst/>
                  <a:uLnTx/>
                  <a:uFillTx/>
                  <a:latin typeface="Arial"/>
                  <a:ea typeface="+mn-ea"/>
                  <a:cs typeface="Arial"/>
                </a:rPr>
                <a:t>22,4</a:t>
              </a:r>
              <a:endParaRPr kumimoji="0" sz="1759" b="0" i="0" u="none" strike="noStrike" kern="1200" cap="none" spc="0" normalizeH="0" baseline="0" noProof="0">
                <a:ln>
                  <a:noFill/>
                </a:ln>
                <a:solidFill>
                  <a:srgbClr val="000000"/>
                </a:solidFill>
                <a:effectLst/>
                <a:uLnTx/>
                <a:uFillTx/>
                <a:latin typeface="Arial"/>
                <a:ea typeface="+mn-ea"/>
                <a:cs typeface="Arial"/>
              </a:endParaRPr>
            </a:p>
          </p:txBody>
        </p:sp>
        <p:sp>
          <p:nvSpPr>
            <p:cNvPr id="13" name="object 13"/>
            <p:cNvSpPr txBox="1"/>
            <p:nvPr/>
          </p:nvSpPr>
          <p:spPr>
            <a:xfrm>
              <a:off x="1997637" y="2393881"/>
              <a:ext cx="67771" cy="120961"/>
            </a:xfrm>
            <a:prstGeom prst="rect">
              <a:avLst/>
            </a:prstGeom>
          </p:spPr>
          <p:txBody>
            <a:bodyPr vert="horz" wrap="square" lIns="0" tIns="8856" rIns="0" bIns="0" rtlCol="0">
              <a:spAutoFit/>
            </a:bodyPr>
            <a:lstStyle/>
            <a:p>
              <a:pPr marL="7701" marR="0" lvl="0" indent="0" algn="l" defTabSz="914400" rtl="0" eaLnBrk="1" fontAlgn="auto" latinLnBrk="0" hangingPunct="1">
                <a:lnSpc>
                  <a:spcPct val="100000"/>
                </a:lnSpc>
                <a:spcBef>
                  <a:spcPts val="69"/>
                </a:spcBef>
                <a:spcAft>
                  <a:spcPts val="0"/>
                </a:spcAft>
                <a:buClrTx/>
                <a:buSzTx/>
                <a:buFontTx/>
                <a:buNone/>
                <a:tabLst/>
                <a:defRPr/>
              </a:pPr>
              <a:r>
                <a:rPr kumimoji="0" sz="728" b="0" i="0" u="none" strike="noStrike" kern="1200" cap="none" spc="-30" normalizeH="0" baseline="0" noProof="0">
                  <a:ln>
                    <a:noFill/>
                  </a:ln>
                  <a:solidFill>
                    <a:srgbClr val="22346A"/>
                  </a:solidFill>
                  <a:effectLst/>
                  <a:uLnTx/>
                  <a:uFillTx/>
                  <a:latin typeface="Arial"/>
                  <a:ea typeface="+mn-ea"/>
                  <a:cs typeface="Arial"/>
                </a:rPr>
                <a:t>5</a:t>
              </a:r>
              <a:endParaRPr kumimoji="0" sz="728" b="0" i="0" u="none" strike="noStrike" kern="1200" cap="none" spc="0" normalizeH="0" baseline="0" noProof="0">
                <a:ln>
                  <a:noFill/>
                </a:ln>
                <a:solidFill>
                  <a:srgbClr val="000000"/>
                </a:solidFill>
                <a:effectLst/>
                <a:uLnTx/>
                <a:uFillTx/>
                <a:latin typeface="Arial"/>
                <a:ea typeface="+mn-ea"/>
                <a:cs typeface="Arial"/>
              </a:endParaRPr>
            </a:p>
          </p:txBody>
        </p:sp>
        <p:sp>
          <p:nvSpPr>
            <p:cNvPr id="14" name="object 14"/>
            <p:cNvSpPr txBox="1"/>
            <p:nvPr/>
          </p:nvSpPr>
          <p:spPr>
            <a:xfrm>
              <a:off x="1997637" y="2681521"/>
              <a:ext cx="67771" cy="120961"/>
            </a:xfrm>
            <a:prstGeom prst="rect">
              <a:avLst/>
            </a:prstGeom>
          </p:spPr>
          <p:txBody>
            <a:bodyPr vert="horz" wrap="square" lIns="0" tIns="8856" rIns="0" bIns="0" rtlCol="0">
              <a:spAutoFit/>
            </a:bodyPr>
            <a:lstStyle/>
            <a:p>
              <a:pPr marL="7701" marR="0" lvl="0" indent="0" algn="l" defTabSz="914400" rtl="0" eaLnBrk="1" fontAlgn="auto" latinLnBrk="0" hangingPunct="1">
                <a:lnSpc>
                  <a:spcPct val="100000"/>
                </a:lnSpc>
                <a:spcBef>
                  <a:spcPts val="69"/>
                </a:spcBef>
                <a:spcAft>
                  <a:spcPts val="0"/>
                </a:spcAft>
                <a:buClrTx/>
                <a:buSzTx/>
                <a:buFontTx/>
                <a:buNone/>
                <a:tabLst/>
                <a:defRPr/>
              </a:pPr>
              <a:r>
                <a:rPr kumimoji="0" sz="728" b="0" i="0" u="none" strike="noStrike" kern="1200" cap="none" spc="-30" normalizeH="0" baseline="0" noProof="0">
                  <a:ln>
                    <a:noFill/>
                  </a:ln>
                  <a:solidFill>
                    <a:srgbClr val="22346A"/>
                  </a:solidFill>
                  <a:effectLst/>
                  <a:uLnTx/>
                  <a:uFillTx/>
                  <a:latin typeface="Arial"/>
                  <a:ea typeface="+mn-ea"/>
                  <a:cs typeface="Arial"/>
                </a:rPr>
                <a:t>0</a:t>
              </a:r>
              <a:endParaRPr kumimoji="0" sz="728" b="0" i="0" u="none" strike="noStrike" kern="1200" cap="none" spc="0" normalizeH="0" baseline="0" noProof="0">
                <a:ln>
                  <a:noFill/>
                </a:ln>
                <a:solidFill>
                  <a:srgbClr val="000000"/>
                </a:solidFill>
                <a:effectLst/>
                <a:uLnTx/>
                <a:uFillTx/>
                <a:latin typeface="Arial"/>
                <a:ea typeface="+mn-ea"/>
                <a:cs typeface="Arial"/>
              </a:endParaRPr>
            </a:p>
          </p:txBody>
        </p:sp>
        <p:sp>
          <p:nvSpPr>
            <p:cNvPr id="15" name="object 15"/>
            <p:cNvSpPr txBox="1"/>
            <p:nvPr/>
          </p:nvSpPr>
          <p:spPr>
            <a:xfrm>
              <a:off x="1966416" y="2969162"/>
              <a:ext cx="98962" cy="120961"/>
            </a:xfrm>
            <a:prstGeom prst="rect">
              <a:avLst/>
            </a:prstGeom>
          </p:spPr>
          <p:txBody>
            <a:bodyPr vert="horz" wrap="square" lIns="0" tIns="8856" rIns="0" bIns="0" rtlCol="0">
              <a:spAutoFit/>
            </a:bodyPr>
            <a:lstStyle/>
            <a:p>
              <a:pPr marL="7701" marR="0" lvl="0" indent="0" algn="l" defTabSz="914400" rtl="0" eaLnBrk="1" fontAlgn="auto" latinLnBrk="0" hangingPunct="1">
                <a:lnSpc>
                  <a:spcPct val="100000"/>
                </a:lnSpc>
                <a:spcBef>
                  <a:spcPts val="69"/>
                </a:spcBef>
                <a:spcAft>
                  <a:spcPts val="0"/>
                </a:spcAft>
                <a:buClrTx/>
                <a:buSzTx/>
                <a:buFontTx/>
                <a:buNone/>
                <a:tabLst/>
                <a:defRPr/>
              </a:pPr>
              <a:r>
                <a:rPr kumimoji="0" sz="728" b="0" i="0" u="none" strike="noStrike" kern="1200" cap="none" spc="-6" normalizeH="0" baseline="0" noProof="0">
                  <a:ln>
                    <a:noFill/>
                  </a:ln>
                  <a:solidFill>
                    <a:srgbClr val="22346A"/>
                  </a:solidFill>
                  <a:effectLst/>
                  <a:uLnTx/>
                  <a:uFillTx/>
                  <a:latin typeface="Arial"/>
                  <a:ea typeface="+mn-ea"/>
                  <a:cs typeface="Arial"/>
                </a:rPr>
                <a:t>-</a:t>
              </a:r>
              <a:r>
                <a:rPr kumimoji="0" sz="728" b="0" i="0" u="none" strike="noStrike" kern="1200" cap="none" spc="-30" normalizeH="0" baseline="0" noProof="0">
                  <a:ln>
                    <a:noFill/>
                  </a:ln>
                  <a:solidFill>
                    <a:srgbClr val="22346A"/>
                  </a:solidFill>
                  <a:effectLst/>
                  <a:uLnTx/>
                  <a:uFillTx/>
                  <a:latin typeface="Arial"/>
                  <a:ea typeface="+mn-ea"/>
                  <a:cs typeface="Arial"/>
                </a:rPr>
                <a:t>5</a:t>
              </a:r>
              <a:endParaRPr kumimoji="0" sz="728" b="0" i="0" u="none" strike="noStrike" kern="1200" cap="none" spc="0" normalizeH="0" baseline="0" noProof="0">
                <a:ln>
                  <a:noFill/>
                </a:ln>
                <a:solidFill>
                  <a:srgbClr val="000000"/>
                </a:solidFill>
                <a:effectLst/>
                <a:uLnTx/>
                <a:uFillTx/>
                <a:latin typeface="Arial"/>
                <a:ea typeface="+mn-ea"/>
                <a:cs typeface="Arial"/>
              </a:endParaRPr>
            </a:p>
          </p:txBody>
        </p:sp>
        <p:sp>
          <p:nvSpPr>
            <p:cNvPr id="16" name="object 16"/>
            <p:cNvSpPr txBox="1"/>
            <p:nvPr/>
          </p:nvSpPr>
          <p:spPr>
            <a:xfrm>
              <a:off x="1914288" y="3256802"/>
              <a:ext cx="150945" cy="120961"/>
            </a:xfrm>
            <a:prstGeom prst="rect">
              <a:avLst/>
            </a:prstGeom>
          </p:spPr>
          <p:txBody>
            <a:bodyPr vert="horz" wrap="square" lIns="0" tIns="8856" rIns="0" bIns="0" rtlCol="0">
              <a:spAutoFit/>
            </a:bodyPr>
            <a:lstStyle/>
            <a:p>
              <a:pPr marL="7701" marR="0" lvl="0" indent="0" algn="l" defTabSz="914400" rtl="0" eaLnBrk="1" fontAlgn="auto" latinLnBrk="0" hangingPunct="1">
                <a:lnSpc>
                  <a:spcPct val="100000"/>
                </a:lnSpc>
                <a:spcBef>
                  <a:spcPts val="69"/>
                </a:spcBef>
                <a:spcAft>
                  <a:spcPts val="0"/>
                </a:spcAft>
                <a:buClrTx/>
                <a:buSzTx/>
                <a:buFontTx/>
                <a:buNone/>
                <a:tabLst/>
                <a:defRPr/>
              </a:pPr>
              <a:r>
                <a:rPr kumimoji="0" sz="728" b="0" i="0" u="none" strike="noStrike" kern="1200" cap="none" spc="0" normalizeH="0" baseline="0" noProof="0">
                  <a:ln>
                    <a:noFill/>
                  </a:ln>
                  <a:solidFill>
                    <a:srgbClr val="22346A"/>
                  </a:solidFill>
                  <a:effectLst/>
                  <a:uLnTx/>
                  <a:uFillTx/>
                  <a:latin typeface="Arial"/>
                  <a:ea typeface="+mn-ea"/>
                  <a:cs typeface="Arial"/>
                </a:rPr>
                <a:t>-</a:t>
              </a:r>
              <a:r>
                <a:rPr kumimoji="0" sz="728" b="0" i="0" u="none" strike="noStrike" kern="1200" cap="none" spc="-15" normalizeH="0" baseline="0" noProof="0">
                  <a:ln>
                    <a:noFill/>
                  </a:ln>
                  <a:solidFill>
                    <a:srgbClr val="22346A"/>
                  </a:solidFill>
                  <a:effectLst/>
                  <a:uLnTx/>
                  <a:uFillTx/>
                  <a:latin typeface="Arial"/>
                  <a:ea typeface="+mn-ea"/>
                  <a:cs typeface="Arial"/>
                </a:rPr>
                <a:t>10</a:t>
              </a:r>
              <a:endParaRPr kumimoji="0" sz="728" b="0" i="0" u="none" strike="noStrike" kern="1200" cap="none" spc="0" normalizeH="0" baseline="0" noProof="0">
                <a:ln>
                  <a:noFill/>
                </a:ln>
                <a:solidFill>
                  <a:srgbClr val="000000"/>
                </a:solidFill>
                <a:effectLst/>
                <a:uLnTx/>
                <a:uFillTx/>
                <a:latin typeface="Arial"/>
                <a:ea typeface="+mn-ea"/>
                <a:cs typeface="Arial"/>
              </a:endParaRPr>
            </a:p>
          </p:txBody>
        </p:sp>
        <p:sp>
          <p:nvSpPr>
            <p:cNvPr id="17" name="object 17"/>
            <p:cNvSpPr txBox="1"/>
            <p:nvPr/>
          </p:nvSpPr>
          <p:spPr>
            <a:xfrm>
              <a:off x="1914288" y="3544442"/>
              <a:ext cx="150945" cy="120961"/>
            </a:xfrm>
            <a:prstGeom prst="rect">
              <a:avLst/>
            </a:prstGeom>
          </p:spPr>
          <p:txBody>
            <a:bodyPr vert="horz" wrap="square" lIns="0" tIns="8856" rIns="0" bIns="0" rtlCol="0">
              <a:spAutoFit/>
            </a:bodyPr>
            <a:lstStyle/>
            <a:p>
              <a:pPr marL="7701" marR="0" lvl="0" indent="0" algn="l" defTabSz="914400" rtl="0" eaLnBrk="1" fontAlgn="auto" latinLnBrk="0" hangingPunct="1">
                <a:lnSpc>
                  <a:spcPct val="100000"/>
                </a:lnSpc>
                <a:spcBef>
                  <a:spcPts val="69"/>
                </a:spcBef>
                <a:spcAft>
                  <a:spcPts val="0"/>
                </a:spcAft>
                <a:buClrTx/>
                <a:buSzTx/>
                <a:buFontTx/>
                <a:buNone/>
                <a:tabLst/>
                <a:defRPr/>
              </a:pPr>
              <a:r>
                <a:rPr kumimoji="0" sz="728" b="0" i="0" u="none" strike="noStrike" kern="1200" cap="none" spc="0" normalizeH="0" baseline="0" noProof="0">
                  <a:ln>
                    <a:noFill/>
                  </a:ln>
                  <a:solidFill>
                    <a:srgbClr val="22346A"/>
                  </a:solidFill>
                  <a:effectLst/>
                  <a:uLnTx/>
                  <a:uFillTx/>
                  <a:latin typeface="Arial"/>
                  <a:ea typeface="+mn-ea"/>
                  <a:cs typeface="Arial"/>
                </a:rPr>
                <a:t>-</a:t>
              </a:r>
              <a:r>
                <a:rPr kumimoji="0" sz="728" b="0" i="0" u="none" strike="noStrike" kern="1200" cap="none" spc="-15" normalizeH="0" baseline="0" noProof="0">
                  <a:ln>
                    <a:noFill/>
                  </a:ln>
                  <a:solidFill>
                    <a:srgbClr val="22346A"/>
                  </a:solidFill>
                  <a:effectLst/>
                  <a:uLnTx/>
                  <a:uFillTx/>
                  <a:latin typeface="Arial"/>
                  <a:ea typeface="+mn-ea"/>
                  <a:cs typeface="Arial"/>
                </a:rPr>
                <a:t>15</a:t>
              </a:r>
              <a:endParaRPr kumimoji="0" sz="728" b="0" i="0" u="none" strike="noStrike" kern="1200" cap="none" spc="0" normalizeH="0" baseline="0" noProof="0">
                <a:ln>
                  <a:noFill/>
                </a:ln>
                <a:solidFill>
                  <a:srgbClr val="000000"/>
                </a:solidFill>
                <a:effectLst/>
                <a:uLnTx/>
                <a:uFillTx/>
                <a:latin typeface="Arial"/>
                <a:ea typeface="+mn-ea"/>
                <a:cs typeface="Arial"/>
              </a:endParaRPr>
            </a:p>
          </p:txBody>
        </p:sp>
        <p:sp>
          <p:nvSpPr>
            <p:cNvPr id="18" name="object 18"/>
            <p:cNvSpPr txBox="1"/>
            <p:nvPr/>
          </p:nvSpPr>
          <p:spPr>
            <a:xfrm>
              <a:off x="1914288" y="3832083"/>
              <a:ext cx="150945" cy="120961"/>
            </a:xfrm>
            <a:prstGeom prst="rect">
              <a:avLst/>
            </a:prstGeom>
          </p:spPr>
          <p:txBody>
            <a:bodyPr vert="horz" wrap="square" lIns="0" tIns="8856" rIns="0" bIns="0" rtlCol="0">
              <a:spAutoFit/>
            </a:bodyPr>
            <a:lstStyle/>
            <a:p>
              <a:pPr marL="7701" marR="0" lvl="0" indent="0" algn="l" defTabSz="914400" rtl="0" eaLnBrk="1" fontAlgn="auto" latinLnBrk="0" hangingPunct="1">
                <a:lnSpc>
                  <a:spcPct val="100000"/>
                </a:lnSpc>
                <a:spcBef>
                  <a:spcPts val="69"/>
                </a:spcBef>
                <a:spcAft>
                  <a:spcPts val="0"/>
                </a:spcAft>
                <a:buClrTx/>
                <a:buSzTx/>
                <a:buFontTx/>
                <a:buNone/>
                <a:tabLst/>
                <a:defRPr/>
              </a:pPr>
              <a:r>
                <a:rPr kumimoji="0" sz="728" b="0" i="0" u="none" strike="noStrike" kern="1200" cap="none" spc="0" normalizeH="0" baseline="0" noProof="0">
                  <a:ln>
                    <a:noFill/>
                  </a:ln>
                  <a:solidFill>
                    <a:srgbClr val="22346A"/>
                  </a:solidFill>
                  <a:effectLst/>
                  <a:uLnTx/>
                  <a:uFillTx/>
                  <a:latin typeface="Arial"/>
                  <a:ea typeface="+mn-ea"/>
                  <a:cs typeface="Arial"/>
                </a:rPr>
                <a:t>-</a:t>
              </a:r>
              <a:r>
                <a:rPr kumimoji="0" sz="728" b="0" i="0" u="none" strike="noStrike" kern="1200" cap="none" spc="-15" normalizeH="0" baseline="0" noProof="0">
                  <a:ln>
                    <a:noFill/>
                  </a:ln>
                  <a:solidFill>
                    <a:srgbClr val="22346A"/>
                  </a:solidFill>
                  <a:effectLst/>
                  <a:uLnTx/>
                  <a:uFillTx/>
                  <a:latin typeface="Arial"/>
                  <a:ea typeface="+mn-ea"/>
                  <a:cs typeface="Arial"/>
                </a:rPr>
                <a:t>20</a:t>
              </a:r>
              <a:endParaRPr kumimoji="0" sz="728" b="0" i="0" u="none" strike="noStrike" kern="1200" cap="none" spc="0" normalizeH="0" baseline="0" noProof="0">
                <a:ln>
                  <a:noFill/>
                </a:ln>
                <a:solidFill>
                  <a:srgbClr val="000000"/>
                </a:solidFill>
                <a:effectLst/>
                <a:uLnTx/>
                <a:uFillTx/>
                <a:latin typeface="Arial"/>
                <a:ea typeface="+mn-ea"/>
                <a:cs typeface="Arial"/>
              </a:endParaRPr>
            </a:p>
          </p:txBody>
        </p:sp>
        <p:sp>
          <p:nvSpPr>
            <p:cNvPr id="19" name="object 19"/>
            <p:cNvSpPr txBox="1"/>
            <p:nvPr/>
          </p:nvSpPr>
          <p:spPr>
            <a:xfrm>
              <a:off x="1914288" y="4119723"/>
              <a:ext cx="150945" cy="120961"/>
            </a:xfrm>
            <a:prstGeom prst="rect">
              <a:avLst/>
            </a:prstGeom>
          </p:spPr>
          <p:txBody>
            <a:bodyPr vert="horz" wrap="square" lIns="0" tIns="8856" rIns="0" bIns="0" rtlCol="0">
              <a:spAutoFit/>
            </a:bodyPr>
            <a:lstStyle/>
            <a:p>
              <a:pPr marL="7701" marR="0" lvl="0" indent="0" algn="l" defTabSz="914400" rtl="0" eaLnBrk="1" fontAlgn="auto" latinLnBrk="0" hangingPunct="1">
                <a:lnSpc>
                  <a:spcPct val="100000"/>
                </a:lnSpc>
                <a:spcBef>
                  <a:spcPts val="69"/>
                </a:spcBef>
                <a:spcAft>
                  <a:spcPts val="0"/>
                </a:spcAft>
                <a:buClrTx/>
                <a:buSzTx/>
                <a:buFontTx/>
                <a:buNone/>
                <a:tabLst/>
                <a:defRPr/>
              </a:pPr>
              <a:r>
                <a:rPr kumimoji="0" sz="728" b="0" i="0" u="none" strike="noStrike" kern="1200" cap="none" spc="0" normalizeH="0" baseline="0" noProof="0">
                  <a:ln>
                    <a:noFill/>
                  </a:ln>
                  <a:solidFill>
                    <a:srgbClr val="22346A"/>
                  </a:solidFill>
                  <a:effectLst/>
                  <a:uLnTx/>
                  <a:uFillTx/>
                  <a:latin typeface="Arial"/>
                  <a:ea typeface="+mn-ea"/>
                  <a:cs typeface="Arial"/>
                </a:rPr>
                <a:t>-</a:t>
              </a:r>
              <a:r>
                <a:rPr kumimoji="0" sz="728" b="0" i="0" u="none" strike="noStrike" kern="1200" cap="none" spc="-15" normalizeH="0" baseline="0" noProof="0">
                  <a:ln>
                    <a:noFill/>
                  </a:ln>
                  <a:solidFill>
                    <a:srgbClr val="22346A"/>
                  </a:solidFill>
                  <a:effectLst/>
                  <a:uLnTx/>
                  <a:uFillTx/>
                  <a:latin typeface="Arial"/>
                  <a:ea typeface="+mn-ea"/>
                  <a:cs typeface="Arial"/>
                </a:rPr>
                <a:t>25</a:t>
              </a:r>
              <a:endParaRPr kumimoji="0" sz="728" b="0" i="0" u="none" strike="noStrike" kern="1200" cap="none" spc="0" normalizeH="0" baseline="0" noProof="0">
                <a:ln>
                  <a:noFill/>
                </a:ln>
                <a:solidFill>
                  <a:srgbClr val="000000"/>
                </a:solidFill>
                <a:effectLst/>
                <a:uLnTx/>
                <a:uFillTx/>
                <a:latin typeface="Arial"/>
                <a:ea typeface="+mn-ea"/>
                <a:cs typeface="Arial"/>
              </a:endParaRPr>
            </a:p>
          </p:txBody>
        </p:sp>
        <p:sp>
          <p:nvSpPr>
            <p:cNvPr id="20" name="object 20"/>
            <p:cNvSpPr txBox="1"/>
            <p:nvPr/>
          </p:nvSpPr>
          <p:spPr>
            <a:xfrm>
              <a:off x="2266481" y="4250166"/>
              <a:ext cx="60840" cy="105816"/>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sz="637" b="0" i="0" u="none" strike="noStrike" kern="1200" cap="none" spc="-30" normalizeH="0" baseline="0" noProof="0">
                  <a:ln>
                    <a:noFill/>
                  </a:ln>
                  <a:solidFill>
                    <a:srgbClr val="22346A"/>
                  </a:solidFill>
                  <a:effectLst/>
                  <a:uLnTx/>
                  <a:uFillTx/>
                  <a:latin typeface="Arial"/>
                  <a:ea typeface="+mn-ea"/>
                  <a:cs typeface="Arial"/>
                </a:rPr>
                <a:t>1</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21" name="object 21"/>
            <p:cNvSpPr txBox="1"/>
            <p:nvPr/>
          </p:nvSpPr>
          <p:spPr>
            <a:xfrm>
              <a:off x="3019345" y="4250166"/>
              <a:ext cx="60840" cy="105816"/>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sz="637" b="0" i="0" u="none" strike="noStrike" kern="1200" cap="none" spc="-30" normalizeH="0" baseline="0" noProof="0">
                  <a:ln>
                    <a:noFill/>
                  </a:ln>
                  <a:solidFill>
                    <a:srgbClr val="22346A"/>
                  </a:solidFill>
                  <a:effectLst/>
                  <a:uLnTx/>
                  <a:uFillTx/>
                  <a:latin typeface="Arial"/>
                  <a:ea typeface="+mn-ea"/>
                  <a:cs typeface="Arial"/>
                </a:rPr>
                <a:t>6</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22" name="object 22"/>
            <p:cNvSpPr txBox="1"/>
            <p:nvPr/>
          </p:nvSpPr>
          <p:spPr>
            <a:xfrm>
              <a:off x="2567075" y="4250166"/>
              <a:ext cx="60840" cy="105816"/>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sz="637" b="0" i="0" u="none" strike="noStrike" kern="1200" cap="none" spc="-30" normalizeH="0" baseline="0" noProof="0">
                  <a:ln>
                    <a:noFill/>
                  </a:ln>
                  <a:solidFill>
                    <a:srgbClr val="22346A"/>
                  </a:solidFill>
                  <a:effectLst/>
                  <a:uLnTx/>
                  <a:uFillTx/>
                  <a:latin typeface="Arial"/>
                  <a:ea typeface="+mn-ea"/>
                  <a:cs typeface="Arial"/>
                </a:rPr>
                <a:t>3</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23" name="object 23"/>
            <p:cNvSpPr txBox="1"/>
            <p:nvPr/>
          </p:nvSpPr>
          <p:spPr>
            <a:xfrm>
              <a:off x="3471535" y="4250166"/>
              <a:ext cx="60840" cy="105816"/>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sz="637" b="0" i="0" u="none" strike="noStrike" kern="1200" cap="none" spc="-30" normalizeH="0" baseline="0" noProof="0">
                  <a:ln>
                    <a:noFill/>
                  </a:ln>
                  <a:solidFill>
                    <a:srgbClr val="22346A"/>
                  </a:solidFill>
                  <a:effectLst/>
                  <a:uLnTx/>
                  <a:uFillTx/>
                  <a:latin typeface="Arial"/>
                  <a:ea typeface="+mn-ea"/>
                  <a:cs typeface="Arial"/>
                </a:rPr>
                <a:t>9</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24" name="object 24"/>
            <p:cNvSpPr txBox="1"/>
            <p:nvPr/>
          </p:nvSpPr>
          <p:spPr>
            <a:xfrm>
              <a:off x="3901245" y="4250166"/>
              <a:ext cx="105893" cy="105816"/>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sz="637" b="0" i="0" u="none" strike="noStrike" kern="1200" cap="none" spc="-15" normalizeH="0" baseline="0" noProof="0">
                  <a:ln>
                    <a:noFill/>
                  </a:ln>
                  <a:solidFill>
                    <a:srgbClr val="22346A"/>
                  </a:solidFill>
                  <a:effectLst/>
                  <a:uLnTx/>
                  <a:uFillTx/>
                  <a:latin typeface="Arial"/>
                  <a:ea typeface="+mn-ea"/>
                  <a:cs typeface="Arial"/>
                </a:rPr>
                <a:t>12</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25" name="object 25"/>
            <p:cNvSpPr txBox="1"/>
            <p:nvPr/>
          </p:nvSpPr>
          <p:spPr>
            <a:xfrm>
              <a:off x="4353516" y="4250166"/>
              <a:ext cx="105893" cy="105816"/>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sz="637" b="0" i="0" u="none" strike="noStrike" kern="1200" cap="none" spc="-15" normalizeH="0" baseline="0" noProof="0">
                  <a:ln>
                    <a:noFill/>
                  </a:ln>
                  <a:solidFill>
                    <a:srgbClr val="22346A"/>
                  </a:solidFill>
                  <a:effectLst/>
                  <a:uLnTx/>
                  <a:uFillTx/>
                  <a:latin typeface="Arial"/>
                  <a:ea typeface="+mn-ea"/>
                  <a:cs typeface="Arial"/>
                </a:rPr>
                <a:t>15</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26" name="object 26"/>
            <p:cNvSpPr txBox="1"/>
            <p:nvPr/>
          </p:nvSpPr>
          <p:spPr>
            <a:xfrm>
              <a:off x="1716804" y="2473567"/>
              <a:ext cx="153888" cy="1713329"/>
            </a:xfrm>
            <a:prstGeom prst="rect">
              <a:avLst/>
            </a:prstGeom>
          </p:spPr>
          <p:txBody>
            <a:bodyPr vert="vert270" wrap="square" lIns="0" tIns="0" rIns="0" bIns="0" rtlCol="0">
              <a:spAutoFit/>
            </a:bodyPr>
            <a:lstStyle/>
            <a:p>
              <a:pPr marL="7701" marR="0" lvl="0" indent="0" algn="ctr" defTabSz="9144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a:ln>
                    <a:noFill/>
                  </a:ln>
                  <a:solidFill>
                    <a:srgbClr val="22346A"/>
                  </a:solidFill>
                  <a:effectLst/>
                  <a:uLnTx/>
                  <a:uFillTx/>
                  <a:latin typeface="Arial"/>
                  <a:ea typeface="+mn-ea"/>
                  <a:cs typeface="Arial"/>
                </a:rPr>
                <a:t>LSM</a:t>
              </a:r>
              <a:r>
                <a:rPr kumimoji="0" sz="1000" b="1" i="0" u="none" strike="noStrike" kern="1200" cap="none" spc="18" normalizeH="0" baseline="0" noProof="0">
                  <a:ln>
                    <a:noFill/>
                  </a:ln>
                  <a:solidFill>
                    <a:srgbClr val="22346A"/>
                  </a:solidFill>
                  <a:effectLst/>
                  <a:uLnTx/>
                  <a:uFillTx/>
                  <a:latin typeface="Arial"/>
                  <a:ea typeface="+mn-ea"/>
                  <a:cs typeface="Arial"/>
                </a:rPr>
                <a:t> </a:t>
              </a:r>
              <a:r>
                <a:rPr kumimoji="0" sz="1000" b="1" i="0" u="none" strike="noStrike" kern="1200" cap="none" spc="0" normalizeH="0" baseline="0" noProof="0">
                  <a:ln>
                    <a:noFill/>
                  </a:ln>
                  <a:solidFill>
                    <a:srgbClr val="22346A"/>
                  </a:solidFill>
                  <a:effectLst/>
                  <a:uLnTx/>
                  <a:uFillTx/>
                  <a:latin typeface="Arial"/>
                  <a:ea typeface="+mn-ea"/>
                  <a:cs typeface="Arial"/>
                </a:rPr>
                <a:t>(SE),</a:t>
              </a:r>
              <a:r>
                <a:rPr kumimoji="0" sz="1000" b="1" i="0" u="none" strike="noStrike" kern="1200" cap="none" spc="18" normalizeH="0" baseline="0" noProof="0">
                  <a:ln>
                    <a:noFill/>
                  </a:ln>
                  <a:solidFill>
                    <a:srgbClr val="22346A"/>
                  </a:solidFill>
                  <a:effectLst/>
                  <a:uLnTx/>
                  <a:uFillTx/>
                  <a:latin typeface="Arial"/>
                  <a:ea typeface="+mn-ea"/>
                  <a:cs typeface="Arial"/>
                </a:rPr>
                <a:t> </a:t>
              </a:r>
              <a:r>
                <a:rPr kumimoji="0" sz="1000" b="1" i="0" u="none" strike="noStrike" kern="1200" cap="none" spc="-30" normalizeH="0" baseline="0" noProof="0">
                  <a:ln>
                    <a:noFill/>
                  </a:ln>
                  <a:solidFill>
                    <a:srgbClr val="22346A"/>
                  </a:solidFill>
                  <a:effectLst/>
                  <a:uLnTx/>
                  <a:uFillTx/>
                  <a:latin typeface="Arial"/>
                  <a:ea typeface="+mn-ea"/>
                  <a:cs typeface="Arial"/>
                </a:rPr>
                <a:t>%</a:t>
              </a:r>
              <a:endParaRPr kumimoji="0" sz="1000" b="0" i="0" u="none" strike="noStrike" kern="1200" cap="none" spc="0" normalizeH="0" baseline="0" noProof="0">
                <a:ln>
                  <a:noFill/>
                </a:ln>
                <a:solidFill>
                  <a:srgbClr val="000000"/>
                </a:solidFill>
                <a:effectLst/>
                <a:uLnTx/>
                <a:uFillTx/>
                <a:latin typeface="Arial"/>
                <a:ea typeface="+mn-ea"/>
                <a:cs typeface="Arial"/>
              </a:endParaRPr>
            </a:p>
          </p:txBody>
        </p:sp>
        <p:grpSp>
          <p:nvGrpSpPr>
            <p:cNvPr id="28" name="object 28"/>
            <p:cNvGrpSpPr/>
            <p:nvPr/>
          </p:nvGrpSpPr>
          <p:grpSpPr>
            <a:xfrm>
              <a:off x="2100622" y="2471625"/>
              <a:ext cx="2404343" cy="1763211"/>
              <a:chOff x="5511169" y="4075892"/>
              <a:chExt cx="3964940" cy="2907665"/>
            </a:xfrm>
          </p:grpSpPr>
          <p:sp>
            <p:nvSpPr>
              <p:cNvPr id="29" name="object 29"/>
              <p:cNvSpPr/>
              <p:nvPr/>
            </p:nvSpPr>
            <p:spPr>
              <a:xfrm>
                <a:off x="5792102" y="4235925"/>
                <a:ext cx="3617595" cy="2261235"/>
              </a:xfrm>
              <a:custGeom>
                <a:avLst/>
                <a:gdLst/>
                <a:ahLst/>
                <a:cxnLst/>
                <a:rect l="l" t="t" r="r" b="b"/>
                <a:pathLst>
                  <a:path w="3617595" h="2261235">
                    <a:moveTo>
                      <a:pt x="78778" y="203034"/>
                    </a:moveTo>
                    <a:lnTo>
                      <a:pt x="77419" y="200914"/>
                    </a:lnTo>
                    <a:lnTo>
                      <a:pt x="76898" y="199072"/>
                    </a:lnTo>
                    <a:lnTo>
                      <a:pt x="76771" y="198653"/>
                    </a:lnTo>
                    <a:lnTo>
                      <a:pt x="76657" y="198247"/>
                    </a:lnTo>
                    <a:lnTo>
                      <a:pt x="75996" y="198653"/>
                    </a:lnTo>
                    <a:lnTo>
                      <a:pt x="76619" y="198247"/>
                    </a:lnTo>
                    <a:lnTo>
                      <a:pt x="63195" y="176136"/>
                    </a:lnTo>
                    <a:lnTo>
                      <a:pt x="56730" y="165531"/>
                    </a:lnTo>
                    <a:lnTo>
                      <a:pt x="55626" y="165252"/>
                    </a:lnTo>
                    <a:lnTo>
                      <a:pt x="39281" y="175031"/>
                    </a:lnTo>
                    <a:lnTo>
                      <a:pt x="39052" y="175996"/>
                    </a:lnTo>
                    <a:lnTo>
                      <a:pt x="39014" y="176136"/>
                    </a:lnTo>
                    <a:lnTo>
                      <a:pt x="60934" y="212128"/>
                    </a:lnTo>
                    <a:lnTo>
                      <a:pt x="62331" y="212864"/>
                    </a:lnTo>
                    <a:lnTo>
                      <a:pt x="62433" y="213004"/>
                    </a:lnTo>
                    <a:lnTo>
                      <a:pt x="62801" y="213106"/>
                    </a:lnTo>
                    <a:lnTo>
                      <a:pt x="64376" y="213906"/>
                    </a:lnTo>
                    <a:lnTo>
                      <a:pt x="66154" y="213906"/>
                    </a:lnTo>
                    <a:lnTo>
                      <a:pt x="68199" y="214401"/>
                    </a:lnTo>
                    <a:lnTo>
                      <a:pt x="70104" y="213334"/>
                    </a:lnTo>
                    <a:lnTo>
                      <a:pt x="73177" y="212509"/>
                    </a:lnTo>
                    <a:lnTo>
                      <a:pt x="73494" y="212318"/>
                    </a:lnTo>
                    <a:lnTo>
                      <a:pt x="74345" y="211810"/>
                    </a:lnTo>
                    <a:lnTo>
                      <a:pt x="76454" y="210515"/>
                    </a:lnTo>
                    <a:lnTo>
                      <a:pt x="77127" y="209181"/>
                    </a:lnTo>
                    <a:lnTo>
                      <a:pt x="77393" y="209016"/>
                    </a:lnTo>
                    <a:lnTo>
                      <a:pt x="77533" y="208381"/>
                    </a:lnTo>
                    <a:lnTo>
                      <a:pt x="78206" y="207073"/>
                    </a:lnTo>
                    <a:lnTo>
                      <a:pt x="78206" y="205511"/>
                    </a:lnTo>
                    <a:lnTo>
                      <a:pt x="78778" y="203034"/>
                    </a:lnTo>
                    <a:close/>
                  </a:path>
                  <a:path w="3617595" h="2261235">
                    <a:moveTo>
                      <a:pt x="95745" y="0"/>
                    </a:moveTo>
                    <a:lnTo>
                      <a:pt x="0" y="0"/>
                    </a:lnTo>
                    <a:lnTo>
                      <a:pt x="0" y="9563"/>
                    </a:lnTo>
                    <a:lnTo>
                      <a:pt x="95745" y="9563"/>
                    </a:lnTo>
                    <a:lnTo>
                      <a:pt x="95745" y="0"/>
                    </a:lnTo>
                    <a:close/>
                  </a:path>
                  <a:path w="3617595" h="2261235">
                    <a:moveTo>
                      <a:pt x="128447" y="284810"/>
                    </a:moveTo>
                    <a:lnTo>
                      <a:pt x="127114" y="282752"/>
                    </a:lnTo>
                    <a:lnTo>
                      <a:pt x="126568" y="280847"/>
                    </a:lnTo>
                    <a:lnTo>
                      <a:pt x="126441" y="280441"/>
                    </a:lnTo>
                    <a:lnTo>
                      <a:pt x="126326" y="280022"/>
                    </a:lnTo>
                    <a:lnTo>
                      <a:pt x="125653" y="280441"/>
                    </a:lnTo>
                    <a:lnTo>
                      <a:pt x="126276" y="280022"/>
                    </a:lnTo>
                    <a:lnTo>
                      <a:pt x="106578" y="247307"/>
                    </a:lnTo>
                    <a:lnTo>
                      <a:pt x="104609" y="244055"/>
                    </a:lnTo>
                    <a:lnTo>
                      <a:pt x="103238" y="243357"/>
                    </a:lnTo>
                    <a:lnTo>
                      <a:pt x="103111" y="243128"/>
                    </a:lnTo>
                    <a:lnTo>
                      <a:pt x="102565" y="243014"/>
                    </a:lnTo>
                    <a:lnTo>
                      <a:pt x="101219" y="242303"/>
                    </a:lnTo>
                    <a:lnTo>
                      <a:pt x="99568" y="242303"/>
                    </a:lnTo>
                    <a:lnTo>
                      <a:pt x="97116" y="241731"/>
                    </a:lnTo>
                    <a:lnTo>
                      <a:pt x="94983" y="243090"/>
                    </a:lnTo>
                    <a:lnTo>
                      <a:pt x="92214" y="243890"/>
                    </a:lnTo>
                    <a:lnTo>
                      <a:pt x="92367" y="243890"/>
                    </a:lnTo>
                    <a:lnTo>
                      <a:pt x="92748" y="244513"/>
                    </a:lnTo>
                    <a:lnTo>
                      <a:pt x="92443" y="244055"/>
                    </a:lnTo>
                    <a:lnTo>
                      <a:pt x="92329" y="243890"/>
                    </a:lnTo>
                    <a:lnTo>
                      <a:pt x="91960" y="244055"/>
                    </a:lnTo>
                    <a:lnTo>
                      <a:pt x="89090" y="245668"/>
                    </a:lnTo>
                    <a:lnTo>
                      <a:pt x="88404" y="246976"/>
                    </a:lnTo>
                    <a:lnTo>
                      <a:pt x="88150" y="247116"/>
                    </a:lnTo>
                    <a:lnTo>
                      <a:pt x="87998" y="247764"/>
                    </a:lnTo>
                    <a:lnTo>
                      <a:pt x="87312" y="249085"/>
                    </a:lnTo>
                    <a:lnTo>
                      <a:pt x="87312" y="250748"/>
                    </a:lnTo>
                    <a:lnTo>
                      <a:pt x="86766" y="253098"/>
                    </a:lnTo>
                    <a:lnTo>
                      <a:pt x="88049" y="255231"/>
                    </a:lnTo>
                    <a:lnTo>
                      <a:pt x="88874" y="258102"/>
                    </a:lnTo>
                    <a:lnTo>
                      <a:pt x="108597" y="290817"/>
                    </a:lnTo>
                    <a:lnTo>
                      <a:pt x="110629" y="293966"/>
                    </a:lnTo>
                    <a:lnTo>
                      <a:pt x="112052" y="294716"/>
                    </a:lnTo>
                    <a:lnTo>
                      <a:pt x="112280" y="294830"/>
                    </a:lnTo>
                    <a:lnTo>
                      <a:pt x="114096" y="295770"/>
                    </a:lnTo>
                    <a:lnTo>
                      <a:pt x="115760" y="295770"/>
                    </a:lnTo>
                    <a:lnTo>
                      <a:pt x="118059" y="296392"/>
                    </a:lnTo>
                    <a:lnTo>
                      <a:pt x="120142" y="295059"/>
                    </a:lnTo>
                    <a:lnTo>
                      <a:pt x="122897" y="294259"/>
                    </a:lnTo>
                    <a:lnTo>
                      <a:pt x="122453" y="293573"/>
                    </a:lnTo>
                    <a:lnTo>
                      <a:pt x="122897" y="294259"/>
                    </a:lnTo>
                    <a:lnTo>
                      <a:pt x="124002" y="293573"/>
                    </a:lnTo>
                    <a:lnTo>
                      <a:pt x="126123" y="292303"/>
                    </a:lnTo>
                    <a:lnTo>
                      <a:pt x="126822" y="290931"/>
                    </a:lnTo>
                    <a:lnTo>
                      <a:pt x="127050" y="290791"/>
                    </a:lnTo>
                    <a:lnTo>
                      <a:pt x="127165" y="290271"/>
                    </a:lnTo>
                    <a:lnTo>
                      <a:pt x="127901" y="288848"/>
                    </a:lnTo>
                    <a:lnTo>
                      <a:pt x="127901" y="287159"/>
                    </a:lnTo>
                    <a:lnTo>
                      <a:pt x="128447" y="284810"/>
                    </a:lnTo>
                    <a:close/>
                  </a:path>
                  <a:path w="3617595" h="2261235">
                    <a:moveTo>
                      <a:pt x="178295" y="366801"/>
                    </a:moveTo>
                    <a:lnTo>
                      <a:pt x="177012" y="364705"/>
                    </a:lnTo>
                    <a:lnTo>
                      <a:pt x="176199" y="361810"/>
                    </a:lnTo>
                    <a:lnTo>
                      <a:pt x="159016" y="333629"/>
                    </a:lnTo>
                    <a:lnTo>
                      <a:pt x="159016" y="372275"/>
                    </a:lnTo>
                    <a:lnTo>
                      <a:pt x="158750" y="372440"/>
                    </a:lnTo>
                    <a:lnTo>
                      <a:pt x="159004" y="372275"/>
                    </a:lnTo>
                    <a:lnTo>
                      <a:pt x="159016" y="333629"/>
                    </a:lnTo>
                    <a:lnTo>
                      <a:pt x="156248" y="329082"/>
                    </a:lnTo>
                    <a:lnTo>
                      <a:pt x="154292" y="325856"/>
                    </a:lnTo>
                    <a:lnTo>
                      <a:pt x="153936" y="325666"/>
                    </a:lnTo>
                    <a:lnTo>
                      <a:pt x="152882" y="325120"/>
                    </a:lnTo>
                    <a:lnTo>
                      <a:pt x="152768" y="324904"/>
                    </a:lnTo>
                    <a:lnTo>
                      <a:pt x="152285" y="324789"/>
                    </a:lnTo>
                    <a:lnTo>
                      <a:pt x="150952" y="324078"/>
                    </a:lnTo>
                    <a:lnTo>
                      <a:pt x="149326" y="324078"/>
                    </a:lnTo>
                    <a:lnTo>
                      <a:pt x="147002" y="323519"/>
                    </a:lnTo>
                    <a:lnTo>
                      <a:pt x="144843" y="324827"/>
                    </a:lnTo>
                    <a:lnTo>
                      <a:pt x="141909" y="325666"/>
                    </a:lnTo>
                    <a:lnTo>
                      <a:pt x="138747" y="327583"/>
                    </a:lnTo>
                    <a:lnTo>
                      <a:pt x="138010" y="328968"/>
                    </a:lnTo>
                    <a:lnTo>
                      <a:pt x="137820" y="329082"/>
                    </a:lnTo>
                    <a:lnTo>
                      <a:pt x="137706" y="329552"/>
                    </a:lnTo>
                    <a:lnTo>
                      <a:pt x="136969" y="330949"/>
                    </a:lnTo>
                    <a:lnTo>
                      <a:pt x="136969" y="332651"/>
                    </a:lnTo>
                    <a:lnTo>
                      <a:pt x="136436" y="334886"/>
                    </a:lnTo>
                    <a:lnTo>
                      <a:pt x="137693" y="336981"/>
                    </a:lnTo>
                    <a:lnTo>
                      <a:pt x="138531" y="339877"/>
                    </a:lnTo>
                    <a:lnTo>
                      <a:pt x="158483" y="372605"/>
                    </a:lnTo>
                    <a:lnTo>
                      <a:pt x="160312" y="375818"/>
                    </a:lnTo>
                    <a:lnTo>
                      <a:pt x="161607" y="376504"/>
                    </a:lnTo>
                    <a:lnTo>
                      <a:pt x="161759" y="376758"/>
                    </a:lnTo>
                    <a:lnTo>
                      <a:pt x="162369" y="376910"/>
                    </a:lnTo>
                    <a:lnTo>
                      <a:pt x="163728" y="377609"/>
                    </a:lnTo>
                    <a:lnTo>
                      <a:pt x="165404" y="377609"/>
                    </a:lnTo>
                    <a:lnTo>
                      <a:pt x="167754" y="378155"/>
                    </a:lnTo>
                    <a:lnTo>
                      <a:pt x="169849" y="376872"/>
                    </a:lnTo>
                    <a:lnTo>
                      <a:pt x="172745" y="376047"/>
                    </a:lnTo>
                    <a:lnTo>
                      <a:pt x="173824" y="375361"/>
                    </a:lnTo>
                    <a:lnTo>
                      <a:pt x="175895" y="374053"/>
                    </a:lnTo>
                    <a:lnTo>
                      <a:pt x="176657" y="372618"/>
                    </a:lnTo>
                    <a:lnTo>
                      <a:pt x="176758" y="372414"/>
                    </a:lnTo>
                    <a:lnTo>
                      <a:pt x="177698" y="370636"/>
                    </a:lnTo>
                    <a:lnTo>
                      <a:pt x="177698" y="368998"/>
                    </a:lnTo>
                    <a:lnTo>
                      <a:pt x="178295" y="366801"/>
                    </a:lnTo>
                    <a:close/>
                  </a:path>
                  <a:path w="3617595" h="2261235">
                    <a:moveTo>
                      <a:pt x="227965" y="448551"/>
                    </a:moveTo>
                    <a:lnTo>
                      <a:pt x="226682" y="446455"/>
                    </a:lnTo>
                    <a:lnTo>
                      <a:pt x="225856" y="443560"/>
                    </a:lnTo>
                    <a:lnTo>
                      <a:pt x="205917" y="410883"/>
                    </a:lnTo>
                    <a:lnTo>
                      <a:pt x="205219" y="411289"/>
                    </a:lnTo>
                    <a:lnTo>
                      <a:pt x="205917" y="410883"/>
                    </a:lnTo>
                    <a:lnTo>
                      <a:pt x="205689" y="410451"/>
                    </a:lnTo>
                    <a:lnTo>
                      <a:pt x="204076" y="407619"/>
                    </a:lnTo>
                    <a:lnTo>
                      <a:pt x="203771" y="407454"/>
                    </a:lnTo>
                    <a:lnTo>
                      <a:pt x="202793" y="406946"/>
                    </a:lnTo>
                    <a:lnTo>
                      <a:pt x="202653" y="406692"/>
                    </a:lnTo>
                    <a:lnTo>
                      <a:pt x="202031" y="406552"/>
                    </a:lnTo>
                    <a:lnTo>
                      <a:pt x="200685" y="405841"/>
                    </a:lnTo>
                    <a:lnTo>
                      <a:pt x="199034" y="405841"/>
                    </a:lnTo>
                    <a:lnTo>
                      <a:pt x="196672" y="405282"/>
                    </a:lnTo>
                    <a:lnTo>
                      <a:pt x="194462" y="406628"/>
                    </a:lnTo>
                    <a:lnTo>
                      <a:pt x="191579" y="407454"/>
                    </a:lnTo>
                    <a:lnTo>
                      <a:pt x="188493" y="409384"/>
                    </a:lnTo>
                    <a:lnTo>
                      <a:pt x="187782" y="410806"/>
                    </a:lnTo>
                    <a:lnTo>
                      <a:pt x="187591" y="411175"/>
                    </a:lnTo>
                    <a:lnTo>
                      <a:pt x="186778" y="412800"/>
                    </a:lnTo>
                    <a:lnTo>
                      <a:pt x="186778" y="414591"/>
                    </a:lnTo>
                    <a:lnTo>
                      <a:pt x="186283" y="416661"/>
                    </a:lnTo>
                    <a:lnTo>
                      <a:pt x="187388" y="418630"/>
                    </a:lnTo>
                    <a:lnTo>
                      <a:pt x="187985" y="420839"/>
                    </a:lnTo>
                    <a:lnTo>
                      <a:pt x="188087" y="421246"/>
                    </a:lnTo>
                    <a:lnTo>
                      <a:pt x="188188" y="421627"/>
                    </a:lnTo>
                    <a:lnTo>
                      <a:pt x="210108" y="457606"/>
                    </a:lnTo>
                    <a:lnTo>
                      <a:pt x="211493" y="458355"/>
                    </a:lnTo>
                    <a:lnTo>
                      <a:pt x="211620" y="458533"/>
                    </a:lnTo>
                    <a:lnTo>
                      <a:pt x="212064" y="458647"/>
                    </a:lnTo>
                    <a:lnTo>
                      <a:pt x="213474" y="459384"/>
                    </a:lnTo>
                    <a:lnTo>
                      <a:pt x="215074" y="459384"/>
                    </a:lnTo>
                    <a:lnTo>
                      <a:pt x="217411" y="459955"/>
                    </a:lnTo>
                    <a:lnTo>
                      <a:pt x="219557" y="458647"/>
                    </a:lnTo>
                    <a:lnTo>
                      <a:pt x="222415" y="457822"/>
                    </a:lnTo>
                    <a:lnTo>
                      <a:pt x="225640" y="455853"/>
                    </a:lnTo>
                    <a:lnTo>
                      <a:pt x="226364" y="454482"/>
                    </a:lnTo>
                    <a:lnTo>
                      <a:pt x="226568" y="454355"/>
                    </a:lnTo>
                    <a:lnTo>
                      <a:pt x="226669" y="453885"/>
                    </a:lnTo>
                    <a:lnTo>
                      <a:pt x="227418" y="452488"/>
                    </a:lnTo>
                    <a:lnTo>
                      <a:pt x="227418" y="450824"/>
                    </a:lnTo>
                    <a:lnTo>
                      <a:pt x="227965" y="448551"/>
                    </a:lnTo>
                    <a:close/>
                  </a:path>
                  <a:path w="3617595" h="2261235">
                    <a:moveTo>
                      <a:pt x="277622" y="530339"/>
                    </a:moveTo>
                    <a:lnTo>
                      <a:pt x="276313" y="528218"/>
                    </a:lnTo>
                    <a:lnTo>
                      <a:pt x="275513" y="525335"/>
                    </a:lnTo>
                    <a:lnTo>
                      <a:pt x="255790" y="492645"/>
                    </a:lnTo>
                    <a:lnTo>
                      <a:pt x="255104" y="493052"/>
                    </a:lnTo>
                    <a:lnTo>
                      <a:pt x="255778" y="492645"/>
                    </a:lnTo>
                    <a:lnTo>
                      <a:pt x="253758" y="489470"/>
                    </a:lnTo>
                    <a:lnTo>
                      <a:pt x="253339" y="489254"/>
                    </a:lnTo>
                    <a:lnTo>
                      <a:pt x="252374" y="488759"/>
                    </a:lnTo>
                    <a:lnTo>
                      <a:pt x="252018" y="488581"/>
                    </a:lnTo>
                    <a:lnTo>
                      <a:pt x="250291" y="487667"/>
                    </a:lnTo>
                    <a:lnTo>
                      <a:pt x="248589" y="487667"/>
                    </a:lnTo>
                    <a:lnTo>
                      <a:pt x="246329" y="487070"/>
                    </a:lnTo>
                    <a:lnTo>
                      <a:pt x="244182" y="488429"/>
                    </a:lnTo>
                    <a:lnTo>
                      <a:pt x="241935" y="489102"/>
                    </a:lnTo>
                    <a:lnTo>
                      <a:pt x="241935" y="489864"/>
                    </a:lnTo>
                    <a:lnTo>
                      <a:pt x="241528" y="489254"/>
                    </a:lnTo>
                    <a:lnTo>
                      <a:pt x="241935" y="489864"/>
                    </a:lnTo>
                    <a:lnTo>
                      <a:pt x="241935" y="489102"/>
                    </a:lnTo>
                    <a:lnTo>
                      <a:pt x="241388" y="489254"/>
                    </a:lnTo>
                    <a:lnTo>
                      <a:pt x="238290" y="491134"/>
                    </a:lnTo>
                    <a:lnTo>
                      <a:pt x="237591" y="492493"/>
                    </a:lnTo>
                    <a:lnTo>
                      <a:pt x="237337" y="492645"/>
                    </a:lnTo>
                    <a:lnTo>
                      <a:pt x="237185" y="493306"/>
                    </a:lnTo>
                    <a:lnTo>
                      <a:pt x="236524" y="494588"/>
                    </a:lnTo>
                    <a:lnTo>
                      <a:pt x="236524" y="496138"/>
                    </a:lnTo>
                    <a:lnTo>
                      <a:pt x="235940" y="498627"/>
                    </a:lnTo>
                    <a:lnTo>
                      <a:pt x="237299" y="500786"/>
                    </a:lnTo>
                    <a:lnTo>
                      <a:pt x="237832" y="502615"/>
                    </a:lnTo>
                    <a:lnTo>
                      <a:pt x="237959" y="503034"/>
                    </a:lnTo>
                    <a:lnTo>
                      <a:pt x="238061" y="503428"/>
                    </a:lnTo>
                    <a:lnTo>
                      <a:pt x="259778" y="539381"/>
                    </a:lnTo>
                    <a:lnTo>
                      <a:pt x="261137" y="540092"/>
                    </a:lnTo>
                    <a:lnTo>
                      <a:pt x="261277" y="540308"/>
                    </a:lnTo>
                    <a:lnTo>
                      <a:pt x="261810" y="540435"/>
                    </a:lnTo>
                    <a:lnTo>
                      <a:pt x="263220" y="541159"/>
                    </a:lnTo>
                    <a:lnTo>
                      <a:pt x="264922" y="541159"/>
                    </a:lnTo>
                    <a:lnTo>
                      <a:pt x="267271" y="541705"/>
                    </a:lnTo>
                    <a:lnTo>
                      <a:pt x="269316" y="540397"/>
                    </a:lnTo>
                    <a:lnTo>
                      <a:pt x="272008" y="539623"/>
                    </a:lnTo>
                    <a:lnTo>
                      <a:pt x="271640" y="538924"/>
                    </a:lnTo>
                    <a:lnTo>
                      <a:pt x="272097" y="539623"/>
                    </a:lnTo>
                    <a:lnTo>
                      <a:pt x="272478" y="539381"/>
                    </a:lnTo>
                    <a:lnTo>
                      <a:pt x="273291" y="538924"/>
                    </a:lnTo>
                    <a:lnTo>
                      <a:pt x="275310" y="537768"/>
                    </a:lnTo>
                    <a:lnTo>
                      <a:pt x="275983" y="536473"/>
                    </a:lnTo>
                    <a:lnTo>
                      <a:pt x="276237" y="536321"/>
                    </a:lnTo>
                    <a:lnTo>
                      <a:pt x="276377" y="535698"/>
                    </a:lnTo>
                    <a:lnTo>
                      <a:pt x="277075" y="534352"/>
                    </a:lnTo>
                    <a:lnTo>
                      <a:pt x="277075" y="532701"/>
                    </a:lnTo>
                    <a:lnTo>
                      <a:pt x="277622" y="530339"/>
                    </a:lnTo>
                    <a:close/>
                  </a:path>
                  <a:path w="3617595" h="2261235">
                    <a:moveTo>
                      <a:pt x="330898" y="607936"/>
                    </a:moveTo>
                    <a:lnTo>
                      <a:pt x="328917" y="605497"/>
                    </a:lnTo>
                    <a:lnTo>
                      <a:pt x="328295" y="603758"/>
                    </a:lnTo>
                    <a:lnTo>
                      <a:pt x="328104" y="603224"/>
                    </a:lnTo>
                    <a:lnTo>
                      <a:pt x="309054" y="580402"/>
                    </a:lnTo>
                    <a:lnTo>
                      <a:pt x="308851" y="580402"/>
                    </a:lnTo>
                    <a:lnTo>
                      <a:pt x="308470" y="580631"/>
                    </a:lnTo>
                    <a:lnTo>
                      <a:pt x="308775" y="580402"/>
                    </a:lnTo>
                    <a:lnTo>
                      <a:pt x="308508" y="579831"/>
                    </a:lnTo>
                    <a:lnTo>
                      <a:pt x="308838" y="580402"/>
                    </a:lnTo>
                    <a:lnTo>
                      <a:pt x="308686" y="579831"/>
                    </a:lnTo>
                    <a:lnTo>
                      <a:pt x="308292" y="579450"/>
                    </a:lnTo>
                    <a:lnTo>
                      <a:pt x="307962" y="579145"/>
                    </a:lnTo>
                    <a:lnTo>
                      <a:pt x="308292" y="579564"/>
                    </a:lnTo>
                    <a:lnTo>
                      <a:pt x="308241" y="579399"/>
                    </a:lnTo>
                    <a:lnTo>
                      <a:pt x="308089" y="579132"/>
                    </a:lnTo>
                    <a:lnTo>
                      <a:pt x="305460" y="574611"/>
                    </a:lnTo>
                    <a:lnTo>
                      <a:pt x="303453" y="571334"/>
                    </a:lnTo>
                    <a:lnTo>
                      <a:pt x="303098" y="571144"/>
                    </a:lnTo>
                    <a:lnTo>
                      <a:pt x="302082" y="570623"/>
                    </a:lnTo>
                    <a:lnTo>
                      <a:pt x="301980" y="570433"/>
                    </a:lnTo>
                    <a:lnTo>
                      <a:pt x="301523" y="570331"/>
                    </a:lnTo>
                    <a:lnTo>
                      <a:pt x="300012" y="569531"/>
                    </a:lnTo>
                    <a:lnTo>
                      <a:pt x="298234" y="569531"/>
                    </a:lnTo>
                    <a:lnTo>
                      <a:pt x="296189" y="569036"/>
                    </a:lnTo>
                    <a:lnTo>
                      <a:pt x="294284" y="570115"/>
                    </a:lnTo>
                    <a:lnTo>
                      <a:pt x="292176" y="570674"/>
                    </a:lnTo>
                    <a:lnTo>
                      <a:pt x="292176" y="592289"/>
                    </a:lnTo>
                    <a:lnTo>
                      <a:pt x="292036" y="591908"/>
                    </a:lnTo>
                    <a:lnTo>
                      <a:pt x="292176" y="592289"/>
                    </a:lnTo>
                    <a:lnTo>
                      <a:pt x="292176" y="570674"/>
                    </a:lnTo>
                    <a:lnTo>
                      <a:pt x="291211" y="570928"/>
                    </a:lnTo>
                    <a:lnTo>
                      <a:pt x="287959" y="572922"/>
                    </a:lnTo>
                    <a:lnTo>
                      <a:pt x="287261" y="574268"/>
                    </a:lnTo>
                    <a:lnTo>
                      <a:pt x="287007" y="574421"/>
                    </a:lnTo>
                    <a:lnTo>
                      <a:pt x="286854" y="575056"/>
                    </a:lnTo>
                    <a:lnTo>
                      <a:pt x="286181" y="576364"/>
                    </a:lnTo>
                    <a:lnTo>
                      <a:pt x="286181" y="577938"/>
                    </a:lnTo>
                    <a:lnTo>
                      <a:pt x="285788" y="579615"/>
                    </a:lnTo>
                    <a:lnTo>
                      <a:pt x="285686" y="580034"/>
                    </a:lnTo>
                    <a:lnTo>
                      <a:pt x="285610" y="580402"/>
                    </a:lnTo>
                    <a:lnTo>
                      <a:pt x="286956" y="582561"/>
                    </a:lnTo>
                    <a:lnTo>
                      <a:pt x="287502" y="584403"/>
                    </a:lnTo>
                    <a:lnTo>
                      <a:pt x="287616" y="584809"/>
                    </a:lnTo>
                    <a:lnTo>
                      <a:pt x="287489" y="584809"/>
                    </a:lnTo>
                    <a:lnTo>
                      <a:pt x="287705" y="585190"/>
                    </a:lnTo>
                    <a:lnTo>
                      <a:pt x="287934" y="585571"/>
                    </a:lnTo>
                    <a:lnTo>
                      <a:pt x="291109" y="590981"/>
                    </a:lnTo>
                    <a:lnTo>
                      <a:pt x="293103" y="594245"/>
                    </a:lnTo>
                    <a:lnTo>
                      <a:pt x="294284" y="594855"/>
                    </a:lnTo>
                    <a:lnTo>
                      <a:pt x="311912" y="616102"/>
                    </a:lnTo>
                    <a:lnTo>
                      <a:pt x="312305" y="616610"/>
                    </a:lnTo>
                    <a:lnTo>
                      <a:pt x="312940" y="616102"/>
                    </a:lnTo>
                    <a:lnTo>
                      <a:pt x="312331" y="616635"/>
                    </a:lnTo>
                    <a:lnTo>
                      <a:pt x="314286" y="619061"/>
                    </a:lnTo>
                    <a:lnTo>
                      <a:pt x="315836" y="619734"/>
                    </a:lnTo>
                    <a:lnTo>
                      <a:pt x="316141" y="620102"/>
                    </a:lnTo>
                    <a:lnTo>
                      <a:pt x="316890" y="620179"/>
                    </a:lnTo>
                    <a:lnTo>
                      <a:pt x="317233" y="620318"/>
                    </a:lnTo>
                    <a:lnTo>
                      <a:pt x="318363" y="620318"/>
                    </a:lnTo>
                    <a:lnTo>
                      <a:pt x="322313" y="620699"/>
                    </a:lnTo>
                    <a:lnTo>
                      <a:pt x="324650" y="618705"/>
                    </a:lnTo>
                    <a:lnTo>
                      <a:pt x="326745" y="617943"/>
                    </a:lnTo>
                    <a:lnTo>
                      <a:pt x="326567" y="617639"/>
                    </a:lnTo>
                    <a:lnTo>
                      <a:pt x="326847" y="617943"/>
                    </a:lnTo>
                    <a:lnTo>
                      <a:pt x="327164" y="617639"/>
                    </a:lnTo>
                    <a:lnTo>
                      <a:pt x="327571" y="617308"/>
                    </a:lnTo>
                    <a:lnTo>
                      <a:pt x="329285" y="615911"/>
                    </a:lnTo>
                    <a:lnTo>
                      <a:pt x="329984" y="614337"/>
                    </a:lnTo>
                    <a:lnTo>
                      <a:pt x="330492" y="613918"/>
                    </a:lnTo>
                    <a:lnTo>
                      <a:pt x="330542" y="613067"/>
                    </a:lnTo>
                    <a:lnTo>
                      <a:pt x="330568" y="612800"/>
                    </a:lnTo>
                    <a:lnTo>
                      <a:pt x="330898" y="607936"/>
                    </a:lnTo>
                    <a:close/>
                  </a:path>
                  <a:path w="3617595" h="2261235">
                    <a:moveTo>
                      <a:pt x="347853" y="781862"/>
                    </a:moveTo>
                    <a:lnTo>
                      <a:pt x="252107" y="781862"/>
                    </a:lnTo>
                    <a:lnTo>
                      <a:pt x="252107" y="791438"/>
                    </a:lnTo>
                    <a:lnTo>
                      <a:pt x="347853" y="791438"/>
                    </a:lnTo>
                    <a:lnTo>
                      <a:pt x="347853" y="781862"/>
                    </a:lnTo>
                    <a:close/>
                  </a:path>
                  <a:path w="3617595" h="2261235">
                    <a:moveTo>
                      <a:pt x="392125" y="681545"/>
                    </a:moveTo>
                    <a:lnTo>
                      <a:pt x="390118" y="679208"/>
                    </a:lnTo>
                    <a:lnTo>
                      <a:pt x="389521" y="677557"/>
                    </a:lnTo>
                    <a:lnTo>
                      <a:pt x="389331" y="677037"/>
                    </a:lnTo>
                    <a:lnTo>
                      <a:pt x="364820" y="647509"/>
                    </a:lnTo>
                    <a:lnTo>
                      <a:pt x="363016" y="645414"/>
                    </a:lnTo>
                    <a:lnTo>
                      <a:pt x="362737" y="645083"/>
                    </a:lnTo>
                    <a:lnTo>
                      <a:pt x="361061" y="644359"/>
                    </a:lnTo>
                    <a:lnTo>
                      <a:pt x="360794" y="644042"/>
                    </a:lnTo>
                    <a:lnTo>
                      <a:pt x="360197" y="643991"/>
                    </a:lnTo>
                    <a:lnTo>
                      <a:pt x="359816" y="643813"/>
                    </a:lnTo>
                    <a:lnTo>
                      <a:pt x="358559" y="643813"/>
                    </a:lnTo>
                    <a:lnTo>
                      <a:pt x="354838" y="643432"/>
                    </a:lnTo>
                    <a:lnTo>
                      <a:pt x="352488" y="645439"/>
                    </a:lnTo>
                    <a:lnTo>
                      <a:pt x="350354" y="646226"/>
                    </a:lnTo>
                    <a:lnTo>
                      <a:pt x="350850" y="646836"/>
                    </a:lnTo>
                    <a:lnTo>
                      <a:pt x="350329" y="646226"/>
                    </a:lnTo>
                    <a:lnTo>
                      <a:pt x="349961" y="646493"/>
                    </a:lnTo>
                    <a:lnTo>
                      <a:pt x="347814" y="648246"/>
                    </a:lnTo>
                    <a:lnTo>
                      <a:pt x="347141" y="649808"/>
                    </a:lnTo>
                    <a:lnTo>
                      <a:pt x="346633" y="650214"/>
                    </a:lnTo>
                    <a:lnTo>
                      <a:pt x="346570" y="651141"/>
                    </a:lnTo>
                    <a:lnTo>
                      <a:pt x="346557" y="651421"/>
                    </a:lnTo>
                    <a:lnTo>
                      <a:pt x="346252" y="656209"/>
                    </a:lnTo>
                    <a:lnTo>
                      <a:pt x="348221" y="658520"/>
                    </a:lnTo>
                    <a:lnTo>
                      <a:pt x="349034" y="660704"/>
                    </a:lnTo>
                    <a:lnTo>
                      <a:pt x="373468" y="690308"/>
                    </a:lnTo>
                    <a:lnTo>
                      <a:pt x="375424" y="692645"/>
                    </a:lnTo>
                    <a:lnTo>
                      <a:pt x="377050" y="693356"/>
                    </a:lnTo>
                    <a:lnTo>
                      <a:pt x="377367" y="693712"/>
                    </a:lnTo>
                    <a:lnTo>
                      <a:pt x="378066" y="693788"/>
                    </a:lnTo>
                    <a:lnTo>
                      <a:pt x="378383" y="693915"/>
                    </a:lnTo>
                    <a:lnTo>
                      <a:pt x="379399" y="693915"/>
                    </a:lnTo>
                    <a:lnTo>
                      <a:pt x="383349" y="694309"/>
                    </a:lnTo>
                    <a:lnTo>
                      <a:pt x="385749" y="692365"/>
                    </a:lnTo>
                    <a:lnTo>
                      <a:pt x="385914" y="692302"/>
                    </a:lnTo>
                    <a:lnTo>
                      <a:pt x="388048" y="691553"/>
                    </a:lnTo>
                    <a:lnTo>
                      <a:pt x="388785" y="690918"/>
                    </a:lnTo>
                    <a:lnTo>
                      <a:pt x="390486" y="689470"/>
                    </a:lnTo>
                    <a:lnTo>
                      <a:pt x="391185" y="687806"/>
                    </a:lnTo>
                    <a:lnTo>
                      <a:pt x="391515" y="687527"/>
                    </a:lnTo>
                    <a:lnTo>
                      <a:pt x="391579" y="686904"/>
                    </a:lnTo>
                    <a:lnTo>
                      <a:pt x="391744" y="686511"/>
                    </a:lnTo>
                    <a:lnTo>
                      <a:pt x="391744" y="685292"/>
                    </a:lnTo>
                    <a:lnTo>
                      <a:pt x="392125" y="681545"/>
                    </a:lnTo>
                    <a:close/>
                  </a:path>
                  <a:path w="3617595" h="2261235">
                    <a:moveTo>
                      <a:pt x="453351" y="755142"/>
                    </a:moveTo>
                    <a:lnTo>
                      <a:pt x="451383" y="752830"/>
                    </a:lnTo>
                    <a:lnTo>
                      <a:pt x="450773" y="751154"/>
                    </a:lnTo>
                    <a:lnTo>
                      <a:pt x="450583" y="750633"/>
                    </a:lnTo>
                    <a:lnTo>
                      <a:pt x="426046" y="721118"/>
                    </a:lnTo>
                    <a:lnTo>
                      <a:pt x="424268" y="719023"/>
                    </a:lnTo>
                    <a:lnTo>
                      <a:pt x="423989" y="718693"/>
                    </a:lnTo>
                    <a:lnTo>
                      <a:pt x="422313" y="717981"/>
                    </a:lnTo>
                    <a:lnTo>
                      <a:pt x="422046" y="717651"/>
                    </a:lnTo>
                    <a:lnTo>
                      <a:pt x="421424" y="717600"/>
                    </a:lnTo>
                    <a:lnTo>
                      <a:pt x="421043" y="717423"/>
                    </a:lnTo>
                    <a:lnTo>
                      <a:pt x="419798" y="717423"/>
                    </a:lnTo>
                    <a:lnTo>
                      <a:pt x="416064" y="717042"/>
                    </a:lnTo>
                    <a:lnTo>
                      <a:pt x="413727" y="719023"/>
                    </a:lnTo>
                    <a:lnTo>
                      <a:pt x="411581" y="719810"/>
                    </a:lnTo>
                    <a:lnTo>
                      <a:pt x="412076" y="720432"/>
                    </a:lnTo>
                    <a:lnTo>
                      <a:pt x="411556" y="719810"/>
                    </a:lnTo>
                    <a:lnTo>
                      <a:pt x="409016" y="721880"/>
                    </a:lnTo>
                    <a:lnTo>
                      <a:pt x="408266" y="723519"/>
                    </a:lnTo>
                    <a:lnTo>
                      <a:pt x="407898" y="723823"/>
                    </a:lnTo>
                    <a:lnTo>
                      <a:pt x="407822" y="724522"/>
                    </a:lnTo>
                    <a:lnTo>
                      <a:pt x="407670" y="724865"/>
                    </a:lnTo>
                    <a:lnTo>
                      <a:pt x="407670" y="726071"/>
                    </a:lnTo>
                    <a:lnTo>
                      <a:pt x="407289" y="729805"/>
                    </a:lnTo>
                    <a:lnTo>
                      <a:pt x="409219" y="732091"/>
                    </a:lnTo>
                    <a:lnTo>
                      <a:pt x="410044" y="734326"/>
                    </a:lnTo>
                    <a:lnTo>
                      <a:pt x="410679" y="733806"/>
                    </a:lnTo>
                    <a:lnTo>
                      <a:pt x="410070" y="734326"/>
                    </a:lnTo>
                    <a:lnTo>
                      <a:pt x="434594" y="763828"/>
                    </a:lnTo>
                    <a:lnTo>
                      <a:pt x="436626" y="766330"/>
                    </a:lnTo>
                    <a:lnTo>
                      <a:pt x="438175" y="767016"/>
                    </a:lnTo>
                    <a:lnTo>
                      <a:pt x="438581" y="767499"/>
                    </a:lnTo>
                    <a:lnTo>
                      <a:pt x="439432" y="767562"/>
                    </a:lnTo>
                    <a:lnTo>
                      <a:pt x="439889" y="767588"/>
                    </a:lnTo>
                    <a:lnTo>
                      <a:pt x="444576" y="767905"/>
                    </a:lnTo>
                    <a:lnTo>
                      <a:pt x="446963" y="765962"/>
                    </a:lnTo>
                    <a:lnTo>
                      <a:pt x="449275" y="765124"/>
                    </a:lnTo>
                    <a:lnTo>
                      <a:pt x="450024" y="764489"/>
                    </a:lnTo>
                    <a:lnTo>
                      <a:pt x="451713" y="763079"/>
                    </a:lnTo>
                    <a:lnTo>
                      <a:pt x="452437" y="761377"/>
                    </a:lnTo>
                    <a:lnTo>
                      <a:pt x="452742" y="761111"/>
                    </a:lnTo>
                    <a:lnTo>
                      <a:pt x="452793" y="760526"/>
                    </a:lnTo>
                    <a:lnTo>
                      <a:pt x="452970" y="760120"/>
                    </a:lnTo>
                    <a:lnTo>
                      <a:pt x="452970" y="758875"/>
                    </a:lnTo>
                    <a:lnTo>
                      <a:pt x="453351" y="755142"/>
                    </a:lnTo>
                    <a:close/>
                  </a:path>
                  <a:path w="3617595" h="2261235">
                    <a:moveTo>
                      <a:pt x="514388" y="828725"/>
                    </a:moveTo>
                    <a:lnTo>
                      <a:pt x="512572" y="826465"/>
                    </a:lnTo>
                    <a:lnTo>
                      <a:pt x="511987" y="824738"/>
                    </a:lnTo>
                    <a:lnTo>
                      <a:pt x="511810" y="824242"/>
                    </a:lnTo>
                    <a:lnTo>
                      <a:pt x="487299" y="794727"/>
                    </a:lnTo>
                    <a:lnTo>
                      <a:pt x="486664" y="795223"/>
                    </a:lnTo>
                    <a:lnTo>
                      <a:pt x="487235" y="794727"/>
                    </a:lnTo>
                    <a:lnTo>
                      <a:pt x="486714" y="794042"/>
                    </a:lnTo>
                    <a:lnTo>
                      <a:pt x="485495" y="792619"/>
                    </a:lnTo>
                    <a:lnTo>
                      <a:pt x="485216" y="792289"/>
                    </a:lnTo>
                    <a:lnTo>
                      <a:pt x="483565" y="791578"/>
                    </a:lnTo>
                    <a:lnTo>
                      <a:pt x="483273" y="791222"/>
                    </a:lnTo>
                    <a:lnTo>
                      <a:pt x="482612" y="791171"/>
                    </a:lnTo>
                    <a:lnTo>
                      <a:pt x="482269" y="791006"/>
                    </a:lnTo>
                    <a:lnTo>
                      <a:pt x="481012" y="791006"/>
                    </a:lnTo>
                    <a:lnTo>
                      <a:pt x="477291" y="790651"/>
                    </a:lnTo>
                    <a:lnTo>
                      <a:pt x="474903" y="792594"/>
                    </a:lnTo>
                    <a:lnTo>
                      <a:pt x="472592" y="793419"/>
                    </a:lnTo>
                    <a:lnTo>
                      <a:pt x="470154" y="795489"/>
                    </a:lnTo>
                    <a:lnTo>
                      <a:pt x="469417" y="797179"/>
                    </a:lnTo>
                    <a:lnTo>
                      <a:pt x="469125" y="797433"/>
                    </a:lnTo>
                    <a:lnTo>
                      <a:pt x="469061" y="798029"/>
                    </a:lnTo>
                    <a:lnTo>
                      <a:pt x="468896" y="798410"/>
                    </a:lnTo>
                    <a:lnTo>
                      <a:pt x="468896" y="799668"/>
                    </a:lnTo>
                    <a:lnTo>
                      <a:pt x="468515" y="803389"/>
                    </a:lnTo>
                    <a:lnTo>
                      <a:pt x="470458" y="805815"/>
                    </a:lnTo>
                    <a:lnTo>
                      <a:pt x="471271" y="808088"/>
                    </a:lnTo>
                    <a:lnTo>
                      <a:pt x="495820" y="837425"/>
                    </a:lnTo>
                    <a:lnTo>
                      <a:pt x="497903" y="839965"/>
                    </a:lnTo>
                    <a:lnTo>
                      <a:pt x="499503" y="840689"/>
                    </a:lnTo>
                    <a:lnTo>
                      <a:pt x="499846" y="841108"/>
                    </a:lnTo>
                    <a:lnTo>
                      <a:pt x="500621" y="841197"/>
                    </a:lnTo>
                    <a:lnTo>
                      <a:pt x="500875" y="841298"/>
                    </a:lnTo>
                    <a:lnTo>
                      <a:pt x="501713" y="841298"/>
                    </a:lnTo>
                    <a:lnTo>
                      <a:pt x="505828" y="841717"/>
                    </a:lnTo>
                    <a:lnTo>
                      <a:pt x="508203" y="839698"/>
                    </a:lnTo>
                    <a:lnTo>
                      <a:pt x="510311" y="838923"/>
                    </a:lnTo>
                    <a:lnTo>
                      <a:pt x="511048" y="838327"/>
                    </a:lnTo>
                    <a:lnTo>
                      <a:pt x="512813" y="836904"/>
                    </a:lnTo>
                    <a:lnTo>
                      <a:pt x="513041" y="836409"/>
                    </a:lnTo>
                    <a:lnTo>
                      <a:pt x="513473" y="835355"/>
                    </a:lnTo>
                    <a:lnTo>
                      <a:pt x="513994" y="834936"/>
                    </a:lnTo>
                    <a:lnTo>
                      <a:pt x="514045" y="833983"/>
                    </a:lnTo>
                    <a:lnTo>
                      <a:pt x="514108" y="833843"/>
                    </a:lnTo>
                    <a:lnTo>
                      <a:pt x="514108" y="833145"/>
                    </a:lnTo>
                    <a:lnTo>
                      <a:pt x="514388" y="828725"/>
                    </a:lnTo>
                    <a:close/>
                  </a:path>
                  <a:path w="3617595" h="2261235">
                    <a:moveTo>
                      <a:pt x="579018" y="902931"/>
                    </a:moveTo>
                    <a:lnTo>
                      <a:pt x="578586" y="899541"/>
                    </a:lnTo>
                    <a:lnTo>
                      <a:pt x="578586" y="898067"/>
                    </a:lnTo>
                    <a:lnTo>
                      <a:pt x="578307" y="897445"/>
                    </a:lnTo>
                    <a:lnTo>
                      <a:pt x="578231" y="896759"/>
                    </a:lnTo>
                    <a:lnTo>
                      <a:pt x="577913" y="896518"/>
                    </a:lnTo>
                    <a:lnTo>
                      <a:pt x="577723" y="896048"/>
                    </a:lnTo>
                    <a:lnTo>
                      <a:pt x="577646" y="895883"/>
                    </a:lnTo>
                    <a:lnTo>
                      <a:pt x="577557" y="895667"/>
                    </a:lnTo>
                    <a:lnTo>
                      <a:pt x="577430" y="895388"/>
                    </a:lnTo>
                    <a:lnTo>
                      <a:pt x="577342" y="895172"/>
                    </a:lnTo>
                    <a:lnTo>
                      <a:pt x="577265" y="894981"/>
                    </a:lnTo>
                    <a:lnTo>
                      <a:pt x="575665" y="893686"/>
                    </a:lnTo>
                    <a:lnTo>
                      <a:pt x="574725" y="892937"/>
                    </a:lnTo>
                    <a:lnTo>
                      <a:pt x="561187" y="882434"/>
                    </a:lnTo>
                    <a:lnTo>
                      <a:pt x="561187" y="886180"/>
                    </a:lnTo>
                    <a:lnTo>
                      <a:pt x="560971" y="889698"/>
                    </a:lnTo>
                    <a:lnTo>
                      <a:pt x="560870" y="891159"/>
                    </a:lnTo>
                    <a:lnTo>
                      <a:pt x="561187" y="886180"/>
                    </a:lnTo>
                    <a:lnTo>
                      <a:pt x="561187" y="882434"/>
                    </a:lnTo>
                    <a:lnTo>
                      <a:pt x="557771" y="879779"/>
                    </a:lnTo>
                    <a:lnTo>
                      <a:pt x="557987" y="880071"/>
                    </a:lnTo>
                    <a:lnTo>
                      <a:pt x="557758" y="879779"/>
                    </a:lnTo>
                    <a:lnTo>
                      <a:pt x="557263" y="879182"/>
                    </a:lnTo>
                    <a:lnTo>
                      <a:pt x="557009" y="878878"/>
                    </a:lnTo>
                    <a:lnTo>
                      <a:pt x="557009" y="879182"/>
                    </a:lnTo>
                    <a:lnTo>
                      <a:pt x="556602" y="879652"/>
                    </a:lnTo>
                    <a:lnTo>
                      <a:pt x="556945" y="879182"/>
                    </a:lnTo>
                    <a:lnTo>
                      <a:pt x="555929" y="878827"/>
                    </a:lnTo>
                    <a:lnTo>
                      <a:pt x="557009" y="879182"/>
                    </a:lnTo>
                    <a:lnTo>
                      <a:pt x="557009" y="878878"/>
                    </a:lnTo>
                    <a:lnTo>
                      <a:pt x="548525" y="868527"/>
                    </a:lnTo>
                    <a:lnTo>
                      <a:pt x="546671" y="866228"/>
                    </a:lnTo>
                    <a:lnTo>
                      <a:pt x="546442" y="865949"/>
                    </a:lnTo>
                    <a:lnTo>
                      <a:pt x="545782" y="865670"/>
                    </a:lnTo>
                    <a:lnTo>
                      <a:pt x="545782" y="896632"/>
                    </a:lnTo>
                    <a:lnTo>
                      <a:pt x="543496" y="894842"/>
                    </a:lnTo>
                    <a:lnTo>
                      <a:pt x="544233" y="895388"/>
                    </a:lnTo>
                    <a:lnTo>
                      <a:pt x="544360" y="895172"/>
                    </a:lnTo>
                    <a:lnTo>
                      <a:pt x="544537" y="894981"/>
                    </a:lnTo>
                    <a:lnTo>
                      <a:pt x="544233" y="895388"/>
                    </a:lnTo>
                    <a:lnTo>
                      <a:pt x="545782" y="896632"/>
                    </a:lnTo>
                    <a:lnTo>
                      <a:pt x="545782" y="865670"/>
                    </a:lnTo>
                    <a:lnTo>
                      <a:pt x="544842" y="865263"/>
                    </a:lnTo>
                    <a:lnTo>
                      <a:pt x="544499" y="864831"/>
                    </a:lnTo>
                    <a:lnTo>
                      <a:pt x="543648" y="864755"/>
                    </a:lnTo>
                    <a:lnTo>
                      <a:pt x="543407" y="864641"/>
                    </a:lnTo>
                    <a:lnTo>
                      <a:pt x="543102" y="864641"/>
                    </a:lnTo>
                    <a:lnTo>
                      <a:pt x="543102" y="893546"/>
                    </a:lnTo>
                    <a:lnTo>
                      <a:pt x="542683" y="893876"/>
                    </a:lnTo>
                    <a:lnTo>
                      <a:pt x="542518" y="893940"/>
                    </a:lnTo>
                    <a:lnTo>
                      <a:pt x="542658" y="893851"/>
                    </a:lnTo>
                    <a:lnTo>
                      <a:pt x="543090" y="893533"/>
                    </a:lnTo>
                    <a:lnTo>
                      <a:pt x="543102" y="864641"/>
                    </a:lnTo>
                    <a:lnTo>
                      <a:pt x="542518" y="864641"/>
                    </a:lnTo>
                    <a:lnTo>
                      <a:pt x="538327" y="864235"/>
                    </a:lnTo>
                    <a:lnTo>
                      <a:pt x="535940" y="866267"/>
                    </a:lnTo>
                    <a:lnTo>
                      <a:pt x="533819" y="867029"/>
                    </a:lnTo>
                    <a:lnTo>
                      <a:pt x="531380" y="869073"/>
                    </a:lnTo>
                    <a:lnTo>
                      <a:pt x="530694" y="870724"/>
                    </a:lnTo>
                    <a:lnTo>
                      <a:pt x="530339" y="871016"/>
                    </a:lnTo>
                    <a:lnTo>
                      <a:pt x="530263" y="871740"/>
                    </a:lnTo>
                    <a:lnTo>
                      <a:pt x="530123" y="872083"/>
                    </a:lnTo>
                    <a:lnTo>
                      <a:pt x="530123" y="873252"/>
                    </a:lnTo>
                    <a:lnTo>
                      <a:pt x="529818" y="876401"/>
                    </a:lnTo>
                    <a:lnTo>
                      <a:pt x="529742" y="877214"/>
                    </a:lnTo>
                    <a:lnTo>
                      <a:pt x="531749" y="879576"/>
                    </a:lnTo>
                    <a:lnTo>
                      <a:pt x="532015" y="880275"/>
                    </a:lnTo>
                    <a:lnTo>
                      <a:pt x="532066" y="880414"/>
                    </a:lnTo>
                    <a:lnTo>
                      <a:pt x="532168" y="880681"/>
                    </a:lnTo>
                    <a:lnTo>
                      <a:pt x="532244" y="880922"/>
                    </a:lnTo>
                    <a:lnTo>
                      <a:pt x="532345" y="881176"/>
                    </a:lnTo>
                    <a:lnTo>
                      <a:pt x="532422" y="881392"/>
                    </a:lnTo>
                    <a:lnTo>
                      <a:pt x="532536" y="881697"/>
                    </a:lnTo>
                    <a:lnTo>
                      <a:pt x="540461" y="891222"/>
                    </a:lnTo>
                    <a:lnTo>
                      <a:pt x="540512" y="891565"/>
                    </a:lnTo>
                    <a:lnTo>
                      <a:pt x="540893" y="891857"/>
                    </a:lnTo>
                    <a:lnTo>
                      <a:pt x="541401" y="892937"/>
                    </a:lnTo>
                    <a:lnTo>
                      <a:pt x="541502" y="893152"/>
                    </a:lnTo>
                    <a:lnTo>
                      <a:pt x="541604" y="893394"/>
                    </a:lnTo>
                    <a:lnTo>
                      <a:pt x="543115" y="894549"/>
                    </a:lnTo>
                    <a:lnTo>
                      <a:pt x="543407" y="894778"/>
                    </a:lnTo>
                    <a:lnTo>
                      <a:pt x="543547" y="894981"/>
                    </a:lnTo>
                    <a:lnTo>
                      <a:pt x="544614" y="896378"/>
                    </a:lnTo>
                    <a:lnTo>
                      <a:pt x="546074" y="897013"/>
                    </a:lnTo>
                    <a:lnTo>
                      <a:pt x="546582" y="897674"/>
                    </a:lnTo>
                    <a:lnTo>
                      <a:pt x="547103" y="897674"/>
                    </a:lnTo>
                    <a:lnTo>
                      <a:pt x="561784" y="909332"/>
                    </a:lnTo>
                    <a:lnTo>
                      <a:pt x="564095" y="910132"/>
                    </a:lnTo>
                    <a:lnTo>
                      <a:pt x="566445" y="911898"/>
                    </a:lnTo>
                    <a:lnTo>
                      <a:pt x="569531" y="911491"/>
                    </a:lnTo>
                    <a:lnTo>
                      <a:pt x="571233" y="911491"/>
                    </a:lnTo>
                    <a:lnTo>
                      <a:pt x="571944" y="911186"/>
                    </a:lnTo>
                    <a:lnTo>
                      <a:pt x="572439" y="911110"/>
                    </a:lnTo>
                    <a:lnTo>
                      <a:pt x="572643" y="910882"/>
                    </a:lnTo>
                    <a:lnTo>
                      <a:pt x="574294" y="910145"/>
                    </a:lnTo>
                    <a:lnTo>
                      <a:pt x="574522" y="909878"/>
                    </a:lnTo>
                    <a:lnTo>
                      <a:pt x="576427" y="907630"/>
                    </a:lnTo>
                    <a:lnTo>
                      <a:pt x="576592" y="907122"/>
                    </a:lnTo>
                    <a:lnTo>
                      <a:pt x="575830" y="907122"/>
                    </a:lnTo>
                    <a:lnTo>
                      <a:pt x="576199" y="906627"/>
                    </a:lnTo>
                    <a:lnTo>
                      <a:pt x="576757" y="906627"/>
                    </a:lnTo>
                    <a:lnTo>
                      <a:pt x="577189" y="905344"/>
                    </a:lnTo>
                    <a:lnTo>
                      <a:pt x="579018" y="902931"/>
                    </a:lnTo>
                    <a:close/>
                  </a:path>
                  <a:path w="3617595" h="2261235">
                    <a:moveTo>
                      <a:pt x="598373" y="1102588"/>
                    </a:moveTo>
                    <a:lnTo>
                      <a:pt x="555282" y="1102588"/>
                    </a:lnTo>
                    <a:lnTo>
                      <a:pt x="555282" y="935050"/>
                    </a:lnTo>
                    <a:lnTo>
                      <a:pt x="545719" y="935050"/>
                    </a:lnTo>
                    <a:lnTo>
                      <a:pt x="545719" y="1102588"/>
                    </a:lnTo>
                    <a:lnTo>
                      <a:pt x="502627" y="1102588"/>
                    </a:lnTo>
                    <a:lnTo>
                      <a:pt x="502627" y="1112164"/>
                    </a:lnTo>
                    <a:lnTo>
                      <a:pt x="598373" y="1112164"/>
                    </a:lnTo>
                    <a:lnTo>
                      <a:pt x="598373" y="1102588"/>
                    </a:lnTo>
                    <a:close/>
                  </a:path>
                  <a:path w="3617595" h="2261235">
                    <a:moveTo>
                      <a:pt x="654405" y="961974"/>
                    </a:moveTo>
                    <a:lnTo>
                      <a:pt x="653948" y="958507"/>
                    </a:lnTo>
                    <a:lnTo>
                      <a:pt x="653948" y="957135"/>
                    </a:lnTo>
                    <a:lnTo>
                      <a:pt x="653694" y="956589"/>
                    </a:lnTo>
                    <a:lnTo>
                      <a:pt x="653618" y="955992"/>
                    </a:lnTo>
                    <a:lnTo>
                      <a:pt x="653313" y="955751"/>
                    </a:lnTo>
                    <a:lnTo>
                      <a:pt x="652551" y="954074"/>
                    </a:lnTo>
                    <a:lnTo>
                      <a:pt x="650709" y="952601"/>
                    </a:lnTo>
                    <a:lnTo>
                      <a:pt x="619798" y="928433"/>
                    </a:lnTo>
                    <a:lnTo>
                      <a:pt x="618032" y="927836"/>
                    </a:lnTo>
                    <a:lnTo>
                      <a:pt x="617423" y="927633"/>
                    </a:lnTo>
                    <a:lnTo>
                      <a:pt x="615124" y="925868"/>
                    </a:lnTo>
                    <a:lnTo>
                      <a:pt x="611555" y="926223"/>
                    </a:lnTo>
                    <a:lnTo>
                      <a:pt x="610285" y="926223"/>
                    </a:lnTo>
                    <a:lnTo>
                      <a:pt x="609917" y="926388"/>
                    </a:lnTo>
                    <a:lnTo>
                      <a:pt x="609142" y="926465"/>
                    </a:lnTo>
                    <a:lnTo>
                      <a:pt x="608812" y="926896"/>
                    </a:lnTo>
                    <a:lnTo>
                      <a:pt x="607314" y="927569"/>
                    </a:lnTo>
                    <a:lnTo>
                      <a:pt x="605688" y="929690"/>
                    </a:lnTo>
                    <a:lnTo>
                      <a:pt x="605345" y="930186"/>
                    </a:lnTo>
                    <a:lnTo>
                      <a:pt x="606285" y="930186"/>
                    </a:lnTo>
                    <a:lnTo>
                      <a:pt x="605942" y="930643"/>
                    </a:lnTo>
                    <a:lnTo>
                      <a:pt x="605142" y="930643"/>
                    </a:lnTo>
                    <a:lnTo>
                      <a:pt x="604494" y="932434"/>
                    </a:lnTo>
                    <a:lnTo>
                      <a:pt x="602564" y="934834"/>
                    </a:lnTo>
                    <a:lnTo>
                      <a:pt x="603021" y="938326"/>
                    </a:lnTo>
                    <a:lnTo>
                      <a:pt x="603021" y="939647"/>
                    </a:lnTo>
                    <a:lnTo>
                      <a:pt x="603262" y="940168"/>
                    </a:lnTo>
                    <a:lnTo>
                      <a:pt x="603351" y="940828"/>
                    </a:lnTo>
                    <a:lnTo>
                      <a:pt x="603707" y="941108"/>
                    </a:lnTo>
                    <a:lnTo>
                      <a:pt x="604443" y="942644"/>
                    </a:lnTo>
                    <a:lnTo>
                      <a:pt x="607060" y="944664"/>
                    </a:lnTo>
                    <a:lnTo>
                      <a:pt x="637159" y="968375"/>
                    </a:lnTo>
                    <a:lnTo>
                      <a:pt x="639508" y="969187"/>
                    </a:lnTo>
                    <a:lnTo>
                      <a:pt x="641832" y="970940"/>
                    </a:lnTo>
                    <a:lnTo>
                      <a:pt x="645388" y="970584"/>
                    </a:lnTo>
                    <a:lnTo>
                      <a:pt x="646671" y="970584"/>
                    </a:lnTo>
                    <a:lnTo>
                      <a:pt x="647026" y="970432"/>
                    </a:lnTo>
                    <a:lnTo>
                      <a:pt x="647814" y="970343"/>
                    </a:lnTo>
                    <a:lnTo>
                      <a:pt x="648119" y="969937"/>
                    </a:lnTo>
                    <a:lnTo>
                      <a:pt x="649681" y="969238"/>
                    </a:lnTo>
                    <a:lnTo>
                      <a:pt x="649859" y="968997"/>
                    </a:lnTo>
                    <a:lnTo>
                      <a:pt x="651624" y="966673"/>
                    </a:lnTo>
                    <a:lnTo>
                      <a:pt x="651014" y="966152"/>
                    </a:lnTo>
                    <a:lnTo>
                      <a:pt x="651675" y="966673"/>
                    </a:lnTo>
                    <a:lnTo>
                      <a:pt x="651827" y="966152"/>
                    </a:lnTo>
                    <a:lnTo>
                      <a:pt x="652462" y="964374"/>
                    </a:lnTo>
                    <a:lnTo>
                      <a:pt x="654405" y="961974"/>
                    </a:lnTo>
                    <a:close/>
                  </a:path>
                  <a:path w="3617595" h="2261235">
                    <a:moveTo>
                      <a:pt x="729602" y="1021016"/>
                    </a:moveTo>
                    <a:lnTo>
                      <a:pt x="729246" y="1017447"/>
                    </a:lnTo>
                    <a:lnTo>
                      <a:pt x="729246" y="1016203"/>
                    </a:lnTo>
                    <a:lnTo>
                      <a:pt x="729081" y="1015847"/>
                    </a:lnTo>
                    <a:lnTo>
                      <a:pt x="729005" y="1015022"/>
                    </a:lnTo>
                    <a:lnTo>
                      <a:pt x="728560" y="1014691"/>
                    </a:lnTo>
                    <a:lnTo>
                      <a:pt x="727900" y="1013193"/>
                    </a:lnTo>
                    <a:lnTo>
                      <a:pt x="726135" y="1011834"/>
                    </a:lnTo>
                    <a:lnTo>
                      <a:pt x="725309" y="1011199"/>
                    </a:lnTo>
                    <a:lnTo>
                      <a:pt x="695185" y="987475"/>
                    </a:lnTo>
                    <a:lnTo>
                      <a:pt x="693547" y="986929"/>
                    </a:lnTo>
                    <a:lnTo>
                      <a:pt x="692848" y="986701"/>
                    </a:lnTo>
                    <a:lnTo>
                      <a:pt x="690511" y="984910"/>
                    </a:lnTo>
                    <a:lnTo>
                      <a:pt x="687222" y="985342"/>
                    </a:lnTo>
                    <a:lnTo>
                      <a:pt x="685736" y="985342"/>
                    </a:lnTo>
                    <a:lnTo>
                      <a:pt x="685088" y="985634"/>
                    </a:lnTo>
                    <a:lnTo>
                      <a:pt x="684530" y="985697"/>
                    </a:lnTo>
                    <a:lnTo>
                      <a:pt x="684288" y="985989"/>
                    </a:lnTo>
                    <a:lnTo>
                      <a:pt x="682675" y="986688"/>
                    </a:lnTo>
                    <a:lnTo>
                      <a:pt x="680542" y="989177"/>
                    </a:lnTo>
                    <a:lnTo>
                      <a:pt x="679754" y="991489"/>
                    </a:lnTo>
                    <a:lnTo>
                      <a:pt x="677938" y="993863"/>
                    </a:lnTo>
                    <a:lnTo>
                      <a:pt x="678383" y="997267"/>
                    </a:lnTo>
                    <a:lnTo>
                      <a:pt x="678383" y="998651"/>
                    </a:lnTo>
                    <a:lnTo>
                      <a:pt x="678637" y="999261"/>
                    </a:lnTo>
                    <a:lnTo>
                      <a:pt x="678726" y="999883"/>
                    </a:lnTo>
                    <a:lnTo>
                      <a:pt x="679018" y="1000137"/>
                    </a:lnTo>
                    <a:lnTo>
                      <a:pt x="679716" y="1001750"/>
                    </a:lnTo>
                    <a:lnTo>
                      <a:pt x="682205" y="1003871"/>
                    </a:lnTo>
                    <a:lnTo>
                      <a:pt x="712355" y="1027430"/>
                    </a:lnTo>
                    <a:lnTo>
                      <a:pt x="712724" y="1026947"/>
                    </a:lnTo>
                    <a:lnTo>
                      <a:pt x="712838" y="1026807"/>
                    </a:lnTo>
                    <a:lnTo>
                      <a:pt x="712736" y="1026947"/>
                    </a:lnTo>
                    <a:lnTo>
                      <a:pt x="712444" y="1027430"/>
                    </a:lnTo>
                    <a:lnTo>
                      <a:pt x="714565" y="1028192"/>
                    </a:lnTo>
                    <a:lnTo>
                      <a:pt x="717054" y="1030160"/>
                    </a:lnTo>
                    <a:lnTo>
                      <a:pt x="720636" y="1029703"/>
                    </a:lnTo>
                    <a:lnTo>
                      <a:pt x="721944" y="1029703"/>
                    </a:lnTo>
                    <a:lnTo>
                      <a:pt x="722452" y="1029474"/>
                    </a:lnTo>
                    <a:lnTo>
                      <a:pt x="723226" y="1029373"/>
                    </a:lnTo>
                    <a:lnTo>
                      <a:pt x="723519" y="1028992"/>
                    </a:lnTo>
                    <a:lnTo>
                      <a:pt x="725030" y="1028306"/>
                    </a:lnTo>
                    <a:lnTo>
                      <a:pt x="725182" y="1028115"/>
                    </a:lnTo>
                    <a:lnTo>
                      <a:pt x="727062" y="1025690"/>
                    </a:lnTo>
                    <a:lnTo>
                      <a:pt x="727862" y="1023302"/>
                    </a:lnTo>
                    <a:lnTo>
                      <a:pt x="729602" y="1021016"/>
                    </a:lnTo>
                    <a:close/>
                  </a:path>
                  <a:path w="3617595" h="2261235">
                    <a:moveTo>
                      <a:pt x="805014" y="1080249"/>
                    </a:moveTo>
                    <a:lnTo>
                      <a:pt x="804519" y="1076655"/>
                    </a:lnTo>
                    <a:lnTo>
                      <a:pt x="804519" y="1075423"/>
                    </a:lnTo>
                    <a:lnTo>
                      <a:pt x="804265" y="1074902"/>
                    </a:lnTo>
                    <a:lnTo>
                      <a:pt x="804189" y="1074254"/>
                    </a:lnTo>
                    <a:lnTo>
                      <a:pt x="803859" y="1074000"/>
                    </a:lnTo>
                    <a:lnTo>
                      <a:pt x="803122" y="1072375"/>
                    </a:lnTo>
                    <a:lnTo>
                      <a:pt x="801268" y="1070876"/>
                    </a:lnTo>
                    <a:lnTo>
                      <a:pt x="800531" y="1070267"/>
                    </a:lnTo>
                    <a:lnTo>
                      <a:pt x="788250" y="1060678"/>
                    </a:lnTo>
                    <a:lnTo>
                      <a:pt x="788250" y="1086040"/>
                    </a:lnTo>
                    <a:lnTo>
                      <a:pt x="788250" y="1060678"/>
                    </a:lnTo>
                    <a:lnTo>
                      <a:pt x="770407" y="1046734"/>
                    </a:lnTo>
                    <a:lnTo>
                      <a:pt x="770013" y="1047178"/>
                    </a:lnTo>
                    <a:lnTo>
                      <a:pt x="770356" y="1046734"/>
                    </a:lnTo>
                    <a:lnTo>
                      <a:pt x="768426" y="1046022"/>
                    </a:lnTo>
                    <a:lnTo>
                      <a:pt x="768134" y="1045933"/>
                    </a:lnTo>
                    <a:lnTo>
                      <a:pt x="765708" y="1043952"/>
                    </a:lnTo>
                    <a:lnTo>
                      <a:pt x="762025" y="1044435"/>
                    </a:lnTo>
                    <a:lnTo>
                      <a:pt x="760920" y="1044435"/>
                    </a:lnTo>
                    <a:lnTo>
                      <a:pt x="760476" y="1044651"/>
                    </a:lnTo>
                    <a:lnTo>
                      <a:pt x="759714" y="1044740"/>
                    </a:lnTo>
                    <a:lnTo>
                      <a:pt x="759409" y="1045133"/>
                    </a:lnTo>
                    <a:lnTo>
                      <a:pt x="757897" y="1045832"/>
                    </a:lnTo>
                    <a:lnTo>
                      <a:pt x="755891" y="1048448"/>
                    </a:lnTo>
                    <a:lnTo>
                      <a:pt x="755078" y="1050848"/>
                    </a:lnTo>
                    <a:lnTo>
                      <a:pt x="753351" y="1053122"/>
                    </a:lnTo>
                    <a:lnTo>
                      <a:pt x="753706" y="1056703"/>
                    </a:lnTo>
                    <a:lnTo>
                      <a:pt x="753706" y="1057935"/>
                    </a:lnTo>
                    <a:lnTo>
                      <a:pt x="753859" y="1058303"/>
                    </a:lnTo>
                    <a:lnTo>
                      <a:pt x="753948" y="1059116"/>
                    </a:lnTo>
                    <a:lnTo>
                      <a:pt x="754380" y="1059446"/>
                    </a:lnTo>
                    <a:lnTo>
                      <a:pt x="755053" y="1060945"/>
                    </a:lnTo>
                    <a:lnTo>
                      <a:pt x="757643" y="1062939"/>
                    </a:lnTo>
                    <a:lnTo>
                      <a:pt x="758139" y="1062291"/>
                    </a:lnTo>
                    <a:lnTo>
                      <a:pt x="757682" y="1062939"/>
                    </a:lnTo>
                    <a:lnTo>
                      <a:pt x="787755" y="1086662"/>
                    </a:lnTo>
                    <a:lnTo>
                      <a:pt x="790105" y="1087462"/>
                    </a:lnTo>
                    <a:lnTo>
                      <a:pt x="792441" y="1089228"/>
                    </a:lnTo>
                    <a:lnTo>
                      <a:pt x="795616" y="1088796"/>
                    </a:lnTo>
                    <a:lnTo>
                      <a:pt x="797166" y="1088796"/>
                    </a:lnTo>
                    <a:lnTo>
                      <a:pt x="797852" y="1088504"/>
                    </a:lnTo>
                    <a:lnTo>
                      <a:pt x="798423" y="1088415"/>
                    </a:lnTo>
                    <a:lnTo>
                      <a:pt x="798626" y="1088161"/>
                    </a:lnTo>
                    <a:lnTo>
                      <a:pt x="800201" y="1087462"/>
                    </a:lnTo>
                    <a:lnTo>
                      <a:pt x="800392" y="1087221"/>
                    </a:lnTo>
                    <a:lnTo>
                      <a:pt x="802220" y="1084935"/>
                    </a:lnTo>
                    <a:lnTo>
                      <a:pt x="803008" y="1082738"/>
                    </a:lnTo>
                    <a:lnTo>
                      <a:pt x="805014" y="1080249"/>
                    </a:lnTo>
                    <a:close/>
                  </a:path>
                  <a:path w="3617595" h="2261235">
                    <a:moveTo>
                      <a:pt x="850493" y="1310030"/>
                    </a:moveTo>
                    <a:lnTo>
                      <a:pt x="807402" y="1310030"/>
                    </a:lnTo>
                    <a:lnTo>
                      <a:pt x="807402" y="1132903"/>
                    </a:lnTo>
                    <a:lnTo>
                      <a:pt x="797839" y="1132903"/>
                    </a:lnTo>
                    <a:lnTo>
                      <a:pt x="797839" y="1310030"/>
                    </a:lnTo>
                    <a:lnTo>
                      <a:pt x="754735" y="1310030"/>
                    </a:lnTo>
                    <a:lnTo>
                      <a:pt x="754735" y="1319593"/>
                    </a:lnTo>
                    <a:lnTo>
                      <a:pt x="850493" y="1319593"/>
                    </a:lnTo>
                    <a:lnTo>
                      <a:pt x="850493" y="1310030"/>
                    </a:lnTo>
                    <a:close/>
                  </a:path>
                  <a:path w="3617595" h="2261235">
                    <a:moveTo>
                      <a:pt x="897940" y="1080516"/>
                    </a:moveTo>
                    <a:lnTo>
                      <a:pt x="897788" y="1078242"/>
                    </a:lnTo>
                    <a:lnTo>
                      <a:pt x="897724" y="1077429"/>
                    </a:lnTo>
                    <a:lnTo>
                      <a:pt x="897597" y="1075651"/>
                    </a:lnTo>
                    <a:lnTo>
                      <a:pt x="897534" y="1074724"/>
                    </a:lnTo>
                    <a:lnTo>
                      <a:pt x="893864" y="1071270"/>
                    </a:lnTo>
                    <a:lnTo>
                      <a:pt x="893013" y="1070483"/>
                    </a:lnTo>
                    <a:lnTo>
                      <a:pt x="886955" y="1070483"/>
                    </a:lnTo>
                    <a:lnTo>
                      <a:pt x="848664" y="1072476"/>
                    </a:lnTo>
                    <a:lnTo>
                      <a:pt x="848690" y="1073277"/>
                    </a:lnTo>
                    <a:lnTo>
                      <a:pt x="848639" y="1072476"/>
                    </a:lnTo>
                    <a:lnTo>
                      <a:pt x="843140" y="1072692"/>
                    </a:lnTo>
                    <a:lnTo>
                      <a:pt x="838911" y="1077429"/>
                    </a:lnTo>
                    <a:lnTo>
                      <a:pt x="839025" y="1086281"/>
                    </a:lnTo>
                    <a:lnTo>
                      <a:pt x="839114" y="1088961"/>
                    </a:lnTo>
                    <a:lnTo>
                      <a:pt x="843851" y="1093228"/>
                    </a:lnTo>
                    <a:lnTo>
                      <a:pt x="849706" y="1093228"/>
                    </a:lnTo>
                    <a:lnTo>
                      <a:pt x="865390" y="1092403"/>
                    </a:lnTo>
                    <a:lnTo>
                      <a:pt x="888022" y="1091222"/>
                    </a:lnTo>
                    <a:lnTo>
                      <a:pt x="893508" y="1090980"/>
                    </a:lnTo>
                    <a:lnTo>
                      <a:pt x="894054" y="1090409"/>
                    </a:lnTo>
                    <a:lnTo>
                      <a:pt x="897940" y="1086281"/>
                    </a:lnTo>
                    <a:lnTo>
                      <a:pt x="897940" y="1080516"/>
                    </a:lnTo>
                    <a:close/>
                  </a:path>
                  <a:path w="3617595" h="2261235">
                    <a:moveTo>
                      <a:pt x="993495" y="1081468"/>
                    </a:moveTo>
                    <a:lnTo>
                      <a:pt x="993381" y="1072451"/>
                    </a:lnTo>
                    <a:lnTo>
                      <a:pt x="993279" y="1070051"/>
                    </a:lnTo>
                    <a:lnTo>
                      <a:pt x="990409" y="1067282"/>
                    </a:lnTo>
                    <a:lnTo>
                      <a:pt x="989584" y="1066495"/>
                    </a:lnTo>
                    <a:lnTo>
                      <a:pt x="988771" y="1065707"/>
                    </a:lnTo>
                    <a:lnTo>
                      <a:pt x="982675" y="1065707"/>
                    </a:lnTo>
                    <a:lnTo>
                      <a:pt x="982726" y="1066495"/>
                    </a:lnTo>
                    <a:lnTo>
                      <a:pt x="982637" y="1065707"/>
                    </a:lnTo>
                    <a:lnTo>
                      <a:pt x="944384" y="1067473"/>
                    </a:lnTo>
                    <a:lnTo>
                      <a:pt x="944435" y="1068298"/>
                    </a:lnTo>
                    <a:lnTo>
                      <a:pt x="944384" y="1067892"/>
                    </a:lnTo>
                    <a:lnTo>
                      <a:pt x="944346" y="1067473"/>
                    </a:lnTo>
                    <a:lnTo>
                      <a:pt x="938695" y="1067892"/>
                    </a:lnTo>
                    <a:lnTo>
                      <a:pt x="934427" y="1072451"/>
                    </a:lnTo>
                    <a:lnTo>
                      <a:pt x="934453" y="1078496"/>
                    </a:lnTo>
                    <a:lnTo>
                      <a:pt x="934618" y="1080643"/>
                    </a:lnTo>
                    <a:lnTo>
                      <a:pt x="934681" y="1081468"/>
                    </a:lnTo>
                    <a:lnTo>
                      <a:pt x="934796" y="1082941"/>
                    </a:lnTo>
                    <a:lnTo>
                      <a:pt x="934872" y="1083856"/>
                    </a:lnTo>
                    <a:lnTo>
                      <a:pt x="939215" y="1088250"/>
                    </a:lnTo>
                    <a:lnTo>
                      <a:pt x="944829" y="1088250"/>
                    </a:lnTo>
                    <a:lnTo>
                      <a:pt x="945438" y="1088224"/>
                    </a:lnTo>
                    <a:lnTo>
                      <a:pt x="945413" y="1087424"/>
                    </a:lnTo>
                    <a:lnTo>
                      <a:pt x="945464" y="1088224"/>
                    </a:lnTo>
                    <a:lnTo>
                      <a:pt x="962240" y="1087424"/>
                    </a:lnTo>
                    <a:lnTo>
                      <a:pt x="978420" y="1086662"/>
                    </a:lnTo>
                    <a:lnTo>
                      <a:pt x="983551" y="1086421"/>
                    </a:lnTo>
                    <a:lnTo>
                      <a:pt x="989228" y="1086002"/>
                    </a:lnTo>
                    <a:lnTo>
                      <a:pt x="989596" y="1085621"/>
                    </a:lnTo>
                    <a:lnTo>
                      <a:pt x="993495" y="1081468"/>
                    </a:lnTo>
                    <a:close/>
                  </a:path>
                  <a:path w="3617595" h="2261235">
                    <a:moveTo>
                      <a:pt x="1089406" y="1078090"/>
                    </a:moveTo>
                    <a:lnTo>
                      <a:pt x="1088593" y="1077988"/>
                    </a:lnTo>
                    <a:lnTo>
                      <a:pt x="1088694" y="1077214"/>
                    </a:lnTo>
                    <a:lnTo>
                      <a:pt x="1088745" y="1073124"/>
                    </a:lnTo>
                    <a:lnTo>
                      <a:pt x="1088834" y="1072667"/>
                    </a:lnTo>
                    <a:lnTo>
                      <a:pt x="1088771" y="1071194"/>
                    </a:lnTo>
                    <a:lnTo>
                      <a:pt x="1085164" y="1066876"/>
                    </a:lnTo>
                    <a:lnTo>
                      <a:pt x="1080350" y="1066114"/>
                    </a:lnTo>
                    <a:lnTo>
                      <a:pt x="1080198" y="1066114"/>
                    </a:lnTo>
                    <a:lnTo>
                      <a:pt x="1080122" y="1066546"/>
                    </a:lnTo>
                    <a:lnTo>
                      <a:pt x="1080058" y="1066876"/>
                    </a:lnTo>
                    <a:lnTo>
                      <a:pt x="1080160" y="1066114"/>
                    </a:lnTo>
                    <a:lnTo>
                      <a:pt x="1061402" y="1062951"/>
                    </a:lnTo>
                    <a:lnTo>
                      <a:pt x="1060665" y="1062215"/>
                    </a:lnTo>
                    <a:lnTo>
                      <a:pt x="1057224" y="1062215"/>
                    </a:lnTo>
                    <a:lnTo>
                      <a:pt x="1056424" y="1062215"/>
                    </a:lnTo>
                    <a:lnTo>
                      <a:pt x="1056335" y="1062748"/>
                    </a:lnTo>
                    <a:lnTo>
                      <a:pt x="1056424" y="1062215"/>
                    </a:lnTo>
                    <a:lnTo>
                      <a:pt x="1055382" y="1062215"/>
                    </a:lnTo>
                    <a:lnTo>
                      <a:pt x="1055382" y="1082725"/>
                    </a:lnTo>
                    <a:lnTo>
                      <a:pt x="1055331" y="1082179"/>
                    </a:lnTo>
                    <a:lnTo>
                      <a:pt x="1055370" y="1082649"/>
                    </a:lnTo>
                    <a:lnTo>
                      <a:pt x="1055382" y="1062215"/>
                    </a:lnTo>
                    <a:lnTo>
                      <a:pt x="1054290" y="1062215"/>
                    </a:lnTo>
                    <a:lnTo>
                      <a:pt x="1054290" y="1062583"/>
                    </a:lnTo>
                    <a:lnTo>
                      <a:pt x="1054265" y="1062215"/>
                    </a:lnTo>
                    <a:lnTo>
                      <a:pt x="1053782" y="1062215"/>
                    </a:lnTo>
                    <a:lnTo>
                      <a:pt x="1053782" y="1082725"/>
                    </a:lnTo>
                    <a:lnTo>
                      <a:pt x="1050505" y="1082128"/>
                    </a:lnTo>
                    <a:lnTo>
                      <a:pt x="1053680" y="1082713"/>
                    </a:lnTo>
                    <a:lnTo>
                      <a:pt x="1053782" y="1062215"/>
                    </a:lnTo>
                    <a:lnTo>
                      <a:pt x="1051890" y="1062215"/>
                    </a:lnTo>
                    <a:lnTo>
                      <a:pt x="1051140" y="1062101"/>
                    </a:lnTo>
                    <a:lnTo>
                      <a:pt x="1050963" y="1062215"/>
                    </a:lnTo>
                    <a:lnTo>
                      <a:pt x="1049528" y="1062215"/>
                    </a:lnTo>
                    <a:lnTo>
                      <a:pt x="1039939" y="1062697"/>
                    </a:lnTo>
                    <a:lnTo>
                      <a:pt x="1039964" y="1063485"/>
                    </a:lnTo>
                    <a:lnTo>
                      <a:pt x="1039901" y="1062697"/>
                    </a:lnTo>
                    <a:lnTo>
                      <a:pt x="1034554" y="1063104"/>
                    </a:lnTo>
                    <a:lnTo>
                      <a:pt x="1030185" y="1067447"/>
                    </a:lnTo>
                    <a:lnTo>
                      <a:pt x="1030300" y="1076579"/>
                    </a:lnTo>
                    <a:lnTo>
                      <a:pt x="1030427" y="1079233"/>
                    </a:lnTo>
                    <a:lnTo>
                      <a:pt x="1035151" y="1083437"/>
                    </a:lnTo>
                    <a:lnTo>
                      <a:pt x="1041006" y="1083437"/>
                    </a:lnTo>
                    <a:lnTo>
                      <a:pt x="1053858" y="1082725"/>
                    </a:lnTo>
                    <a:lnTo>
                      <a:pt x="1076731" y="1086421"/>
                    </a:lnTo>
                    <a:lnTo>
                      <a:pt x="1078611" y="1086612"/>
                    </a:lnTo>
                    <a:lnTo>
                      <a:pt x="1081913" y="1086612"/>
                    </a:lnTo>
                    <a:lnTo>
                      <a:pt x="1082052" y="1086637"/>
                    </a:lnTo>
                    <a:lnTo>
                      <a:pt x="1083475" y="1086612"/>
                    </a:lnTo>
                    <a:lnTo>
                      <a:pt x="1084656" y="1085621"/>
                    </a:lnTo>
                    <a:lnTo>
                      <a:pt x="1085405" y="1084999"/>
                    </a:lnTo>
                    <a:lnTo>
                      <a:pt x="1087843" y="1082979"/>
                    </a:lnTo>
                    <a:lnTo>
                      <a:pt x="1088567" y="1078242"/>
                    </a:lnTo>
                    <a:lnTo>
                      <a:pt x="1088593" y="1078014"/>
                    </a:lnTo>
                    <a:lnTo>
                      <a:pt x="1089075" y="1078090"/>
                    </a:lnTo>
                    <a:lnTo>
                      <a:pt x="1089406" y="1078090"/>
                    </a:lnTo>
                    <a:close/>
                  </a:path>
                  <a:path w="3617595" h="2261235">
                    <a:moveTo>
                      <a:pt x="1183297" y="1086942"/>
                    </a:moveTo>
                    <a:lnTo>
                      <a:pt x="1179626" y="1082459"/>
                    </a:lnTo>
                    <a:lnTo>
                      <a:pt x="1136840" y="1075499"/>
                    </a:lnTo>
                    <a:lnTo>
                      <a:pt x="1134973" y="1075296"/>
                    </a:lnTo>
                    <a:lnTo>
                      <a:pt x="1131633" y="1075296"/>
                    </a:lnTo>
                    <a:lnTo>
                      <a:pt x="1131506" y="1075270"/>
                    </a:lnTo>
                    <a:lnTo>
                      <a:pt x="1130046" y="1075296"/>
                    </a:lnTo>
                    <a:lnTo>
                      <a:pt x="1125702" y="1078928"/>
                    </a:lnTo>
                    <a:lnTo>
                      <a:pt x="1125283" y="1081659"/>
                    </a:lnTo>
                    <a:lnTo>
                      <a:pt x="1125169" y="1082459"/>
                    </a:lnTo>
                    <a:lnTo>
                      <a:pt x="1125042" y="1083906"/>
                    </a:lnTo>
                    <a:lnTo>
                      <a:pt x="1125728" y="1084046"/>
                    </a:lnTo>
                    <a:lnTo>
                      <a:pt x="1124940" y="1083906"/>
                    </a:lnTo>
                    <a:lnTo>
                      <a:pt x="1124775" y="1085786"/>
                    </a:lnTo>
                    <a:lnTo>
                      <a:pt x="1124775" y="1088974"/>
                    </a:lnTo>
                    <a:lnTo>
                      <a:pt x="1124724" y="1089228"/>
                    </a:lnTo>
                    <a:lnTo>
                      <a:pt x="1124775" y="1090688"/>
                    </a:lnTo>
                    <a:lnTo>
                      <a:pt x="1128382" y="1095032"/>
                    </a:lnTo>
                    <a:lnTo>
                      <a:pt x="1133386" y="1095794"/>
                    </a:lnTo>
                    <a:lnTo>
                      <a:pt x="1171917" y="1102296"/>
                    </a:lnTo>
                    <a:lnTo>
                      <a:pt x="1177848" y="1102296"/>
                    </a:lnTo>
                    <a:lnTo>
                      <a:pt x="1178915" y="1101394"/>
                    </a:lnTo>
                    <a:lnTo>
                      <a:pt x="1182179" y="1098638"/>
                    </a:lnTo>
                    <a:lnTo>
                      <a:pt x="1183030" y="1094206"/>
                    </a:lnTo>
                    <a:lnTo>
                      <a:pt x="1183144" y="1093584"/>
                    </a:lnTo>
                    <a:lnTo>
                      <a:pt x="1183297" y="1091971"/>
                    </a:lnTo>
                    <a:lnTo>
                      <a:pt x="1183297" y="1086942"/>
                    </a:lnTo>
                    <a:close/>
                  </a:path>
                  <a:path w="3617595" h="2261235">
                    <a:moveTo>
                      <a:pt x="1277696" y="1103998"/>
                    </a:moveTo>
                    <a:lnTo>
                      <a:pt x="1277670" y="1102512"/>
                    </a:lnTo>
                    <a:lnTo>
                      <a:pt x="1274089" y="1098194"/>
                    </a:lnTo>
                    <a:lnTo>
                      <a:pt x="1274254" y="1098194"/>
                    </a:lnTo>
                    <a:lnTo>
                      <a:pt x="1269060" y="1097407"/>
                    </a:lnTo>
                    <a:lnTo>
                      <a:pt x="1231176" y="1091031"/>
                    </a:lnTo>
                    <a:lnTo>
                      <a:pt x="1231074" y="1091590"/>
                    </a:lnTo>
                    <a:lnTo>
                      <a:pt x="1231163" y="1091031"/>
                    </a:lnTo>
                    <a:lnTo>
                      <a:pt x="1229601" y="1090904"/>
                    </a:lnTo>
                    <a:lnTo>
                      <a:pt x="1224597" y="1090904"/>
                    </a:lnTo>
                    <a:lnTo>
                      <a:pt x="1220279" y="1094587"/>
                    </a:lnTo>
                    <a:lnTo>
                      <a:pt x="1219288" y="1099654"/>
                    </a:lnTo>
                    <a:lnTo>
                      <a:pt x="1219276" y="1099781"/>
                    </a:lnTo>
                    <a:lnTo>
                      <a:pt x="1219161" y="1106258"/>
                    </a:lnTo>
                    <a:lnTo>
                      <a:pt x="1222819" y="1110742"/>
                    </a:lnTo>
                    <a:lnTo>
                      <a:pt x="1265593" y="1117739"/>
                    </a:lnTo>
                    <a:lnTo>
                      <a:pt x="1267485" y="1117904"/>
                    </a:lnTo>
                    <a:lnTo>
                      <a:pt x="1270787" y="1117904"/>
                    </a:lnTo>
                    <a:lnTo>
                      <a:pt x="1270927" y="1117930"/>
                    </a:lnTo>
                    <a:lnTo>
                      <a:pt x="1272400" y="1117904"/>
                    </a:lnTo>
                    <a:lnTo>
                      <a:pt x="1273556" y="1116952"/>
                    </a:lnTo>
                    <a:lnTo>
                      <a:pt x="1274318" y="1116317"/>
                    </a:lnTo>
                    <a:lnTo>
                      <a:pt x="1276743" y="1114298"/>
                    </a:lnTo>
                    <a:lnTo>
                      <a:pt x="1277162" y="1111567"/>
                    </a:lnTo>
                    <a:lnTo>
                      <a:pt x="1277289" y="1110742"/>
                    </a:lnTo>
                    <a:lnTo>
                      <a:pt x="1277404" y="1109980"/>
                    </a:lnTo>
                    <a:lnTo>
                      <a:pt x="1277505" y="1109319"/>
                    </a:lnTo>
                    <a:lnTo>
                      <a:pt x="1277518" y="1109167"/>
                    </a:lnTo>
                    <a:lnTo>
                      <a:pt x="1277670" y="1107440"/>
                    </a:lnTo>
                    <a:lnTo>
                      <a:pt x="1277670" y="1104138"/>
                    </a:lnTo>
                    <a:lnTo>
                      <a:pt x="1277696" y="1103998"/>
                    </a:lnTo>
                    <a:close/>
                  </a:path>
                  <a:path w="3617595" h="2261235">
                    <a:moveTo>
                      <a:pt x="1353121" y="1318018"/>
                    </a:moveTo>
                    <a:lnTo>
                      <a:pt x="1310030" y="1318018"/>
                    </a:lnTo>
                    <a:lnTo>
                      <a:pt x="1310030" y="1161630"/>
                    </a:lnTo>
                    <a:lnTo>
                      <a:pt x="1300467" y="1161630"/>
                    </a:lnTo>
                    <a:lnTo>
                      <a:pt x="1300467" y="1318018"/>
                    </a:lnTo>
                    <a:lnTo>
                      <a:pt x="1257376" y="1318018"/>
                    </a:lnTo>
                    <a:lnTo>
                      <a:pt x="1257376" y="1327581"/>
                    </a:lnTo>
                    <a:lnTo>
                      <a:pt x="1353121" y="1327581"/>
                    </a:lnTo>
                    <a:lnTo>
                      <a:pt x="1353121" y="1318018"/>
                    </a:lnTo>
                    <a:close/>
                  </a:path>
                  <a:path w="3617595" h="2261235">
                    <a:moveTo>
                      <a:pt x="1353121" y="899947"/>
                    </a:moveTo>
                    <a:lnTo>
                      <a:pt x="1257376" y="899947"/>
                    </a:lnTo>
                    <a:lnTo>
                      <a:pt x="1257376" y="909510"/>
                    </a:lnTo>
                    <a:lnTo>
                      <a:pt x="1300454" y="909510"/>
                    </a:lnTo>
                    <a:lnTo>
                      <a:pt x="1300454" y="1065885"/>
                    </a:lnTo>
                    <a:lnTo>
                      <a:pt x="1310017" y="1065885"/>
                    </a:lnTo>
                    <a:lnTo>
                      <a:pt x="1310017" y="909510"/>
                    </a:lnTo>
                    <a:lnTo>
                      <a:pt x="1353121" y="909510"/>
                    </a:lnTo>
                    <a:lnTo>
                      <a:pt x="1353121" y="899947"/>
                    </a:lnTo>
                    <a:close/>
                  </a:path>
                  <a:path w="3617595" h="2261235">
                    <a:moveTo>
                      <a:pt x="1372870" y="1111758"/>
                    </a:moveTo>
                    <a:lnTo>
                      <a:pt x="1369148" y="1107567"/>
                    </a:lnTo>
                    <a:lnTo>
                      <a:pt x="1368640" y="1106995"/>
                    </a:lnTo>
                    <a:lnTo>
                      <a:pt x="1363116" y="1106779"/>
                    </a:lnTo>
                    <a:lnTo>
                      <a:pt x="1324838" y="1104607"/>
                    </a:lnTo>
                    <a:lnTo>
                      <a:pt x="1318539" y="1104595"/>
                    </a:lnTo>
                    <a:lnTo>
                      <a:pt x="1314221" y="1108938"/>
                    </a:lnTo>
                    <a:lnTo>
                      <a:pt x="1313802" y="1114412"/>
                    </a:lnTo>
                    <a:lnTo>
                      <a:pt x="1313802" y="1120368"/>
                    </a:lnTo>
                    <a:lnTo>
                      <a:pt x="1318069" y="1124902"/>
                    </a:lnTo>
                    <a:lnTo>
                      <a:pt x="1323733" y="1125321"/>
                    </a:lnTo>
                    <a:lnTo>
                      <a:pt x="1361833" y="1127531"/>
                    </a:lnTo>
                    <a:lnTo>
                      <a:pt x="1367904" y="1127531"/>
                    </a:lnTo>
                    <a:lnTo>
                      <a:pt x="1368780" y="1126705"/>
                    </a:lnTo>
                    <a:lnTo>
                      <a:pt x="1372349" y="1123378"/>
                    </a:lnTo>
                    <a:lnTo>
                      <a:pt x="1372514" y="1122337"/>
                    </a:lnTo>
                    <a:lnTo>
                      <a:pt x="1372844" y="1117828"/>
                    </a:lnTo>
                    <a:lnTo>
                      <a:pt x="1372870" y="1111758"/>
                    </a:lnTo>
                    <a:close/>
                  </a:path>
                  <a:path w="3617595" h="2261235">
                    <a:moveTo>
                      <a:pt x="1468424" y="1116926"/>
                    </a:moveTo>
                    <a:lnTo>
                      <a:pt x="1464411" y="1112964"/>
                    </a:lnTo>
                    <a:lnTo>
                      <a:pt x="1464030" y="1112583"/>
                    </a:lnTo>
                    <a:lnTo>
                      <a:pt x="1458671" y="1112164"/>
                    </a:lnTo>
                    <a:lnTo>
                      <a:pt x="1420380" y="1109980"/>
                    </a:lnTo>
                    <a:lnTo>
                      <a:pt x="1420317" y="1110780"/>
                    </a:lnTo>
                    <a:lnTo>
                      <a:pt x="1420355" y="1109980"/>
                    </a:lnTo>
                    <a:lnTo>
                      <a:pt x="1414462" y="1109980"/>
                    </a:lnTo>
                    <a:lnTo>
                      <a:pt x="1409776" y="1114196"/>
                    </a:lnTo>
                    <a:lnTo>
                      <a:pt x="1409738" y="1115174"/>
                    </a:lnTo>
                    <a:lnTo>
                      <a:pt x="1409623" y="1117828"/>
                    </a:lnTo>
                    <a:lnTo>
                      <a:pt x="1409522" y="1125943"/>
                    </a:lnTo>
                    <a:lnTo>
                      <a:pt x="1413738" y="1130503"/>
                    </a:lnTo>
                    <a:lnTo>
                      <a:pt x="1419288" y="1130693"/>
                    </a:lnTo>
                    <a:lnTo>
                      <a:pt x="1457350" y="1132916"/>
                    </a:lnTo>
                    <a:lnTo>
                      <a:pt x="1457413" y="1132116"/>
                    </a:lnTo>
                    <a:lnTo>
                      <a:pt x="1457388" y="1132916"/>
                    </a:lnTo>
                    <a:lnTo>
                      <a:pt x="1457896" y="1132941"/>
                    </a:lnTo>
                    <a:lnTo>
                      <a:pt x="1463649" y="1132941"/>
                    </a:lnTo>
                    <a:lnTo>
                      <a:pt x="1464500" y="1132116"/>
                    </a:lnTo>
                    <a:lnTo>
                      <a:pt x="1465287" y="1131354"/>
                    </a:lnTo>
                    <a:lnTo>
                      <a:pt x="1468183" y="1128560"/>
                    </a:lnTo>
                    <a:lnTo>
                      <a:pt x="1468285" y="1125943"/>
                    </a:lnTo>
                    <a:lnTo>
                      <a:pt x="1468399" y="1123175"/>
                    </a:lnTo>
                    <a:lnTo>
                      <a:pt x="1468424" y="1116926"/>
                    </a:lnTo>
                    <a:close/>
                  </a:path>
                  <a:path w="3617595" h="2261235">
                    <a:moveTo>
                      <a:pt x="1563954" y="1122502"/>
                    </a:moveTo>
                    <a:lnTo>
                      <a:pt x="1560131" y="1118349"/>
                    </a:lnTo>
                    <a:lnTo>
                      <a:pt x="1559775" y="1117955"/>
                    </a:lnTo>
                    <a:lnTo>
                      <a:pt x="1554226" y="1117561"/>
                    </a:lnTo>
                    <a:lnTo>
                      <a:pt x="1515922" y="1115568"/>
                    </a:lnTo>
                    <a:lnTo>
                      <a:pt x="1509814" y="1115555"/>
                    </a:lnTo>
                    <a:lnTo>
                      <a:pt x="1505305" y="1119733"/>
                    </a:lnTo>
                    <a:lnTo>
                      <a:pt x="1505178" y="1123353"/>
                    </a:lnTo>
                    <a:lnTo>
                      <a:pt x="1505064" y="1131354"/>
                    </a:lnTo>
                    <a:lnTo>
                      <a:pt x="1509268" y="1135888"/>
                    </a:lnTo>
                    <a:lnTo>
                      <a:pt x="1514817" y="1136078"/>
                    </a:lnTo>
                    <a:lnTo>
                      <a:pt x="1553108" y="1138301"/>
                    </a:lnTo>
                    <a:lnTo>
                      <a:pt x="1553159" y="1137513"/>
                    </a:lnTo>
                    <a:lnTo>
                      <a:pt x="1553133" y="1138301"/>
                    </a:lnTo>
                    <a:lnTo>
                      <a:pt x="1553641" y="1138326"/>
                    </a:lnTo>
                    <a:lnTo>
                      <a:pt x="1559204" y="1138326"/>
                    </a:lnTo>
                    <a:lnTo>
                      <a:pt x="1560080" y="1137513"/>
                    </a:lnTo>
                    <a:lnTo>
                      <a:pt x="1560931" y="1136713"/>
                    </a:lnTo>
                    <a:lnTo>
                      <a:pt x="1563738" y="1134110"/>
                    </a:lnTo>
                    <a:lnTo>
                      <a:pt x="1563865" y="1130503"/>
                    </a:lnTo>
                    <a:lnTo>
                      <a:pt x="1563954" y="1122502"/>
                    </a:lnTo>
                    <a:close/>
                  </a:path>
                  <a:path w="3617595" h="2261235">
                    <a:moveTo>
                      <a:pt x="1605229" y="1335570"/>
                    </a:moveTo>
                    <a:lnTo>
                      <a:pt x="1562138" y="1335570"/>
                    </a:lnTo>
                    <a:lnTo>
                      <a:pt x="1562138" y="1175994"/>
                    </a:lnTo>
                    <a:lnTo>
                      <a:pt x="1552575" y="1175994"/>
                    </a:lnTo>
                    <a:lnTo>
                      <a:pt x="1552575" y="1335570"/>
                    </a:lnTo>
                    <a:lnTo>
                      <a:pt x="1509483" y="1335570"/>
                    </a:lnTo>
                    <a:lnTo>
                      <a:pt x="1509483" y="1345133"/>
                    </a:lnTo>
                    <a:lnTo>
                      <a:pt x="1605229" y="1345133"/>
                    </a:lnTo>
                    <a:lnTo>
                      <a:pt x="1605229" y="1335570"/>
                    </a:lnTo>
                    <a:close/>
                  </a:path>
                  <a:path w="3617595" h="2261235">
                    <a:moveTo>
                      <a:pt x="1654479" y="1158443"/>
                    </a:moveTo>
                    <a:lnTo>
                      <a:pt x="1654073" y="1157579"/>
                    </a:lnTo>
                    <a:lnTo>
                      <a:pt x="1654073" y="1155865"/>
                    </a:lnTo>
                    <a:lnTo>
                      <a:pt x="1651419" y="1151826"/>
                    </a:lnTo>
                    <a:lnTo>
                      <a:pt x="1611287" y="1137158"/>
                    </a:lnTo>
                    <a:lnTo>
                      <a:pt x="1607553" y="1136408"/>
                    </a:lnTo>
                    <a:lnTo>
                      <a:pt x="1607324" y="1136408"/>
                    </a:lnTo>
                    <a:lnTo>
                      <a:pt x="1606029" y="1135888"/>
                    </a:lnTo>
                    <a:lnTo>
                      <a:pt x="1604949" y="1136408"/>
                    </a:lnTo>
                    <a:lnTo>
                      <a:pt x="1603400" y="1136408"/>
                    </a:lnTo>
                    <a:lnTo>
                      <a:pt x="1599565" y="1139063"/>
                    </a:lnTo>
                    <a:lnTo>
                      <a:pt x="1599158" y="1140206"/>
                    </a:lnTo>
                    <a:lnTo>
                      <a:pt x="1598155" y="1143215"/>
                    </a:lnTo>
                    <a:lnTo>
                      <a:pt x="1598828" y="1143495"/>
                    </a:lnTo>
                    <a:lnTo>
                      <a:pt x="1598091" y="1143215"/>
                    </a:lnTo>
                    <a:lnTo>
                      <a:pt x="1597355" y="1146937"/>
                    </a:lnTo>
                    <a:lnTo>
                      <a:pt x="1597355" y="1147165"/>
                    </a:lnTo>
                    <a:lnTo>
                      <a:pt x="1596834" y="1148461"/>
                    </a:lnTo>
                    <a:lnTo>
                      <a:pt x="1597355" y="1149540"/>
                    </a:lnTo>
                    <a:lnTo>
                      <a:pt x="1597355" y="1151089"/>
                    </a:lnTo>
                    <a:lnTo>
                      <a:pt x="1600009" y="1154938"/>
                    </a:lnTo>
                    <a:lnTo>
                      <a:pt x="1604137" y="1156589"/>
                    </a:lnTo>
                    <a:lnTo>
                      <a:pt x="1640052" y="1169758"/>
                    </a:lnTo>
                    <a:lnTo>
                      <a:pt x="1643710" y="1170406"/>
                    </a:lnTo>
                    <a:lnTo>
                      <a:pt x="1644205" y="1170406"/>
                    </a:lnTo>
                    <a:lnTo>
                      <a:pt x="1645323" y="1170800"/>
                    </a:lnTo>
                    <a:lnTo>
                      <a:pt x="1646237" y="1170406"/>
                    </a:lnTo>
                    <a:lnTo>
                      <a:pt x="1647926" y="1170406"/>
                    </a:lnTo>
                    <a:lnTo>
                      <a:pt x="1650492" y="1168806"/>
                    </a:lnTo>
                    <a:lnTo>
                      <a:pt x="1651939" y="1167904"/>
                    </a:lnTo>
                    <a:lnTo>
                      <a:pt x="1653451" y="1163688"/>
                    </a:lnTo>
                    <a:lnTo>
                      <a:pt x="1654073" y="1160157"/>
                    </a:lnTo>
                    <a:lnTo>
                      <a:pt x="1654073" y="1159586"/>
                    </a:lnTo>
                    <a:lnTo>
                      <a:pt x="1654479" y="1158443"/>
                    </a:lnTo>
                    <a:close/>
                  </a:path>
                  <a:path w="3617595" h="2261235">
                    <a:moveTo>
                      <a:pt x="1744243" y="1191539"/>
                    </a:moveTo>
                    <a:lnTo>
                      <a:pt x="1743837" y="1190625"/>
                    </a:lnTo>
                    <a:lnTo>
                      <a:pt x="1743837" y="1188999"/>
                    </a:lnTo>
                    <a:lnTo>
                      <a:pt x="1741322" y="1185100"/>
                    </a:lnTo>
                    <a:lnTo>
                      <a:pt x="1739074" y="1184198"/>
                    </a:lnTo>
                    <a:lnTo>
                      <a:pt x="1737169" y="1183424"/>
                    </a:lnTo>
                    <a:lnTo>
                      <a:pt x="1701253" y="1170254"/>
                    </a:lnTo>
                    <a:lnTo>
                      <a:pt x="1700974" y="1171016"/>
                    </a:lnTo>
                    <a:lnTo>
                      <a:pt x="1701215" y="1170254"/>
                    </a:lnTo>
                    <a:lnTo>
                      <a:pt x="1697583" y="1169619"/>
                    </a:lnTo>
                    <a:lnTo>
                      <a:pt x="1697075" y="1169619"/>
                    </a:lnTo>
                    <a:lnTo>
                      <a:pt x="1695970" y="1169212"/>
                    </a:lnTo>
                    <a:lnTo>
                      <a:pt x="1695005" y="1169619"/>
                    </a:lnTo>
                    <a:lnTo>
                      <a:pt x="1693354" y="1169619"/>
                    </a:lnTo>
                    <a:lnTo>
                      <a:pt x="1689354" y="1172108"/>
                    </a:lnTo>
                    <a:lnTo>
                      <a:pt x="1687855" y="1176312"/>
                    </a:lnTo>
                    <a:lnTo>
                      <a:pt x="1687207" y="1179982"/>
                    </a:lnTo>
                    <a:lnTo>
                      <a:pt x="1687207" y="1180414"/>
                    </a:lnTo>
                    <a:lnTo>
                      <a:pt x="1686788" y="1181569"/>
                    </a:lnTo>
                    <a:lnTo>
                      <a:pt x="1687207" y="1182547"/>
                    </a:lnTo>
                    <a:lnTo>
                      <a:pt x="1687207" y="1184198"/>
                    </a:lnTo>
                    <a:lnTo>
                      <a:pt x="1688922" y="1186929"/>
                    </a:lnTo>
                    <a:lnTo>
                      <a:pt x="1689773" y="1188199"/>
                    </a:lnTo>
                    <a:lnTo>
                      <a:pt x="1693926" y="1189710"/>
                    </a:lnTo>
                    <a:lnTo>
                      <a:pt x="1729803" y="1203071"/>
                    </a:lnTo>
                    <a:lnTo>
                      <a:pt x="1733334" y="1203680"/>
                    </a:lnTo>
                    <a:lnTo>
                      <a:pt x="1733892" y="1203680"/>
                    </a:lnTo>
                    <a:lnTo>
                      <a:pt x="1735061" y="1204112"/>
                    </a:lnTo>
                    <a:lnTo>
                      <a:pt x="1735988" y="1203680"/>
                    </a:lnTo>
                    <a:lnTo>
                      <a:pt x="1737626" y="1203680"/>
                    </a:lnTo>
                    <a:lnTo>
                      <a:pt x="1740077" y="1202093"/>
                    </a:lnTo>
                    <a:lnTo>
                      <a:pt x="1741678" y="1201051"/>
                    </a:lnTo>
                    <a:lnTo>
                      <a:pt x="1743202" y="1196784"/>
                    </a:lnTo>
                    <a:lnTo>
                      <a:pt x="1743837" y="1193152"/>
                    </a:lnTo>
                    <a:lnTo>
                      <a:pt x="1743837" y="1192682"/>
                    </a:lnTo>
                    <a:lnTo>
                      <a:pt x="1744243" y="1191539"/>
                    </a:lnTo>
                    <a:close/>
                  </a:path>
                  <a:path w="3617595" h="2261235">
                    <a:moveTo>
                      <a:pt x="1834629" y="1216685"/>
                    </a:moveTo>
                    <a:lnTo>
                      <a:pt x="1834451" y="1216444"/>
                    </a:lnTo>
                    <a:lnTo>
                      <a:pt x="1830590" y="1212278"/>
                    </a:lnTo>
                    <a:lnTo>
                      <a:pt x="1832267" y="1212278"/>
                    </a:lnTo>
                    <a:lnTo>
                      <a:pt x="1825091" y="1211681"/>
                    </a:lnTo>
                    <a:lnTo>
                      <a:pt x="1810791" y="1210665"/>
                    </a:lnTo>
                    <a:lnTo>
                      <a:pt x="1810385" y="1210513"/>
                    </a:lnTo>
                    <a:lnTo>
                      <a:pt x="1790966" y="1203375"/>
                    </a:lnTo>
                    <a:lnTo>
                      <a:pt x="1791131" y="1203375"/>
                    </a:lnTo>
                    <a:lnTo>
                      <a:pt x="1787461" y="1202740"/>
                    </a:lnTo>
                    <a:lnTo>
                      <a:pt x="1786902" y="1202740"/>
                    </a:lnTo>
                    <a:lnTo>
                      <a:pt x="1785734" y="1202309"/>
                    </a:lnTo>
                    <a:lnTo>
                      <a:pt x="1784807" y="1202740"/>
                    </a:lnTo>
                    <a:lnTo>
                      <a:pt x="1783194" y="1202740"/>
                    </a:lnTo>
                    <a:lnTo>
                      <a:pt x="1779143" y="1205369"/>
                    </a:lnTo>
                    <a:lnTo>
                      <a:pt x="1777593" y="1209636"/>
                    </a:lnTo>
                    <a:lnTo>
                      <a:pt x="1777504" y="1210157"/>
                    </a:lnTo>
                    <a:lnTo>
                      <a:pt x="1777415" y="1210665"/>
                    </a:lnTo>
                    <a:lnTo>
                      <a:pt x="1777301" y="1211300"/>
                    </a:lnTo>
                    <a:lnTo>
                      <a:pt x="1777238" y="1211681"/>
                    </a:lnTo>
                    <a:lnTo>
                      <a:pt x="1777136" y="1212278"/>
                    </a:lnTo>
                    <a:lnTo>
                      <a:pt x="1777111" y="1213332"/>
                    </a:lnTo>
                    <a:lnTo>
                      <a:pt x="1776628" y="1214691"/>
                    </a:lnTo>
                    <a:lnTo>
                      <a:pt x="1776552" y="1214882"/>
                    </a:lnTo>
                    <a:lnTo>
                      <a:pt x="1777072" y="1215986"/>
                    </a:lnTo>
                    <a:lnTo>
                      <a:pt x="1777060" y="1217472"/>
                    </a:lnTo>
                    <a:lnTo>
                      <a:pt x="1779168" y="1220597"/>
                    </a:lnTo>
                    <a:lnTo>
                      <a:pt x="1779701" y="1221308"/>
                    </a:lnTo>
                    <a:lnTo>
                      <a:pt x="1800021" y="1228763"/>
                    </a:lnTo>
                    <a:lnTo>
                      <a:pt x="1801672" y="1230630"/>
                    </a:lnTo>
                    <a:lnTo>
                      <a:pt x="1808048" y="1231112"/>
                    </a:lnTo>
                    <a:lnTo>
                      <a:pt x="1808302" y="1231125"/>
                    </a:lnTo>
                    <a:lnTo>
                      <a:pt x="1809673" y="1231633"/>
                    </a:lnTo>
                    <a:lnTo>
                      <a:pt x="1810486" y="1231252"/>
                    </a:lnTo>
                    <a:lnTo>
                      <a:pt x="1823885" y="1232458"/>
                    </a:lnTo>
                    <a:lnTo>
                      <a:pt x="1829650" y="1232458"/>
                    </a:lnTo>
                    <a:lnTo>
                      <a:pt x="1831111" y="1231125"/>
                    </a:lnTo>
                    <a:lnTo>
                      <a:pt x="1831301" y="1230947"/>
                    </a:lnTo>
                    <a:lnTo>
                      <a:pt x="1834197" y="1228280"/>
                    </a:lnTo>
                    <a:lnTo>
                      <a:pt x="1834273" y="1227315"/>
                    </a:lnTo>
                    <a:lnTo>
                      <a:pt x="1834349" y="1226248"/>
                    </a:lnTo>
                    <a:lnTo>
                      <a:pt x="1834476" y="1224521"/>
                    </a:lnTo>
                    <a:lnTo>
                      <a:pt x="1834603" y="1222806"/>
                    </a:lnTo>
                    <a:lnTo>
                      <a:pt x="1834629" y="1216685"/>
                    </a:lnTo>
                    <a:close/>
                  </a:path>
                  <a:path w="3617595" h="2261235">
                    <a:moveTo>
                      <a:pt x="1855749" y="1418539"/>
                    </a:moveTo>
                    <a:lnTo>
                      <a:pt x="1812658" y="1418539"/>
                    </a:lnTo>
                    <a:lnTo>
                      <a:pt x="1812658" y="1268526"/>
                    </a:lnTo>
                    <a:lnTo>
                      <a:pt x="1803095" y="1268526"/>
                    </a:lnTo>
                    <a:lnTo>
                      <a:pt x="1803095" y="1418539"/>
                    </a:lnTo>
                    <a:lnTo>
                      <a:pt x="1760004" y="1418539"/>
                    </a:lnTo>
                    <a:lnTo>
                      <a:pt x="1760004" y="1428102"/>
                    </a:lnTo>
                    <a:lnTo>
                      <a:pt x="1855749" y="1428102"/>
                    </a:lnTo>
                    <a:lnTo>
                      <a:pt x="1855749" y="1418539"/>
                    </a:lnTo>
                    <a:close/>
                  </a:path>
                  <a:path w="3617595" h="2261235">
                    <a:moveTo>
                      <a:pt x="1855749" y="1013244"/>
                    </a:moveTo>
                    <a:lnTo>
                      <a:pt x="1760004" y="1013244"/>
                    </a:lnTo>
                    <a:lnTo>
                      <a:pt x="1760004" y="1022807"/>
                    </a:lnTo>
                    <a:lnTo>
                      <a:pt x="1803095" y="1022807"/>
                    </a:lnTo>
                    <a:lnTo>
                      <a:pt x="1803095" y="1172806"/>
                    </a:lnTo>
                    <a:lnTo>
                      <a:pt x="1812658" y="1172806"/>
                    </a:lnTo>
                    <a:lnTo>
                      <a:pt x="1812658" y="1022807"/>
                    </a:lnTo>
                    <a:lnTo>
                      <a:pt x="1855749" y="1022807"/>
                    </a:lnTo>
                    <a:lnTo>
                      <a:pt x="1855749" y="1013244"/>
                    </a:lnTo>
                    <a:close/>
                  </a:path>
                  <a:path w="3617595" h="2261235">
                    <a:moveTo>
                      <a:pt x="1930158" y="1223822"/>
                    </a:moveTo>
                    <a:lnTo>
                      <a:pt x="1925980" y="1219276"/>
                    </a:lnTo>
                    <a:lnTo>
                      <a:pt x="1882330" y="1216088"/>
                    </a:lnTo>
                    <a:lnTo>
                      <a:pt x="1876196" y="1216088"/>
                    </a:lnTo>
                    <a:lnTo>
                      <a:pt x="1871535" y="1220025"/>
                    </a:lnTo>
                    <a:lnTo>
                      <a:pt x="1871230" y="1223822"/>
                    </a:lnTo>
                    <a:lnTo>
                      <a:pt x="1871167" y="1224673"/>
                    </a:lnTo>
                    <a:lnTo>
                      <a:pt x="1871065" y="1231696"/>
                    </a:lnTo>
                    <a:lnTo>
                      <a:pt x="1875269" y="1236205"/>
                    </a:lnTo>
                    <a:lnTo>
                      <a:pt x="1919274" y="1239647"/>
                    </a:lnTo>
                    <a:lnTo>
                      <a:pt x="1925180" y="1239647"/>
                    </a:lnTo>
                    <a:lnTo>
                      <a:pt x="1926907" y="1238059"/>
                    </a:lnTo>
                    <a:lnTo>
                      <a:pt x="1929726" y="1235468"/>
                    </a:lnTo>
                    <a:lnTo>
                      <a:pt x="1930006" y="1231696"/>
                    </a:lnTo>
                    <a:lnTo>
                      <a:pt x="1930133" y="1229969"/>
                    </a:lnTo>
                    <a:lnTo>
                      <a:pt x="1930158" y="1223822"/>
                    </a:lnTo>
                    <a:close/>
                  </a:path>
                  <a:path w="3617595" h="2261235">
                    <a:moveTo>
                      <a:pt x="2025497" y="1231201"/>
                    </a:moveTo>
                    <a:lnTo>
                      <a:pt x="2021344" y="1226667"/>
                    </a:lnTo>
                    <a:lnTo>
                      <a:pt x="1977885" y="1223276"/>
                    </a:lnTo>
                    <a:lnTo>
                      <a:pt x="1971560" y="1223276"/>
                    </a:lnTo>
                    <a:lnTo>
                      <a:pt x="1967064" y="1227404"/>
                    </a:lnTo>
                    <a:lnTo>
                      <a:pt x="1966772" y="1231201"/>
                    </a:lnTo>
                    <a:lnTo>
                      <a:pt x="1966709" y="1232052"/>
                    </a:lnTo>
                    <a:lnTo>
                      <a:pt x="1966620" y="1239050"/>
                    </a:lnTo>
                    <a:lnTo>
                      <a:pt x="1970773" y="1243584"/>
                    </a:lnTo>
                    <a:lnTo>
                      <a:pt x="2014448" y="1246809"/>
                    </a:lnTo>
                    <a:lnTo>
                      <a:pt x="2020519" y="1246809"/>
                    </a:lnTo>
                    <a:lnTo>
                      <a:pt x="2022259" y="1245222"/>
                    </a:lnTo>
                    <a:lnTo>
                      <a:pt x="2025065" y="1242656"/>
                    </a:lnTo>
                    <a:lnTo>
                      <a:pt x="2025332" y="1239050"/>
                    </a:lnTo>
                    <a:lnTo>
                      <a:pt x="2025396" y="1238224"/>
                    </a:lnTo>
                    <a:lnTo>
                      <a:pt x="2025497" y="1231201"/>
                    </a:lnTo>
                    <a:close/>
                  </a:path>
                  <a:path w="3617595" h="2261235">
                    <a:moveTo>
                      <a:pt x="2104872" y="1274902"/>
                    </a:moveTo>
                    <a:lnTo>
                      <a:pt x="2104326" y="1274318"/>
                    </a:lnTo>
                    <a:lnTo>
                      <a:pt x="2103666" y="1272413"/>
                    </a:lnTo>
                    <a:lnTo>
                      <a:pt x="2101862" y="1270393"/>
                    </a:lnTo>
                    <a:lnTo>
                      <a:pt x="2076145" y="1242085"/>
                    </a:lnTo>
                    <a:lnTo>
                      <a:pt x="2075548" y="1242606"/>
                    </a:lnTo>
                    <a:lnTo>
                      <a:pt x="2076094" y="1242085"/>
                    </a:lnTo>
                    <a:lnTo>
                      <a:pt x="2074494" y="1240332"/>
                    </a:lnTo>
                    <a:lnTo>
                      <a:pt x="2074062" y="1239862"/>
                    </a:lnTo>
                    <a:lnTo>
                      <a:pt x="2072259" y="1239151"/>
                    </a:lnTo>
                    <a:lnTo>
                      <a:pt x="2071966" y="1238834"/>
                    </a:lnTo>
                    <a:lnTo>
                      <a:pt x="2071370" y="1238796"/>
                    </a:lnTo>
                    <a:lnTo>
                      <a:pt x="2070684" y="1238745"/>
                    </a:lnTo>
                    <a:lnTo>
                      <a:pt x="2065972" y="1238415"/>
                    </a:lnTo>
                    <a:lnTo>
                      <a:pt x="2065426" y="1238910"/>
                    </a:lnTo>
                    <a:lnTo>
                      <a:pt x="2063457" y="1239621"/>
                    </a:lnTo>
                    <a:lnTo>
                      <a:pt x="2059165" y="1243444"/>
                    </a:lnTo>
                    <a:lnTo>
                      <a:pt x="2058441" y="1245196"/>
                    </a:lnTo>
                    <a:lnTo>
                      <a:pt x="2057996" y="1245603"/>
                    </a:lnTo>
                    <a:lnTo>
                      <a:pt x="2057806" y="1251597"/>
                    </a:lnTo>
                    <a:lnTo>
                      <a:pt x="2058200" y="1252054"/>
                    </a:lnTo>
                    <a:lnTo>
                      <a:pt x="2058949" y="1254074"/>
                    </a:lnTo>
                    <a:lnTo>
                      <a:pt x="2088553" y="1286687"/>
                    </a:lnTo>
                    <a:lnTo>
                      <a:pt x="2090242" y="1287386"/>
                    </a:lnTo>
                    <a:lnTo>
                      <a:pt x="2090712" y="1287894"/>
                    </a:lnTo>
                    <a:lnTo>
                      <a:pt x="2096693" y="1288084"/>
                    </a:lnTo>
                    <a:lnTo>
                      <a:pt x="2097189" y="1287640"/>
                    </a:lnTo>
                    <a:lnTo>
                      <a:pt x="2099183" y="1286929"/>
                    </a:lnTo>
                    <a:lnTo>
                      <a:pt x="2099932" y="1286243"/>
                    </a:lnTo>
                    <a:lnTo>
                      <a:pt x="2101824" y="1284490"/>
                    </a:lnTo>
                    <a:lnTo>
                      <a:pt x="2103424" y="1282992"/>
                    </a:lnTo>
                    <a:lnTo>
                      <a:pt x="2104136" y="1281201"/>
                    </a:lnTo>
                    <a:lnTo>
                      <a:pt x="2104466" y="1280883"/>
                    </a:lnTo>
                    <a:lnTo>
                      <a:pt x="2104504" y="1280274"/>
                    </a:lnTo>
                    <a:lnTo>
                      <a:pt x="2104542" y="1279766"/>
                    </a:lnTo>
                    <a:lnTo>
                      <a:pt x="2104872" y="1274902"/>
                    </a:lnTo>
                    <a:close/>
                  </a:path>
                  <a:path w="3617595" h="2261235">
                    <a:moveTo>
                      <a:pt x="2107844" y="1439278"/>
                    </a:moveTo>
                    <a:lnTo>
                      <a:pt x="2012137" y="1439278"/>
                    </a:lnTo>
                    <a:lnTo>
                      <a:pt x="2012137" y="1448841"/>
                    </a:lnTo>
                    <a:lnTo>
                      <a:pt x="2107844" y="1448841"/>
                    </a:lnTo>
                    <a:lnTo>
                      <a:pt x="2107844" y="1439278"/>
                    </a:lnTo>
                    <a:close/>
                  </a:path>
                  <a:path w="3617595" h="2261235">
                    <a:moveTo>
                      <a:pt x="2169109" y="1345717"/>
                    </a:moveTo>
                    <a:lnTo>
                      <a:pt x="2168677" y="1345247"/>
                    </a:lnTo>
                    <a:lnTo>
                      <a:pt x="2168004" y="1343317"/>
                    </a:lnTo>
                    <a:lnTo>
                      <a:pt x="2151532" y="1325168"/>
                    </a:lnTo>
                    <a:lnTo>
                      <a:pt x="2151532" y="1354683"/>
                    </a:lnTo>
                    <a:lnTo>
                      <a:pt x="2150973" y="1355217"/>
                    </a:lnTo>
                    <a:lnTo>
                      <a:pt x="2151075" y="1355077"/>
                    </a:lnTo>
                    <a:lnTo>
                      <a:pt x="2151532" y="1354683"/>
                    </a:lnTo>
                    <a:lnTo>
                      <a:pt x="2151532" y="1325168"/>
                    </a:lnTo>
                    <a:lnTo>
                      <a:pt x="2140572" y="1313091"/>
                    </a:lnTo>
                    <a:lnTo>
                      <a:pt x="2138908" y="1311224"/>
                    </a:lnTo>
                    <a:lnTo>
                      <a:pt x="2138489" y="1310767"/>
                    </a:lnTo>
                    <a:lnTo>
                      <a:pt x="2136838" y="1310132"/>
                    </a:lnTo>
                    <a:lnTo>
                      <a:pt x="2136381" y="1309611"/>
                    </a:lnTo>
                    <a:lnTo>
                      <a:pt x="2130209" y="1309420"/>
                    </a:lnTo>
                    <a:lnTo>
                      <a:pt x="2129764" y="1309827"/>
                    </a:lnTo>
                    <a:lnTo>
                      <a:pt x="2127796" y="1310487"/>
                    </a:lnTo>
                    <a:lnTo>
                      <a:pt x="2123567" y="1314297"/>
                    </a:lnTo>
                    <a:lnTo>
                      <a:pt x="2122906" y="1315961"/>
                    </a:lnTo>
                    <a:lnTo>
                      <a:pt x="2122424" y="1316393"/>
                    </a:lnTo>
                    <a:lnTo>
                      <a:pt x="2122233" y="1322590"/>
                    </a:lnTo>
                    <a:lnTo>
                      <a:pt x="2122589" y="1322997"/>
                    </a:lnTo>
                    <a:lnTo>
                      <a:pt x="2123300" y="1324978"/>
                    </a:lnTo>
                    <a:lnTo>
                      <a:pt x="2125014" y="1326921"/>
                    </a:lnTo>
                    <a:lnTo>
                      <a:pt x="2150948" y="1355242"/>
                    </a:lnTo>
                    <a:lnTo>
                      <a:pt x="2152891" y="1357528"/>
                    </a:lnTo>
                    <a:lnTo>
                      <a:pt x="2154478" y="1358176"/>
                    </a:lnTo>
                    <a:lnTo>
                      <a:pt x="2154910" y="1358684"/>
                    </a:lnTo>
                    <a:lnTo>
                      <a:pt x="2161121" y="1358900"/>
                    </a:lnTo>
                    <a:lnTo>
                      <a:pt x="2161565" y="1358506"/>
                    </a:lnTo>
                    <a:lnTo>
                      <a:pt x="2163495" y="1357807"/>
                    </a:lnTo>
                    <a:lnTo>
                      <a:pt x="2164296" y="1357096"/>
                    </a:lnTo>
                    <a:lnTo>
                      <a:pt x="2167737" y="1354010"/>
                    </a:lnTo>
                    <a:lnTo>
                      <a:pt x="2168398" y="1352334"/>
                    </a:lnTo>
                    <a:lnTo>
                      <a:pt x="2168880" y="1351902"/>
                    </a:lnTo>
                    <a:lnTo>
                      <a:pt x="2169109" y="1345717"/>
                    </a:lnTo>
                    <a:close/>
                  </a:path>
                  <a:path w="3617595" h="2261235">
                    <a:moveTo>
                      <a:pt x="2233523" y="1416735"/>
                    </a:moveTo>
                    <a:lnTo>
                      <a:pt x="2233091" y="1416278"/>
                    </a:lnTo>
                    <a:lnTo>
                      <a:pt x="2232342" y="1414246"/>
                    </a:lnTo>
                    <a:lnTo>
                      <a:pt x="2230526" y="1412201"/>
                    </a:lnTo>
                    <a:lnTo>
                      <a:pt x="2204770" y="1383893"/>
                    </a:lnTo>
                    <a:lnTo>
                      <a:pt x="2203170" y="1382077"/>
                    </a:lnTo>
                    <a:lnTo>
                      <a:pt x="2202751" y="1381607"/>
                    </a:lnTo>
                    <a:lnTo>
                      <a:pt x="2201037" y="1380909"/>
                    </a:lnTo>
                    <a:lnTo>
                      <a:pt x="2200618" y="1380439"/>
                    </a:lnTo>
                    <a:lnTo>
                      <a:pt x="2194623" y="1380248"/>
                    </a:lnTo>
                    <a:lnTo>
                      <a:pt x="2194179" y="1380642"/>
                    </a:lnTo>
                    <a:lnTo>
                      <a:pt x="2192134" y="1381391"/>
                    </a:lnTo>
                    <a:lnTo>
                      <a:pt x="2190089" y="1383220"/>
                    </a:lnTo>
                    <a:lnTo>
                      <a:pt x="2187905" y="1385303"/>
                    </a:lnTo>
                    <a:lnTo>
                      <a:pt x="2187168" y="1387094"/>
                    </a:lnTo>
                    <a:lnTo>
                      <a:pt x="2186838" y="1387411"/>
                    </a:lnTo>
                    <a:lnTo>
                      <a:pt x="2186787" y="1388033"/>
                    </a:lnTo>
                    <a:lnTo>
                      <a:pt x="2186762" y="1388541"/>
                    </a:lnTo>
                    <a:lnTo>
                      <a:pt x="2186432" y="1393393"/>
                    </a:lnTo>
                    <a:lnTo>
                      <a:pt x="2186952" y="1393977"/>
                    </a:lnTo>
                    <a:lnTo>
                      <a:pt x="2187638" y="1395907"/>
                    </a:lnTo>
                    <a:lnTo>
                      <a:pt x="2189442" y="1397927"/>
                    </a:lnTo>
                    <a:lnTo>
                      <a:pt x="2215184" y="1426248"/>
                    </a:lnTo>
                    <a:lnTo>
                      <a:pt x="2217255" y="1428432"/>
                    </a:lnTo>
                    <a:lnTo>
                      <a:pt x="2219007" y="1429156"/>
                    </a:lnTo>
                    <a:lnTo>
                      <a:pt x="2219337" y="1429499"/>
                    </a:lnTo>
                    <a:lnTo>
                      <a:pt x="2219960" y="1429550"/>
                    </a:lnTo>
                    <a:lnTo>
                      <a:pt x="2220455" y="1429575"/>
                    </a:lnTo>
                    <a:lnTo>
                      <a:pt x="2225319" y="1429905"/>
                    </a:lnTo>
                    <a:lnTo>
                      <a:pt x="2225891" y="1429397"/>
                    </a:lnTo>
                    <a:lnTo>
                      <a:pt x="2227846" y="1428711"/>
                    </a:lnTo>
                    <a:lnTo>
                      <a:pt x="2228634" y="1428000"/>
                    </a:lnTo>
                    <a:lnTo>
                      <a:pt x="2232126" y="1424851"/>
                    </a:lnTo>
                    <a:lnTo>
                      <a:pt x="2232812" y="1423174"/>
                    </a:lnTo>
                    <a:lnTo>
                      <a:pt x="2233307" y="1422730"/>
                    </a:lnTo>
                    <a:lnTo>
                      <a:pt x="2233523" y="1416735"/>
                    </a:lnTo>
                    <a:close/>
                  </a:path>
                  <a:path w="3617595" h="2261235">
                    <a:moveTo>
                      <a:pt x="2297950" y="1487551"/>
                    </a:moveTo>
                    <a:lnTo>
                      <a:pt x="2295690" y="1485188"/>
                    </a:lnTo>
                    <a:lnTo>
                      <a:pt x="2295131" y="1483753"/>
                    </a:lnTo>
                    <a:lnTo>
                      <a:pt x="2294915" y="1483207"/>
                    </a:lnTo>
                    <a:lnTo>
                      <a:pt x="2269223" y="1454696"/>
                    </a:lnTo>
                    <a:lnTo>
                      <a:pt x="2268626" y="1455216"/>
                    </a:lnTo>
                    <a:lnTo>
                      <a:pt x="2269159" y="1454696"/>
                    </a:lnTo>
                    <a:lnTo>
                      <a:pt x="2267572" y="1452956"/>
                    </a:lnTo>
                    <a:lnTo>
                      <a:pt x="2267115" y="1452486"/>
                    </a:lnTo>
                    <a:lnTo>
                      <a:pt x="2265337" y="1451762"/>
                    </a:lnTo>
                    <a:lnTo>
                      <a:pt x="2265045" y="1451444"/>
                    </a:lnTo>
                    <a:lnTo>
                      <a:pt x="2264486" y="1451419"/>
                    </a:lnTo>
                    <a:lnTo>
                      <a:pt x="2264333" y="1451343"/>
                    </a:lnTo>
                    <a:lnTo>
                      <a:pt x="2263546" y="1451343"/>
                    </a:lnTo>
                    <a:lnTo>
                      <a:pt x="2259050" y="1451038"/>
                    </a:lnTo>
                    <a:lnTo>
                      <a:pt x="2258491" y="1451533"/>
                    </a:lnTo>
                    <a:lnTo>
                      <a:pt x="2256536" y="1452245"/>
                    </a:lnTo>
                    <a:lnTo>
                      <a:pt x="2252243" y="1456093"/>
                    </a:lnTo>
                    <a:lnTo>
                      <a:pt x="2251532" y="1457807"/>
                    </a:lnTo>
                    <a:lnTo>
                      <a:pt x="2251075" y="1458226"/>
                    </a:lnTo>
                    <a:lnTo>
                      <a:pt x="2250859" y="1464208"/>
                    </a:lnTo>
                    <a:lnTo>
                      <a:pt x="2251278" y="1464678"/>
                    </a:lnTo>
                    <a:lnTo>
                      <a:pt x="2252027" y="1466697"/>
                    </a:lnTo>
                    <a:lnTo>
                      <a:pt x="2279675" y="1497126"/>
                    </a:lnTo>
                    <a:lnTo>
                      <a:pt x="2281631" y="1499336"/>
                    </a:lnTo>
                    <a:lnTo>
                      <a:pt x="2283345" y="1500035"/>
                    </a:lnTo>
                    <a:lnTo>
                      <a:pt x="2283790" y="1500505"/>
                    </a:lnTo>
                    <a:lnTo>
                      <a:pt x="2289746" y="1500695"/>
                    </a:lnTo>
                    <a:lnTo>
                      <a:pt x="2290216" y="1500276"/>
                    </a:lnTo>
                    <a:lnTo>
                      <a:pt x="2292235" y="1499527"/>
                    </a:lnTo>
                    <a:lnTo>
                      <a:pt x="2292985" y="1498879"/>
                    </a:lnTo>
                    <a:lnTo>
                      <a:pt x="2294280" y="1497723"/>
                    </a:lnTo>
                    <a:lnTo>
                      <a:pt x="2294915" y="1497126"/>
                    </a:lnTo>
                    <a:lnTo>
                      <a:pt x="2293747" y="1497126"/>
                    </a:lnTo>
                    <a:lnTo>
                      <a:pt x="2294356" y="1496542"/>
                    </a:lnTo>
                    <a:lnTo>
                      <a:pt x="2295512" y="1496542"/>
                    </a:lnTo>
                    <a:lnTo>
                      <a:pt x="2296477" y="1495615"/>
                    </a:lnTo>
                    <a:lnTo>
                      <a:pt x="2297214" y="1493824"/>
                    </a:lnTo>
                    <a:lnTo>
                      <a:pt x="2297544" y="1493507"/>
                    </a:lnTo>
                    <a:lnTo>
                      <a:pt x="2297582" y="1492923"/>
                    </a:lnTo>
                    <a:lnTo>
                      <a:pt x="2297620" y="1492402"/>
                    </a:lnTo>
                    <a:lnTo>
                      <a:pt x="2297950" y="1487551"/>
                    </a:lnTo>
                    <a:close/>
                  </a:path>
                  <a:path w="3617595" h="2261235">
                    <a:moveTo>
                      <a:pt x="2373147" y="1486547"/>
                    </a:moveTo>
                    <a:lnTo>
                      <a:pt x="2371826" y="1484401"/>
                    </a:lnTo>
                    <a:lnTo>
                      <a:pt x="2371039" y="1481543"/>
                    </a:lnTo>
                    <a:lnTo>
                      <a:pt x="2369070" y="1478318"/>
                    </a:lnTo>
                    <a:lnTo>
                      <a:pt x="2368702" y="1478127"/>
                    </a:lnTo>
                    <a:lnTo>
                      <a:pt x="2367673" y="1477594"/>
                    </a:lnTo>
                    <a:lnTo>
                      <a:pt x="2367546" y="1477365"/>
                    </a:lnTo>
                    <a:lnTo>
                      <a:pt x="2367026" y="1477251"/>
                    </a:lnTo>
                    <a:lnTo>
                      <a:pt x="2365705" y="1476540"/>
                    </a:lnTo>
                    <a:lnTo>
                      <a:pt x="2364130" y="1476540"/>
                    </a:lnTo>
                    <a:lnTo>
                      <a:pt x="2361768" y="1475968"/>
                    </a:lnTo>
                    <a:lnTo>
                      <a:pt x="2359571" y="1477302"/>
                    </a:lnTo>
                    <a:lnTo>
                      <a:pt x="2356726" y="1478127"/>
                    </a:lnTo>
                    <a:lnTo>
                      <a:pt x="2325370" y="1497215"/>
                    </a:lnTo>
                    <a:lnTo>
                      <a:pt x="2324062" y="1498041"/>
                    </a:lnTo>
                    <a:lnTo>
                      <a:pt x="2324468" y="1498701"/>
                    </a:lnTo>
                    <a:lnTo>
                      <a:pt x="2324049" y="1498041"/>
                    </a:lnTo>
                    <a:lnTo>
                      <a:pt x="2320937" y="1500009"/>
                    </a:lnTo>
                    <a:lnTo>
                      <a:pt x="2320252" y="1501394"/>
                    </a:lnTo>
                    <a:lnTo>
                      <a:pt x="2320086" y="1501495"/>
                    </a:lnTo>
                    <a:lnTo>
                      <a:pt x="2319985" y="1501940"/>
                    </a:lnTo>
                    <a:lnTo>
                      <a:pt x="2319248" y="1503413"/>
                    </a:lnTo>
                    <a:lnTo>
                      <a:pt x="2319248" y="1505089"/>
                    </a:lnTo>
                    <a:lnTo>
                      <a:pt x="2318689" y="1507477"/>
                    </a:lnTo>
                    <a:lnTo>
                      <a:pt x="2320010" y="1509572"/>
                    </a:lnTo>
                    <a:lnTo>
                      <a:pt x="2320556" y="1511465"/>
                    </a:lnTo>
                    <a:lnTo>
                      <a:pt x="2320671" y="1511884"/>
                    </a:lnTo>
                    <a:lnTo>
                      <a:pt x="2320798" y="1512316"/>
                    </a:lnTo>
                    <a:lnTo>
                      <a:pt x="2322626" y="1515516"/>
                    </a:lnTo>
                    <a:lnTo>
                      <a:pt x="2323922" y="1516202"/>
                    </a:lnTo>
                    <a:lnTo>
                      <a:pt x="2324087" y="1516468"/>
                    </a:lnTo>
                    <a:lnTo>
                      <a:pt x="2324747" y="1516634"/>
                    </a:lnTo>
                    <a:lnTo>
                      <a:pt x="2326043" y="1517294"/>
                    </a:lnTo>
                    <a:lnTo>
                      <a:pt x="2327618" y="1517294"/>
                    </a:lnTo>
                    <a:lnTo>
                      <a:pt x="2330069" y="1517865"/>
                    </a:lnTo>
                    <a:lnTo>
                      <a:pt x="2332253" y="1516532"/>
                    </a:lnTo>
                    <a:lnTo>
                      <a:pt x="2335060" y="1515732"/>
                    </a:lnTo>
                    <a:lnTo>
                      <a:pt x="2370785" y="1493850"/>
                    </a:lnTo>
                    <a:lnTo>
                      <a:pt x="2371496" y="1492491"/>
                    </a:lnTo>
                    <a:lnTo>
                      <a:pt x="2371750" y="1492338"/>
                    </a:lnTo>
                    <a:lnTo>
                      <a:pt x="2371890" y="1491767"/>
                    </a:lnTo>
                    <a:lnTo>
                      <a:pt x="2372563" y="1490484"/>
                    </a:lnTo>
                    <a:lnTo>
                      <a:pt x="2372563" y="1488973"/>
                    </a:lnTo>
                    <a:lnTo>
                      <a:pt x="2373147" y="1486547"/>
                    </a:lnTo>
                    <a:close/>
                  </a:path>
                  <a:path w="3617595" h="2261235">
                    <a:moveTo>
                      <a:pt x="2454922" y="1436471"/>
                    </a:moveTo>
                    <a:lnTo>
                      <a:pt x="2453551" y="1434363"/>
                    </a:lnTo>
                    <a:lnTo>
                      <a:pt x="2453030" y="1432509"/>
                    </a:lnTo>
                    <a:lnTo>
                      <a:pt x="2452916" y="1432102"/>
                    </a:lnTo>
                    <a:lnTo>
                      <a:pt x="2452801" y="1431683"/>
                    </a:lnTo>
                    <a:lnTo>
                      <a:pt x="2452103" y="1432102"/>
                    </a:lnTo>
                    <a:lnTo>
                      <a:pt x="2452751" y="1431683"/>
                    </a:lnTo>
                    <a:lnTo>
                      <a:pt x="2450820" y="1428432"/>
                    </a:lnTo>
                    <a:lnTo>
                      <a:pt x="2449436" y="1427721"/>
                    </a:lnTo>
                    <a:lnTo>
                      <a:pt x="2449309" y="1427505"/>
                    </a:lnTo>
                    <a:lnTo>
                      <a:pt x="2448788" y="1427391"/>
                    </a:lnTo>
                    <a:lnTo>
                      <a:pt x="2447379" y="1426654"/>
                    </a:lnTo>
                    <a:lnTo>
                      <a:pt x="2445664" y="1426654"/>
                    </a:lnTo>
                    <a:lnTo>
                      <a:pt x="2443327" y="1426108"/>
                    </a:lnTo>
                    <a:lnTo>
                      <a:pt x="2441219" y="1427454"/>
                    </a:lnTo>
                    <a:lnTo>
                      <a:pt x="2438450" y="1428267"/>
                    </a:lnTo>
                    <a:lnTo>
                      <a:pt x="2438577" y="1428267"/>
                    </a:lnTo>
                    <a:lnTo>
                      <a:pt x="2438958" y="1428889"/>
                    </a:lnTo>
                    <a:lnTo>
                      <a:pt x="2438641" y="1428432"/>
                    </a:lnTo>
                    <a:lnTo>
                      <a:pt x="2438539" y="1428267"/>
                    </a:lnTo>
                    <a:lnTo>
                      <a:pt x="2438196" y="1428432"/>
                    </a:lnTo>
                    <a:lnTo>
                      <a:pt x="2405837" y="1448168"/>
                    </a:lnTo>
                    <a:lnTo>
                      <a:pt x="2402611" y="1450136"/>
                    </a:lnTo>
                    <a:lnTo>
                      <a:pt x="2401887" y="1451495"/>
                    </a:lnTo>
                    <a:lnTo>
                      <a:pt x="2401646" y="1451635"/>
                    </a:lnTo>
                    <a:lnTo>
                      <a:pt x="2401506" y="1452219"/>
                    </a:lnTo>
                    <a:lnTo>
                      <a:pt x="2400820" y="1453502"/>
                    </a:lnTo>
                    <a:lnTo>
                      <a:pt x="2400820" y="1455064"/>
                    </a:lnTo>
                    <a:lnTo>
                      <a:pt x="2400249" y="1457426"/>
                    </a:lnTo>
                    <a:lnTo>
                      <a:pt x="2401532" y="1459547"/>
                    </a:lnTo>
                    <a:lnTo>
                      <a:pt x="2402357" y="1462443"/>
                    </a:lnTo>
                    <a:lnTo>
                      <a:pt x="2404326" y="1465656"/>
                    </a:lnTo>
                    <a:lnTo>
                      <a:pt x="2405735" y="1466405"/>
                    </a:lnTo>
                    <a:lnTo>
                      <a:pt x="2405850" y="1466583"/>
                    </a:lnTo>
                    <a:lnTo>
                      <a:pt x="2406269" y="1466697"/>
                    </a:lnTo>
                    <a:lnTo>
                      <a:pt x="2407691" y="1467434"/>
                    </a:lnTo>
                    <a:lnTo>
                      <a:pt x="2409329" y="1467434"/>
                    </a:lnTo>
                    <a:lnTo>
                      <a:pt x="2411628" y="1467993"/>
                    </a:lnTo>
                    <a:lnTo>
                      <a:pt x="2413762" y="1466697"/>
                    </a:lnTo>
                    <a:lnTo>
                      <a:pt x="2416619" y="1465872"/>
                    </a:lnTo>
                    <a:lnTo>
                      <a:pt x="2449347" y="1445920"/>
                    </a:lnTo>
                    <a:lnTo>
                      <a:pt x="2450427" y="1445234"/>
                    </a:lnTo>
                    <a:lnTo>
                      <a:pt x="2452484" y="1443926"/>
                    </a:lnTo>
                    <a:lnTo>
                      <a:pt x="2453208" y="1442516"/>
                    </a:lnTo>
                    <a:lnTo>
                      <a:pt x="2453373" y="1442199"/>
                    </a:lnTo>
                    <a:lnTo>
                      <a:pt x="2454287" y="1440434"/>
                    </a:lnTo>
                    <a:lnTo>
                      <a:pt x="2454287" y="1438833"/>
                    </a:lnTo>
                    <a:lnTo>
                      <a:pt x="2454922" y="1436471"/>
                    </a:lnTo>
                    <a:close/>
                  </a:path>
                  <a:path w="3617595" h="2261235">
                    <a:moveTo>
                      <a:pt x="2536482" y="1386611"/>
                    </a:moveTo>
                    <a:lnTo>
                      <a:pt x="2535199" y="1384515"/>
                    </a:lnTo>
                    <a:lnTo>
                      <a:pt x="2534615" y="1382458"/>
                    </a:lnTo>
                    <a:lnTo>
                      <a:pt x="2534501" y="1382026"/>
                    </a:lnTo>
                    <a:lnTo>
                      <a:pt x="2534374" y="1381607"/>
                    </a:lnTo>
                    <a:lnTo>
                      <a:pt x="2532380" y="1378470"/>
                    </a:lnTo>
                    <a:lnTo>
                      <a:pt x="2532100" y="1378331"/>
                    </a:lnTo>
                    <a:lnTo>
                      <a:pt x="2530970" y="1377772"/>
                    </a:lnTo>
                    <a:lnTo>
                      <a:pt x="2530640" y="1377594"/>
                    </a:lnTo>
                    <a:lnTo>
                      <a:pt x="2528963" y="1376743"/>
                    </a:lnTo>
                    <a:lnTo>
                      <a:pt x="2527147" y="1376743"/>
                    </a:lnTo>
                    <a:lnTo>
                      <a:pt x="2525115" y="1376248"/>
                    </a:lnTo>
                    <a:lnTo>
                      <a:pt x="2523185" y="1377340"/>
                    </a:lnTo>
                    <a:lnTo>
                      <a:pt x="2520137" y="1378140"/>
                    </a:lnTo>
                    <a:lnTo>
                      <a:pt x="2487434" y="1398117"/>
                    </a:lnTo>
                    <a:lnTo>
                      <a:pt x="2487803" y="1398765"/>
                    </a:lnTo>
                    <a:lnTo>
                      <a:pt x="2487396" y="1398117"/>
                    </a:lnTo>
                    <a:lnTo>
                      <a:pt x="2484297" y="1400098"/>
                    </a:lnTo>
                    <a:lnTo>
                      <a:pt x="2483612" y="1401457"/>
                    </a:lnTo>
                    <a:lnTo>
                      <a:pt x="2483434" y="1401559"/>
                    </a:lnTo>
                    <a:lnTo>
                      <a:pt x="2483320" y="1402016"/>
                    </a:lnTo>
                    <a:lnTo>
                      <a:pt x="2482583" y="1403477"/>
                    </a:lnTo>
                    <a:lnTo>
                      <a:pt x="2482583" y="1405216"/>
                    </a:lnTo>
                    <a:lnTo>
                      <a:pt x="2482037" y="1407553"/>
                    </a:lnTo>
                    <a:lnTo>
                      <a:pt x="2483383" y="1409687"/>
                    </a:lnTo>
                    <a:lnTo>
                      <a:pt x="2483929" y="1411541"/>
                    </a:lnTo>
                    <a:lnTo>
                      <a:pt x="2484043" y="1411947"/>
                    </a:lnTo>
                    <a:lnTo>
                      <a:pt x="2484158" y="1412367"/>
                    </a:lnTo>
                    <a:lnTo>
                      <a:pt x="2485974" y="1415592"/>
                    </a:lnTo>
                    <a:lnTo>
                      <a:pt x="2487257" y="1416265"/>
                    </a:lnTo>
                    <a:lnTo>
                      <a:pt x="2487422" y="1416545"/>
                    </a:lnTo>
                    <a:lnTo>
                      <a:pt x="2488107" y="1416710"/>
                    </a:lnTo>
                    <a:lnTo>
                      <a:pt x="2489390" y="1417370"/>
                    </a:lnTo>
                    <a:lnTo>
                      <a:pt x="2490952" y="1417370"/>
                    </a:lnTo>
                    <a:lnTo>
                      <a:pt x="2493403" y="1417942"/>
                    </a:lnTo>
                    <a:lnTo>
                      <a:pt x="2495524" y="1416646"/>
                    </a:lnTo>
                    <a:lnTo>
                      <a:pt x="2498407" y="1415834"/>
                    </a:lnTo>
                    <a:lnTo>
                      <a:pt x="2534158" y="1393913"/>
                    </a:lnTo>
                    <a:lnTo>
                      <a:pt x="2534894" y="1392529"/>
                    </a:lnTo>
                    <a:lnTo>
                      <a:pt x="2535085" y="1392402"/>
                    </a:lnTo>
                    <a:lnTo>
                      <a:pt x="2535186" y="1391958"/>
                    </a:lnTo>
                    <a:lnTo>
                      <a:pt x="2535936" y="1390548"/>
                    </a:lnTo>
                    <a:lnTo>
                      <a:pt x="2535936" y="1388884"/>
                    </a:lnTo>
                    <a:lnTo>
                      <a:pt x="2536482" y="1386611"/>
                    </a:lnTo>
                    <a:close/>
                  </a:path>
                  <a:path w="3617595" h="2261235">
                    <a:moveTo>
                      <a:pt x="2610497" y="1574901"/>
                    </a:moveTo>
                    <a:lnTo>
                      <a:pt x="2567394" y="1574901"/>
                    </a:lnTo>
                    <a:lnTo>
                      <a:pt x="2567394" y="1412138"/>
                    </a:lnTo>
                    <a:lnTo>
                      <a:pt x="2557830" y="1412138"/>
                    </a:lnTo>
                    <a:lnTo>
                      <a:pt x="2557830" y="1574901"/>
                    </a:lnTo>
                    <a:lnTo>
                      <a:pt x="2514752" y="1574901"/>
                    </a:lnTo>
                    <a:lnTo>
                      <a:pt x="2514752" y="1584464"/>
                    </a:lnTo>
                    <a:lnTo>
                      <a:pt x="2610497" y="1584464"/>
                    </a:lnTo>
                    <a:lnTo>
                      <a:pt x="2610497" y="1574901"/>
                    </a:lnTo>
                    <a:close/>
                  </a:path>
                  <a:path w="3617595" h="2261235">
                    <a:moveTo>
                      <a:pt x="2610497" y="1403972"/>
                    </a:moveTo>
                    <a:lnTo>
                      <a:pt x="2610281" y="1397990"/>
                    </a:lnTo>
                    <a:lnTo>
                      <a:pt x="2609900" y="1397622"/>
                    </a:lnTo>
                    <a:lnTo>
                      <a:pt x="2609151" y="1395717"/>
                    </a:lnTo>
                    <a:lnTo>
                      <a:pt x="2579941" y="1366697"/>
                    </a:lnTo>
                    <a:lnTo>
                      <a:pt x="2579586" y="1367028"/>
                    </a:lnTo>
                    <a:lnTo>
                      <a:pt x="2579903" y="1366697"/>
                    </a:lnTo>
                    <a:lnTo>
                      <a:pt x="2578557" y="1365402"/>
                    </a:lnTo>
                    <a:lnTo>
                      <a:pt x="2577947" y="1364830"/>
                    </a:lnTo>
                    <a:lnTo>
                      <a:pt x="2575991" y="1364068"/>
                    </a:lnTo>
                    <a:lnTo>
                      <a:pt x="2575598" y="1363687"/>
                    </a:lnTo>
                    <a:lnTo>
                      <a:pt x="2569603" y="1363687"/>
                    </a:lnTo>
                    <a:lnTo>
                      <a:pt x="2569172" y="1364119"/>
                    </a:lnTo>
                    <a:lnTo>
                      <a:pt x="2567305" y="1364830"/>
                    </a:lnTo>
                    <a:lnTo>
                      <a:pt x="2563215" y="1368933"/>
                    </a:lnTo>
                    <a:lnTo>
                      <a:pt x="2562555" y="1370711"/>
                    </a:lnTo>
                    <a:lnTo>
                      <a:pt x="2562009" y="1371257"/>
                    </a:lnTo>
                    <a:lnTo>
                      <a:pt x="2562225" y="1377238"/>
                    </a:lnTo>
                    <a:lnTo>
                      <a:pt x="2562517" y="1377569"/>
                    </a:lnTo>
                    <a:lnTo>
                      <a:pt x="2563266" y="1379512"/>
                    </a:lnTo>
                    <a:lnTo>
                      <a:pt x="2565235" y="1381582"/>
                    </a:lnTo>
                    <a:lnTo>
                      <a:pt x="2592565" y="1408531"/>
                    </a:lnTo>
                    <a:lnTo>
                      <a:pt x="2594622" y="1410449"/>
                    </a:lnTo>
                    <a:lnTo>
                      <a:pt x="2596502" y="1411173"/>
                    </a:lnTo>
                    <a:lnTo>
                      <a:pt x="2596908" y="1411541"/>
                    </a:lnTo>
                    <a:lnTo>
                      <a:pt x="2602903" y="1411541"/>
                    </a:lnTo>
                    <a:lnTo>
                      <a:pt x="2603347" y="1411109"/>
                    </a:lnTo>
                    <a:lnTo>
                      <a:pt x="2605049" y="1410449"/>
                    </a:lnTo>
                    <a:lnTo>
                      <a:pt x="2605773" y="1409814"/>
                    </a:lnTo>
                    <a:lnTo>
                      <a:pt x="2609265" y="1406321"/>
                    </a:lnTo>
                    <a:lnTo>
                      <a:pt x="2609951" y="1404518"/>
                    </a:lnTo>
                    <a:lnTo>
                      <a:pt x="2610497" y="1403972"/>
                    </a:lnTo>
                    <a:close/>
                  </a:path>
                  <a:path w="3617595" h="2261235">
                    <a:moveTo>
                      <a:pt x="2610497" y="1144079"/>
                    </a:moveTo>
                    <a:lnTo>
                      <a:pt x="2514752" y="1144079"/>
                    </a:lnTo>
                    <a:lnTo>
                      <a:pt x="2514752" y="1153642"/>
                    </a:lnTo>
                    <a:lnTo>
                      <a:pt x="2557830" y="1153642"/>
                    </a:lnTo>
                    <a:lnTo>
                      <a:pt x="2557830" y="1316405"/>
                    </a:lnTo>
                    <a:lnTo>
                      <a:pt x="2567394" y="1316405"/>
                    </a:lnTo>
                    <a:lnTo>
                      <a:pt x="2567394" y="1153642"/>
                    </a:lnTo>
                    <a:lnTo>
                      <a:pt x="2610497" y="1153642"/>
                    </a:lnTo>
                    <a:lnTo>
                      <a:pt x="2610497" y="1144079"/>
                    </a:lnTo>
                    <a:close/>
                  </a:path>
                  <a:path w="3617595" h="2261235">
                    <a:moveTo>
                      <a:pt x="2678506" y="1465199"/>
                    </a:moveTo>
                    <a:lnTo>
                      <a:pt x="2678023" y="1464729"/>
                    </a:lnTo>
                    <a:lnTo>
                      <a:pt x="2677325" y="1462900"/>
                    </a:lnTo>
                    <a:lnTo>
                      <a:pt x="2675267" y="1460855"/>
                    </a:lnTo>
                    <a:lnTo>
                      <a:pt x="2647975" y="1434147"/>
                    </a:lnTo>
                    <a:lnTo>
                      <a:pt x="2647404" y="1434693"/>
                    </a:lnTo>
                    <a:lnTo>
                      <a:pt x="2647962" y="1434147"/>
                    </a:lnTo>
                    <a:lnTo>
                      <a:pt x="2646540" y="1432636"/>
                    </a:lnTo>
                    <a:lnTo>
                      <a:pt x="2645994" y="1432064"/>
                    </a:lnTo>
                    <a:lnTo>
                      <a:pt x="2644229" y="1431378"/>
                    </a:lnTo>
                    <a:lnTo>
                      <a:pt x="2643784" y="1430896"/>
                    </a:lnTo>
                    <a:lnTo>
                      <a:pt x="2637612" y="1430896"/>
                    </a:lnTo>
                    <a:lnTo>
                      <a:pt x="2637155" y="1431378"/>
                    </a:lnTo>
                    <a:lnTo>
                      <a:pt x="2635402" y="1432064"/>
                    </a:lnTo>
                    <a:lnTo>
                      <a:pt x="2633484" y="1434147"/>
                    </a:lnTo>
                    <a:lnTo>
                      <a:pt x="2634538" y="1434147"/>
                    </a:lnTo>
                    <a:lnTo>
                      <a:pt x="2634030" y="1434693"/>
                    </a:lnTo>
                    <a:lnTo>
                      <a:pt x="2632875" y="1434693"/>
                    </a:lnTo>
                    <a:lnTo>
                      <a:pt x="2631402" y="1436166"/>
                    </a:lnTo>
                    <a:lnTo>
                      <a:pt x="2630703" y="1437995"/>
                    </a:lnTo>
                    <a:lnTo>
                      <a:pt x="2630233" y="1438465"/>
                    </a:lnTo>
                    <a:lnTo>
                      <a:pt x="2630233" y="1444447"/>
                    </a:lnTo>
                    <a:lnTo>
                      <a:pt x="2630690" y="1444917"/>
                    </a:lnTo>
                    <a:lnTo>
                      <a:pt x="2631402" y="1446771"/>
                    </a:lnTo>
                    <a:lnTo>
                      <a:pt x="2633459" y="1448828"/>
                    </a:lnTo>
                    <a:lnTo>
                      <a:pt x="2660789" y="1475752"/>
                    </a:lnTo>
                    <a:lnTo>
                      <a:pt x="2662707" y="1477657"/>
                    </a:lnTo>
                    <a:lnTo>
                      <a:pt x="2664523" y="1478343"/>
                    </a:lnTo>
                    <a:lnTo>
                      <a:pt x="2664942" y="1478749"/>
                    </a:lnTo>
                    <a:lnTo>
                      <a:pt x="2671114" y="1478749"/>
                    </a:lnTo>
                    <a:lnTo>
                      <a:pt x="2671572" y="1478267"/>
                    </a:lnTo>
                    <a:lnTo>
                      <a:pt x="2673146" y="1477657"/>
                    </a:lnTo>
                    <a:lnTo>
                      <a:pt x="2673858" y="1477035"/>
                    </a:lnTo>
                    <a:lnTo>
                      <a:pt x="2675267" y="1475562"/>
                    </a:lnTo>
                    <a:lnTo>
                      <a:pt x="2674709" y="1474978"/>
                    </a:lnTo>
                    <a:lnTo>
                      <a:pt x="2675331" y="1475562"/>
                    </a:lnTo>
                    <a:lnTo>
                      <a:pt x="2675877" y="1474978"/>
                    </a:lnTo>
                    <a:lnTo>
                      <a:pt x="2677325" y="1473619"/>
                    </a:lnTo>
                    <a:lnTo>
                      <a:pt x="2678011" y="1471841"/>
                    </a:lnTo>
                    <a:lnTo>
                      <a:pt x="2678506" y="1471371"/>
                    </a:lnTo>
                    <a:lnTo>
                      <a:pt x="2678506" y="1465199"/>
                    </a:lnTo>
                    <a:close/>
                  </a:path>
                  <a:path w="3617595" h="2261235">
                    <a:moveTo>
                      <a:pt x="2746718" y="1538617"/>
                    </a:moveTo>
                    <a:lnTo>
                      <a:pt x="2746527" y="1532407"/>
                    </a:lnTo>
                    <a:lnTo>
                      <a:pt x="2746146" y="1532051"/>
                    </a:lnTo>
                    <a:lnTo>
                      <a:pt x="2745460" y="1530248"/>
                    </a:lnTo>
                    <a:lnTo>
                      <a:pt x="2743492" y="1528254"/>
                    </a:lnTo>
                    <a:lnTo>
                      <a:pt x="2716161" y="1501330"/>
                    </a:lnTo>
                    <a:lnTo>
                      <a:pt x="2714663" y="1499857"/>
                    </a:lnTo>
                    <a:lnTo>
                      <a:pt x="2714117" y="1499311"/>
                    </a:lnTo>
                    <a:lnTo>
                      <a:pt x="2712313" y="1498612"/>
                    </a:lnTo>
                    <a:lnTo>
                      <a:pt x="2711818" y="1498104"/>
                    </a:lnTo>
                    <a:lnTo>
                      <a:pt x="2705836" y="1498104"/>
                    </a:lnTo>
                    <a:lnTo>
                      <a:pt x="2705354" y="1498587"/>
                    </a:lnTo>
                    <a:lnTo>
                      <a:pt x="2703487" y="1499311"/>
                    </a:lnTo>
                    <a:lnTo>
                      <a:pt x="2701493" y="1501330"/>
                    </a:lnTo>
                    <a:lnTo>
                      <a:pt x="2699461" y="1503324"/>
                    </a:lnTo>
                    <a:lnTo>
                      <a:pt x="2698775" y="1505153"/>
                    </a:lnTo>
                    <a:lnTo>
                      <a:pt x="2698229" y="1505699"/>
                    </a:lnTo>
                    <a:lnTo>
                      <a:pt x="2698458" y="1511884"/>
                    </a:lnTo>
                    <a:lnTo>
                      <a:pt x="2698864" y="1512277"/>
                    </a:lnTo>
                    <a:lnTo>
                      <a:pt x="2699575" y="1514043"/>
                    </a:lnTo>
                    <a:lnTo>
                      <a:pt x="2701683" y="1516037"/>
                    </a:lnTo>
                    <a:lnTo>
                      <a:pt x="2728798" y="1542961"/>
                    </a:lnTo>
                    <a:lnTo>
                      <a:pt x="2730817" y="1544980"/>
                    </a:lnTo>
                    <a:lnTo>
                      <a:pt x="2732621" y="1545666"/>
                    </a:lnTo>
                    <a:lnTo>
                      <a:pt x="2733167" y="1546186"/>
                    </a:lnTo>
                    <a:lnTo>
                      <a:pt x="2739123" y="1545996"/>
                    </a:lnTo>
                    <a:lnTo>
                      <a:pt x="2739466" y="1545678"/>
                    </a:lnTo>
                    <a:lnTo>
                      <a:pt x="2741244" y="1544980"/>
                    </a:lnTo>
                    <a:lnTo>
                      <a:pt x="2741993" y="1544345"/>
                    </a:lnTo>
                    <a:lnTo>
                      <a:pt x="2744051" y="1542389"/>
                    </a:lnTo>
                    <a:lnTo>
                      <a:pt x="2745524" y="1540929"/>
                    </a:lnTo>
                    <a:lnTo>
                      <a:pt x="2746159" y="1539163"/>
                    </a:lnTo>
                    <a:lnTo>
                      <a:pt x="2746718" y="1538617"/>
                    </a:lnTo>
                    <a:close/>
                  </a:path>
                  <a:path w="3617595" h="2261235">
                    <a:moveTo>
                      <a:pt x="2814726" y="1599831"/>
                    </a:moveTo>
                    <a:lnTo>
                      <a:pt x="2814282" y="1599399"/>
                    </a:lnTo>
                    <a:lnTo>
                      <a:pt x="2813583" y="1597545"/>
                    </a:lnTo>
                    <a:lnTo>
                      <a:pt x="2784386" y="1568538"/>
                    </a:lnTo>
                    <a:lnTo>
                      <a:pt x="2783001" y="1567180"/>
                    </a:lnTo>
                    <a:lnTo>
                      <a:pt x="2782468" y="1566646"/>
                    </a:lnTo>
                    <a:lnTo>
                      <a:pt x="2782633" y="1566646"/>
                    </a:lnTo>
                    <a:lnTo>
                      <a:pt x="2780576" y="1565884"/>
                    </a:lnTo>
                    <a:lnTo>
                      <a:pt x="2780017" y="1565313"/>
                    </a:lnTo>
                    <a:lnTo>
                      <a:pt x="2773832" y="1565529"/>
                    </a:lnTo>
                    <a:lnTo>
                      <a:pt x="2773426" y="1565960"/>
                    </a:lnTo>
                    <a:lnTo>
                      <a:pt x="2771686" y="1566646"/>
                    </a:lnTo>
                    <a:lnTo>
                      <a:pt x="2769882" y="1568538"/>
                    </a:lnTo>
                    <a:lnTo>
                      <a:pt x="2769730" y="1568767"/>
                    </a:lnTo>
                    <a:lnTo>
                      <a:pt x="2770263" y="1569326"/>
                    </a:lnTo>
                    <a:lnTo>
                      <a:pt x="2769679" y="1568767"/>
                    </a:lnTo>
                    <a:lnTo>
                      <a:pt x="2767634" y="1570697"/>
                    </a:lnTo>
                    <a:lnTo>
                      <a:pt x="2766961" y="1572437"/>
                    </a:lnTo>
                    <a:lnTo>
                      <a:pt x="2766453" y="1572920"/>
                    </a:lnTo>
                    <a:lnTo>
                      <a:pt x="2766453" y="1579092"/>
                    </a:lnTo>
                    <a:lnTo>
                      <a:pt x="2766974" y="1579587"/>
                    </a:lnTo>
                    <a:lnTo>
                      <a:pt x="2767634" y="1581302"/>
                    </a:lnTo>
                    <a:lnTo>
                      <a:pt x="2769705" y="1583270"/>
                    </a:lnTo>
                    <a:lnTo>
                      <a:pt x="2797010" y="1610169"/>
                    </a:lnTo>
                    <a:lnTo>
                      <a:pt x="2799067" y="1612214"/>
                    </a:lnTo>
                    <a:lnTo>
                      <a:pt x="2800883" y="1612938"/>
                    </a:lnTo>
                    <a:lnTo>
                      <a:pt x="2801353" y="1613395"/>
                    </a:lnTo>
                    <a:lnTo>
                      <a:pt x="2807347" y="1613395"/>
                    </a:lnTo>
                    <a:lnTo>
                      <a:pt x="2807792" y="1612950"/>
                    </a:lnTo>
                    <a:lnTo>
                      <a:pt x="2809671" y="1612214"/>
                    </a:lnTo>
                    <a:lnTo>
                      <a:pt x="2810243" y="1611642"/>
                    </a:lnTo>
                    <a:lnTo>
                      <a:pt x="2812211" y="1609623"/>
                    </a:lnTo>
                    <a:lnTo>
                      <a:pt x="2811145" y="1609623"/>
                    </a:lnTo>
                    <a:lnTo>
                      <a:pt x="2811653" y="1609077"/>
                    </a:lnTo>
                    <a:lnTo>
                      <a:pt x="2812745" y="1609077"/>
                    </a:lnTo>
                    <a:lnTo>
                      <a:pt x="2813634" y="1608150"/>
                    </a:lnTo>
                    <a:lnTo>
                      <a:pt x="2814345" y="1606207"/>
                    </a:lnTo>
                    <a:lnTo>
                      <a:pt x="2814726" y="1605813"/>
                    </a:lnTo>
                    <a:lnTo>
                      <a:pt x="2814726" y="1599831"/>
                    </a:lnTo>
                    <a:close/>
                  </a:path>
                  <a:path w="3617595" h="2261235">
                    <a:moveTo>
                      <a:pt x="2862618" y="1809470"/>
                    </a:moveTo>
                    <a:lnTo>
                      <a:pt x="2819514" y="1809470"/>
                    </a:lnTo>
                    <a:lnTo>
                      <a:pt x="2819514" y="1661058"/>
                    </a:lnTo>
                    <a:lnTo>
                      <a:pt x="2809951" y="1661058"/>
                    </a:lnTo>
                    <a:lnTo>
                      <a:pt x="2809951" y="1809470"/>
                    </a:lnTo>
                    <a:lnTo>
                      <a:pt x="2766872" y="1809470"/>
                    </a:lnTo>
                    <a:lnTo>
                      <a:pt x="2766872" y="1819033"/>
                    </a:lnTo>
                    <a:lnTo>
                      <a:pt x="2862618" y="1819033"/>
                    </a:lnTo>
                    <a:lnTo>
                      <a:pt x="2862618" y="1809470"/>
                    </a:lnTo>
                    <a:close/>
                  </a:path>
                  <a:path w="3617595" h="2261235">
                    <a:moveTo>
                      <a:pt x="2862618" y="1407375"/>
                    </a:moveTo>
                    <a:lnTo>
                      <a:pt x="2766872" y="1407375"/>
                    </a:lnTo>
                    <a:lnTo>
                      <a:pt x="2766872" y="1416939"/>
                    </a:lnTo>
                    <a:lnTo>
                      <a:pt x="2809938" y="1416939"/>
                    </a:lnTo>
                    <a:lnTo>
                      <a:pt x="2809938" y="1565313"/>
                    </a:lnTo>
                    <a:lnTo>
                      <a:pt x="2819501" y="1565313"/>
                    </a:lnTo>
                    <a:lnTo>
                      <a:pt x="2819501" y="1416939"/>
                    </a:lnTo>
                    <a:lnTo>
                      <a:pt x="2862618" y="1416939"/>
                    </a:lnTo>
                    <a:lnTo>
                      <a:pt x="2862618" y="1407375"/>
                    </a:lnTo>
                    <a:close/>
                  </a:path>
                  <a:path w="3617595" h="2261235">
                    <a:moveTo>
                      <a:pt x="2892704" y="1659470"/>
                    </a:moveTo>
                    <a:lnTo>
                      <a:pt x="2892183" y="1656816"/>
                    </a:lnTo>
                    <a:lnTo>
                      <a:pt x="2892183" y="1655178"/>
                    </a:lnTo>
                    <a:lnTo>
                      <a:pt x="2891663" y="1654149"/>
                    </a:lnTo>
                    <a:lnTo>
                      <a:pt x="2891536" y="1653489"/>
                    </a:lnTo>
                    <a:lnTo>
                      <a:pt x="2891231" y="1653311"/>
                    </a:lnTo>
                    <a:lnTo>
                      <a:pt x="2890545" y="1651927"/>
                    </a:lnTo>
                    <a:lnTo>
                      <a:pt x="2888627" y="1650695"/>
                    </a:lnTo>
                    <a:lnTo>
                      <a:pt x="2887599" y="1650034"/>
                    </a:lnTo>
                    <a:lnTo>
                      <a:pt x="2887129" y="1650695"/>
                    </a:lnTo>
                    <a:lnTo>
                      <a:pt x="2887561" y="1650034"/>
                    </a:lnTo>
                    <a:lnTo>
                      <a:pt x="2855861" y="1628508"/>
                    </a:lnTo>
                    <a:lnTo>
                      <a:pt x="2855252" y="1628317"/>
                    </a:lnTo>
                    <a:lnTo>
                      <a:pt x="2853296" y="1627708"/>
                    </a:lnTo>
                    <a:lnTo>
                      <a:pt x="2851023" y="1626158"/>
                    </a:lnTo>
                    <a:lnTo>
                      <a:pt x="2848305" y="1626704"/>
                    </a:lnTo>
                    <a:lnTo>
                      <a:pt x="2846768" y="1626704"/>
                    </a:lnTo>
                    <a:lnTo>
                      <a:pt x="2845676" y="1627238"/>
                    </a:lnTo>
                    <a:lnTo>
                      <a:pt x="2845041" y="1627365"/>
                    </a:lnTo>
                    <a:lnTo>
                      <a:pt x="2844863" y="1627644"/>
                    </a:lnTo>
                    <a:lnTo>
                      <a:pt x="2843479" y="1628317"/>
                    </a:lnTo>
                    <a:lnTo>
                      <a:pt x="2842615" y="1629689"/>
                    </a:lnTo>
                    <a:lnTo>
                      <a:pt x="2841637" y="1631327"/>
                    </a:lnTo>
                    <a:lnTo>
                      <a:pt x="2842514" y="1631327"/>
                    </a:lnTo>
                    <a:lnTo>
                      <a:pt x="2842247" y="1631759"/>
                    </a:lnTo>
                    <a:lnTo>
                      <a:pt x="2841447" y="1631759"/>
                    </a:lnTo>
                    <a:lnTo>
                      <a:pt x="2840786" y="1633905"/>
                    </a:lnTo>
                    <a:lnTo>
                      <a:pt x="2839275" y="1636141"/>
                    </a:lnTo>
                    <a:lnTo>
                      <a:pt x="2839821" y="1638884"/>
                    </a:lnTo>
                    <a:lnTo>
                      <a:pt x="2839821" y="1640446"/>
                    </a:lnTo>
                    <a:lnTo>
                      <a:pt x="2840342" y="1641525"/>
                    </a:lnTo>
                    <a:lnTo>
                      <a:pt x="2840469" y="1642122"/>
                    </a:lnTo>
                    <a:lnTo>
                      <a:pt x="2840723" y="1642300"/>
                    </a:lnTo>
                    <a:lnTo>
                      <a:pt x="2841434" y="1643735"/>
                    </a:lnTo>
                    <a:lnTo>
                      <a:pt x="2844406" y="1645780"/>
                    </a:lnTo>
                    <a:lnTo>
                      <a:pt x="2876118" y="1667103"/>
                    </a:lnTo>
                    <a:lnTo>
                      <a:pt x="2878632" y="1667891"/>
                    </a:lnTo>
                    <a:lnTo>
                      <a:pt x="2880957" y="1669453"/>
                    </a:lnTo>
                    <a:lnTo>
                      <a:pt x="2883662" y="1668907"/>
                    </a:lnTo>
                    <a:lnTo>
                      <a:pt x="2885249" y="1668907"/>
                    </a:lnTo>
                    <a:lnTo>
                      <a:pt x="2886303" y="1668386"/>
                    </a:lnTo>
                    <a:lnTo>
                      <a:pt x="2886938" y="1668246"/>
                    </a:lnTo>
                    <a:lnTo>
                      <a:pt x="2887116" y="1667967"/>
                    </a:lnTo>
                    <a:lnTo>
                      <a:pt x="2888399" y="1667319"/>
                    </a:lnTo>
                    <a:lnTo>
                      <a:pt x="2890405" y="1664309"/>
                    </a:lnTo>
                    <a:lnTo>
                      <a:pt x="2889732" y="1663852"/>
                    </a:lnTo>
                    <a:lnTo>
                      <a:pt x="2890443" y="1664309"/>
                    </a:lnTo>
                    <a:lnTo>
                      <a:pt x="2890532" y="1663852"/>
                    </a:lnTo>
                    <a:lnTo>
                      <a:pt x="2891193" y="1661693"/>
                    </a:lnTo>
                    <a:lnTo>
                      <a:pt x="2892704" y="1659470"/>
                    </a:lnTo>
                    <a:close/>
                  </a:path>
                  <a:path w="3617595" h="2261235">
                    <a:moveTo>
                      <a:pt x="2972104" y="1713128"/>
                    </a:moveTo>
                    <a:lnTo>
                      <a:pt x="2971558" y="1710397"/>
                    </a:lnTo>
                    <a:lnTo>
                      <a:pt x="2971558" y="1708810"/>
                    </a:lnTo>
                    <a:lnTo>
                      <a:pt x="2971025" y="1707743"/>
                    </a:lnTo>
                    <a:lnTo>
                      <a:pt x="2970911" y="1707146"/>
                    </a:lnTo>
                    <a:lnTo>
                      <a:pt x="2970644" y="1706981"/>
                    </a:lnTo>
                    <a:lnTo>
                      <a:pt x="2969945" y="1705533"/>
                    </a:lnTo>
                    <a:lnTo>
                      <a:pt x="2966961" y="1703476"/>
                    </a:lnTo>
                    <a:lnTo>
                      <a:pt x="2935262" y="1682140"/>
                    </a:lnTo>
                    <a:lnTo>
                      <a:pt x="2934703" y="1681962"/>
                    </a:lnTo>
                    <a:lnTo>
                      <a:pt x="2932620" y="1681340"/>
                    </a:lnTo>
                    <a:lnTo>
                      <a:pt x="2930423" y="1679816"/>
                    </a:lnTo>
                    <a:lnTo>
                      <a:pt x="2927705" y="1680362"/>
                    </a:lnTo>
                    <a:lnTo>
                      <a:pt x="2926105" y="1680362"/>
                    </a:lnTo>
                    <a:lnTo>
                      <a:pt x="2924949" y="1680921"/>
                    </a:lnTo>
                    <a:lnTo>
                      <a:pt x="2924441" y="1681022"/>
                    </a:lnTo>
                    <a:lnTo>
                      <a:pt x="2924289" y="1681251"/>
                    </a:lnTo>
                    <a:lnTo>
                      <a:pt x="2922803" y="1681962"/>
                    </a:lnTo>
                    <a:lnTo>
                      <a:pt x="2920771" y="1684947"/>
                    </a:lnTo>
                    <a:lnTo>
                      <a:pt x="2919946" y="1687741"/>
                    </a:lnTo>
                    <a:lnTo>
                      <a:pt x="2918650" y="1689785"/>
                    </a:lnTo>
                    <a:lnTo>
                      <a:pt x="2919082" y="1692287"/>
                    </a:lnTo>
                    <a:lnTo>
                      <a:pt x="2919082" y="1694002"/>
                    </a:lnTo>
                    <a:lnTo>
                      <a:pt x="2919539" y="1694967"/>
                    </a:lnTo>
                    <a:lnTo>
                      <a:pt x="2919653" y="1695589"/>
                    </a:lnTo>
                    <a:lnTo>
                      <a:pt x="2919933" y="1695792"/>
                    </a:lnTo>
                    <a:lnTo>
                      <a:pt x="2920619" y="1697189"/>
                    </a:lnTo>
                    <a:lnTo>
                      <a:pt x="2955493" y="1720761"/>
                    </a:lnTo>
                    <a:lnTo>
                      <a:pt x="2957957" y="1721548"/>
                    </a:lnTo>
                    <a:lnTo>
                      <a:pt x="2960128" y="1723110"/>
                    </a:lnTo>
                    <a:lnTo>
                      <a:pt x="2962833" y="1722564"/>
                    </a:lnTo>
                    <a:lnTo>
                      <a:pt x="2964459" y="1722564"/>
                    </a:lnTo>
                    <a:lnTo>
                      <a:pt x="2965577" y="1722018"/>
                    </a:lnTo>
                    <a:lnTo>
                      <a:pt x="2966123" y="1721904"/>
                    </a:lnTo>
                    <a:lnTo>
                      <a:pt x="2966275" y="1721675"/>
                    </a:lnTo>
                    <a:lnTo>
                      <a:pt x="2967685" y="1720977"/>
                    </a:lnTo>
                    <a:lnTo>
                      <a:pt x="2969755" y="1717967"/>
                    </a:lnTo>
                    <a:lnTo>
                      <a:pt x="2970555" y="1715401"/>
                    </a:lnTo>
                    <a:lnTo>
                      <a:pt x="2972104" y="1713128"/>
                    </a:lnTo>
                    <a:close/>
                  </a:path>
                  <a:path w="3617595" h="2261235">
                    <a:moveTo>
                      <a:pt x="3051479" y="1766595"/>
                    </a:moveTo>
                    <a:lnTo>
                      <a:pt x="3050933" y="1763979"/>
                    </a:lnTo>
                    <a:lnTo>
                      <a:pt x="3050933" y="1762391"/>
                    </a:lnTo>
                    <a:lnTo>
                      <a:pt x="3050362" y="1761261"/>
                    </a:lnTo>
                    <a:lnTo>
                      <a:pt x="3050273" y="1760804"/>
                    </a:lnTo>
                    <a:lnTo>
                      <a:pt x="3050070" y="1760677"/>
                    </a:lnTo>
                    <a:lnTo>
                      <a:pt x="3049320" y="1759165"/>
                    </a:lnTo>
                    <a:lnTo>
                      <a:pt x="3014637" y="1735607"/>
                    </a:lnTo>
                    <a:lnTo>
                      <a:pt x="3014205" y="1736255"/>
                    </a:lnTo>
                    <a:lnTo>
                      <a:pt x="3014611" y="1735607"/>
                    </a:lnTo>
                    <a:lnTo>
                      <a:pt x="3011944" y="1734832"/>
                    </a:lnTo>
                    <a:lnTo>
                      <a:pt x="3009798" y="1733461"/>
                    </a:lnTo>
                    <a:lnTo>
                      <a:pt x="3007169" y="1733905"/>
                    </a:lnTo>
                    <a:lnTo>
                      <a:pt x="3005480" y="1733905"/>
                    </a:lnTo>
                    <a:lnTo>
                      <a:pt x="3004502" y="1734362"/>
                    </a:lnTo>
                    <a:lnTo>
                      <a:pt x="3003816" y="1734477"/>
                    </a:lnTo>
                    <a:lnTo>
                      <a:pt x="3003600" y="1734781"/>
                    </a:lnTo>
                    <a:lnTo>
                      <a:pt x="3001835" y="1735607"/>
                    </a:lnTo>
                    <a:lnTo>
                      <a:pt x="3002089" y="1735607"/>
                    </a:lnTo>
                    <a:lnTo>
                      <a:pt x="3000184" y="1738414"/>
                    </a:lnTo>
                    <a:lnTo>
                      <a:pt x="2999384" y="1740979"/>
                    </a:lnTo>
                    <a:lnTo>
                      <a:pt x="2997835" y="1743252"/>
                    </a:lnTo>
                    <a:lnTo>
                      <a:pt x="2998381" y="1745996"/>
                    </a:lnTo>
                    <a:lnTo>
                      <a:pt x="2998381" y="1747545"/>
                    </a:lnTo>
                    <a:lnTo>
                      <a:pt x="2998901" y="1748637"/>
                    </a:lnTo>
                    <a:lnTo>
                      <a:pt x="2999028" y="1749234"/>
                    </a:lnTo>
                    <a:lnTo>
                      <a:pt x="2999270" y="1749412"/>
                    </a:lnTo>
                    <a:lnTo>
                      <a:pt x="2999981" y="1750847"/>
                    </a:lnTo>
                    <a:lnTo>
                      <a:pt x="3034665" y="1774215"/>
                    </a:lnTo>
                    <a:lnTo>
                      <a:pt x="3037243" y="1775028"/>
                    </a:lnTo>
                    <a:lnTo>
                      <a:pt x="3039503" y="1776539"/>
                    </a:lnTo>
                    <a:lnTo>
                      <a:pt x="3042170" y="1776018"/>
                    </a:lnTo>
                    <a:lnTo>
                      <a:pt x="3043834" y="1776018"/>
                    </a:lnTo>
                    <a:lnTo>
                      <a:pt x="3044901" y="1775498"/>
                    </a:lnTo>
                    <a:lnTo>
                      <a:pt x="3045498" y="1775371"/>
                    </a:lnTo>
                    <a:lnTo>
                      <a:pt x="3045676" y="1775104"/>
                    </a:lnTo>
                    <a:lnTo>
                      <a:pt x="3047085" y="1774405"/>
                    </a:lnTo>
                    <a:lnTo>
                      <a:pt x="3049155" y="1771434"/>
                    </a:lnTo>
                    <a:lnTo>
                      <a:pt x="3049955" y="1768817"/>
                    </a:lnTo>
                    <a:lnTo>
                      <a:pt x="3051479" y="1766595"/>
                    </a:lnTo>
                    <a:close/>
                  </a:path>
                  <a:path w="3617595" h="2261235">
                    <a:moveTo>
                      <a:pt x="3113113" y="1573314"/>
                    </a:moveTo>
                    <a:lnTo>
                      <a:pt x="3017367" y="1573314"/>
                    </a:lnTo>
                    <a:lnTo>
                      <a:pt x="3017367" y="1582877"/>
                    </a:lnTo>
                    <a:lnTo>
                      <a:pt x="3060471" y="1582877"/>
                    </a:lnTo>
                    <a:lnTo>
                      <a:pt x="3060471" y="1734464"/>
                    </a:lnTo>
                    <a:lnTo>
                      <a:pt x="3070034" y="1734464"/>
                    </a:lnTo>
                    <a:lnTo>
                      <a:pt x="3070034" y="1582877"/>
                    </a:lnTo>
                    <a:lnTo>
                      <a:pt x="3113113" y="1582877"/>
                    </a:lnTo>
                    <a:lnTo>
                      <a:pt x="3113113" y="1573314"/>
                    </a:lnTo>
                    <a:close/>
                  </a:path>
                  <a:path w="3617595" h="2261235">
                    <a:moveTo>
                      <a:pt x="3113125" y="1981796"/>
                    </a:moveTo>
                    <a:lnTo>
                      <a:pt x="3070047" y="1981796"/>
                    </a:lnTo>
                    <a:lnTo>
                      <a:pt x="3070047" y="1830209"/>
                    </a:lnTo>
                    <a:lnTo>
                      <a:pt x="3060446" y="1830209"/>
                    </a:lnTo>
                    <a:lnTo>
                      <a:pt x="3060446" y="1981796"/>
                    </a:lnTo>
                    <a:lnTo>
                      <a:pt x="3017367" y="1981796"/>
                    </a:lnTo>
                    <a:lnTo>
                      <a:pt x="3017367" y="1991372"/>
                    </a:lnTo>
                    <a:lnTo>
                      <a:pt x="3113125" y="1991372"/>
                    </a:lnTo>
                    <a:lnTo>
                      <a:pt x="3113125" y="1981796"/>
                    </a:lnTo>
                    <a:close/>
                  </a:path>
                  <a:path w="3617595" h="2261235">
                    <a:moveTo>
                      <a:pt x="3126892" y="1826234"/>
                    </a:moveTo>
                    <a:lnTo>
                      <a:pt x="3126511" y="1822488"/>
                    </a:lnTo>
                    <a:lnTo>
                      <a:pt x="3126511" y="1821230"/>
                    </a:lnTo>
                    <a:lnTo>
                      <a:pt x="3126333" y="1820849"/>
                    </a:lnTo>
                    <a:lnTo>
                      <a:pt x="3126282" y="1820240"/>
                    </a:lnTo>
                    <a:lnTo>
                      <a:pt x="3125952" y="1819973"/>
                    </a:lnTo>
                    <a:lnTo>
                      <a:pt x="3125228" y="1818284"/>
                    </a:lnTo>
                    <a:lnTo>
                      <a:pt x="3122815" y="1816227"/>
                    </a:lnTo>
                    <a:lnTo>
                      <a:pt x="3093275" y="1791906"/>
                    </a:lnTo>
                    <a:lnTo>
                      <a:pt x="3091078" y="1791119"/>
                    </a:lnTo>
                    <a:lnTo>
                      <a:pt x="3088602" y="1789112"/>
                    </a:lnTo>
                    <a:lnTo>
                      <a:pt x="3084525" y="1789518"/>
                    </a:lnTo>
                    <a:lnTo>
                      <a:pt x="3083649" y="1789518"/>
                    </a:lnTo>
                    <a:lnTo>
                      <a:pt x="3083382" y="1789633"/>
                    </a:lnTo>
                    <a:lnTo>
                      <a:pt x="3082620" y="1789709"/>
                    </a:lnTo>
                    <a:lnTo>
                      <a:pt x="3082277" y="1790128"/>
                    </a:lnTo>
                    <a:lnTo>
                      <a:pt x="3080651" y="1790839"/>
                    </a:lnTo>
                    <a:lnTo>
                      <a:pt x="3078810" y="1793125"/>
                    </a:lnTo>
                    <a:lnTo>
                      <a:pt x="3078619" y="1793405"/>
                    </a:lnTo>
                    <a:lnTo>
                      <a:pt x="3079623" y="1793405"/>
                    </a:lnTo>
                    <a:lnTo>
                      <a:pt x="3079229" y="1793900"/>
                    </a:lnTo>
                    <a:lnTo>
                      <a:pt x="3078403" y="1793900"/>
                    </a:lnTo>
                    <a:lnTo>
                      <a:pt x="3077781" y="1795589"/>
                    </a:lnTo>
                    <a:lnTo>
                      <a:pt x="3075813" y="1797888"/>
                    </a:lnTo>
                    <a:lnTo>
                      <a:pt x="3076219" y="1801964"/>
                    </a:lnTo>
                    <a:lnTo>
                      <a:pt x="3076219" y="1802828"/>
                    </a:lnTo>
                    <a:lnTo>
                      <a:pt x="3076321" y="1803082"/>
                    </a:lnTo>
                    <a:lnTo>
                      <a:pt x="3076410" y="1803869"/>
                    </a:lnTo>
                    <a:lnTo>
                      <a:pt x="3076829" y="1804225"/>
                    </a:lnTo>
                    <a:lnTo>
                      <a:pt x="3077553" y="1805813"/>
                    </a:lnTo>
                    <a:lnTo>
                      <a:pt x="3109620" y="1832216"/>
                    </a:lnTo>
                    <a:lnTo>
                      <a:pt x="3111792" y="1833016"/>
                    </a:lnTo>
                    <a:lnTo>
                      <a:pt x="3114129" y="1835010"/>
                    </a:lnTo>
                    <a:lnTo>
                      <a:pt x="3117977" y="1834629"/>
                    </a:lnTo>
                    <a:lnTo>
                      <a:pt x="3119183" y="1834629"/>
                    </a:lnTo>
                    <a:lnTo>
                      <a:pt x="3119539" y="1834476"/>
                    </a:lnTo>
                    <a:lnTo>
                      <a:pt x="3120301" y="1834400"/>
                    </a:lnTo>
                    <a:lnTo>
                      <a:pt x="3120606" y="1834019"/>
                    </a:lnTo>
                    <a:lnTo>
                      <a:pt x="3122168" y="1833346"/>
                    </a:lnTo>
                    <a:lnTo>
                      <a:pt x="3122434" y="1833016"/>
                    </a:lnTo>
                    <a:lnTo>
                      <a:pt x="3124047" y="1830984"/>
                    </a:lnTo>
                    <a:lnTo>
                      <a:pt x="3124466" y="1829904"/>
                    </a:lnTo>
                    <a:lnTo>
                      <a:pt x="3124885" y="1828711"/>
                    </a:lnTo>
                    <a:lnTo>
                      <a:pt x="3126892" y="1826234"/>
                    </a:lnTo>
                    <a:close/>
                  </a:path>
                  <a:path w="3617595" h="2261235">
                    <a:moveTo>
                      <a:pt x="3200882" y="1887042"/>
                    </a:moveTo>
                    <a:lnTo>
                      <a:pt x="3200476" y="1882978"/>
                    </a:lnTo>
                    <a:lnTo>
                      <a:pt x="3200476" y="1882101"/>
                    </a:lnTo>
                    <a:lnTo>
                      <a:pt x="3200362" y="1881860"/>
                    </a:lnTo>
                    <a:lnTo>
                      <a:pt x="3200285" y="1881060"/>
                    </a:lnTo>
                    <a:lnTo>
                      <a:pt x="3199854" y="1880730"/>
                    </a:lnTo>
                    <a:lnTo>
                      <a:pt x="3199155" y="1879117"/>
                    </a:lnTo>
                    <a:lnTo>
                      <a:pt x="3196590" y="1877072"/>
                    </a:lnTo>
                    <a:lnTo>
                      <a:pt x="3167100" y="1852739"/>
                    </a:lnTo>
                    <a:lnTo>
                      <a:pt x="3166872" y="1852993"/>
                    </a:lnTo>
                    <a:lnTo>
                      <a:pt x="3167062" y="1852739"/>
                    </a:lnTo>
                    <a:lnTo>
                      <a:pt x="3164954" y="1851952"/>
                    </a:lnTo>
                    <a:lnTo>
                      <a:pt x="3162592" y="1849958"/>
                    </a:lnTo>
                    <a:lnTo>
                      <a:pt x="3158515" y="1850364"/>
                    </a:lnTo>
                    <a:lnTo>
                      <a:pt x="3157601" y="1850364"/>
                    </a:lnTo>
                    <a:lnTo>
                      <a:pt x="3157334" y="1850491"/>
                    </a:lnTo>
                    <a:lnTo>
                      <a:pt x="3156610" y="1850555"/>
                    </a:lnTo>
                    <a:lnTo>
                      <a:pt x="3156280" y="1850961"/>
                    </a:lnTo>
                    <a:lnTo>
                      <a:pt x="3154667" y="1851685"/>
                    </a:lnTo>
                    <a:lnTo>
                      <a:pt x="3152825" y="1853946"/>
                    </a:lnTo>
                    <a:lnTo>
                      <a:pt x="3152648" y="1854250"/>
                    </a:lnTo>
                    <a:lnTo>
                      <a:pt x="3153587" y="1854250"/>
                    </a:lnTo>
                    <a:lnTo>
                      <a:pt x="3153206" y="1854733"/>
                    </a:lnTo>
                    <a:lnTo>
                      <a:pt x="3152432" y="1854733"/>
                    </a:lnTo>
                    <a:lnTo>
                      <a:pt x="3151822" y="1856371"/>
                    </a:lnTo>
                    <a:lnTo>
                      <a:pt x="3149828" y="1858733"/>
                    </a:lnTo>
                    <a:lnTo>
                      <a:pt x="3150209" y="1862569"/>
                    </a:lnTo>
                    <a:lnTo>
                      <a:pt x="3150209" y="1863712"/>
                    </a:lnTo>
                    <a:lnTo>
                      <a:pt x="3150349" y="1864067"/>
                    </a:lnTo>
                    <a:lnTo>
                      <a:pt x="3150425" y="1864728"/>
                    </a:lnTo>
                    <a:lnTo>
                      <a:pt x="3150755" y="1865020"/>
                    </a:lnTo>
                    <a:lnTo>
                      <a:pt x="3151467" y="1866658"/>
                    </a:lnTo>
                    <a:lnTo>
                      <a:pt x="3153892" y="1868703"/>
                    </a:lnTo>
                    <a:lnTo>
                      <a:pt x="3183610" y="1893062"/>
                    </a:lnTo>
                    <a:lnTo>
                      <a:pt x="3183826" y="1892808"/>
                    </a:lnTo>
                    <a:lnTo>
                      <a:pt x="3183674" y="1893062"/>
                    </a:lnTo>
                    <a:lnTo>
                      <a:pt x="3185769" y="1893836"/>
                    </a:lnTo>
                    <a:lnTo>
                      <a:pt x="3188119" y="1895817"/>
                    </a:lnTo>
                    <a:lnTo>
                      <a:pt x="3191929" y="1895436"/>
                    </a:lnTo>
                    <a:lnTo>
                      <a:pt x="3193097" y="1895436"/>
                    </a:lnTo>
                    <a:lnTo>
                      <a:pt x="3193440" y="1895297"/>
                    </a:lnTo>
                    <a:lnTo>
                      <a:pt x="3194100" y="1895221"/>
                    </a:lnTo>
                    <a:lnTo>
                      <a:pt x="3194380" y="1894890"/>
                    </a:lnTo>
                    <a:lnTo>
                      <a:pt x="3196044" y="1894179"/>
                    </a:lnTo>
                    <a:lnTo>
                      <a:pt x="3196323" y="1893849"/>
                    </a:lnTo>
                    <a:lnTo>
                      <a:pt x="3198025" y="1891830"/>
                    </a:lnTo>
                    <a:lnTo>
                      <a:pt x="3198279" y="1891220"/>
                    </a:lnTo>
                    <a:lnTo>
                      <a:pt x="3197491" y="1891220"/>
                    </a:lnTo>
                    <a:lnTo>
                      <a:pt x="3197872" y="1890737"/>
                    </a:lnTo>
                    <a:lnTo>
                      <a:pt x="3198457" y="1890737"/>
                    </a:lnTo>
                    <a:lnTo>
                      <a:pt x="3198914" y="1889467"/>
                    </a:lnTo>
                    <a:lnTo>
                      <a:pt x="3200882" y="1887042"/>
                    </a:lnTo>
                    <a:close/>
                  </a:path>
                  <a:path w="3617595" h="2261235">
                    <a:moveTo>
                      <a:pt x="3274872" y="1947887"/>
                    </a:moveTo>
                    <a:lnTo>
                      <a:pt x="3274491" y="1944077"/>
                    </a:lnTo>
                    <a:lnTo>
                      <a:pt x="3274491" y="1942947"/>
                    </a:lnTo>
                    <a:lnTo>
                      <a:pt x="3274339" y="1942630"/>
                    </a:lnTo>
                    <a:lnTo>
                      <a:pt x="3274276" y="1941906"/>
                    </a:lnTo>
                    <a:lnTo>
                      <a:pt x="3273869" y="1941588"/>
                    </a:lnTo>
                    <a:lnTo>
                      <a:pt x="3273145" y="1939963"/>
                    </a:lnTo>
                    <a:lnTo>
                      <a:pt x="3270580" y="1937893"/>
                    </a:lnTo>
                    <a:lnTo>
                      <a:pt x="3241090" y="1913559"/>
                    </a:lnTo>
                    <a:lnTo>
                      <a:pt x="3240570" y="1914194"/>
                    </a:lnTo>
                    <a:lnTo>
                      <a:pt x="3241065" y="1913559"/>
                    </a:lnTo>
                    <a:lnTo>
                      <a:pt x="3238931" y="1912797"/>
                    </a:lnTo>
                    <a:lnTo>
                      <a:pt x="3238766" y="1912747"/>
                    </a:lnTo>
                    <a:lnTo>
                      <a:pt x="3236379" y="1910803"/>
                    </a:lnTo>
                    <a:lnTo>
                      <a:pt x="3232391" y="1911184"/>
                    </a:lnTo>
                    <a:lnTo>
                      <a:pt x="3231438" y="1911184"/>
                    </a:lnTo>
                    <a:lnTo>
                      <a:pt x="3231172" y="1911311"/>
                    </a:lnTo>
                    <a:lnTo>
                      <a:pt x="3230397" y="1911375"/>
                    </a:lnTo>
                    <a:lnTo>
                      <a:pt x="3230041" y="1911819"/>
                    </a:lnTo>
                    <a:lnTo>
                      <a:pt x="3228467" y="1912518"/>
                    </a:lnTo>
                    <a:lnTo>
                      <a:pt x="3226612" y="1914791"/>
                    </a:lnTo>
                    <a:lnTo>
                      <a:pt x="3226409" y="1915071"/>
                    </a:lnTo>
                    <a:lnTo>
                      <a:pt x="3227413" y="1915071"/>
                    </a:lnTo>
                    <a:lnTo>
                      <a:pt x="3227006" y="1915579"/>
                    </a:lnTo>
                    <a:lnTo>
                      <a:pt x="3226219" y="1915579"/>
                    </a:lnTo>
                    <a:lnTo>
                      <a:pt x="3225596" y="1917242"/>
                    </a:lnTo>
                    <a:lnTo>
                      <a:pt x="3223628" y="1919566"/>
                    </a:lnTo>
                    <a:lnTo>
                      <a:pt x="3224009" y="1923402"/>
                    </a:lnTo>
                    <a:lnTo>
                      <a:pt x="3224009" y="1924519"/>
                    </a:lnTo>
                    <a:lnTo>
                      <a:pt x="3224149" y="1924850"/>
                    </a:lnTo>
                    <a:lnTo>
                      <a:pt x="3224225" y="1925561"/>
                    </a:lnTo>
                    <a:lnTo>
                      <a:pt x="3224606" y="1925891"/>
                    </a:lnTo>
                    <a:lnTo>
                      <a:pt x="3225342" y="1927504"/>
                    </a:lnTo>
                    <a:lnTo>
                      <a:pt x="3227921" y="1929549"/>
                    </a:lnTo>
                    <a:lnTo>
                      <a:pt x="3257397" y="1953869"/>
                    </a:lnTo>
                    <a:lnTo>
                      <a:pt x="3259671" y="1954695"/>
                    </a:lnTo>
                    <a:lnTo>
                      <a:pt x="3262109" y="1956663"/>
                    </a:lnTo>
                    <a:lnTo>
                      <a:pt x="3265843" y="1956282"/>
                    </a:lnTo>
                    <a:lnTo>
                      <a:pt x="3267087" y="1956282"/>
                    </a:lnTo>
                    <a:lnTo>
                      <a:pt x="3267468" y="1956117"/>
                    </a:lnTo>
                    <a:lnTo>
                      <a:pt x="3268091" y="1956054"/>
                    </a:lnTo>
                    <a:lnTo>
                      <a:pt x="3268345" y="1955749"/>
                    </a:lnTo>
                    <a:lnTo>
                      <a:pt x="3270034" y="1955025"/>
                    </a:lnTo>
                    <a:lnTo>
                      <a:pt x="3270313" y="1954695"/>
                    </a:lnTo>
                    <a:lnTo>
                      <a:pt x="3272040" y="1952637"/>
                    </a:lnTo>
                    <a:lnTo>
                      <a:pt x="3272269" y="1952066"/>
                    </a:lnTo>
                    <a:lnTo>
                      <a:pt x="3271482" y="1952066"/>
                    </a:lnTo>
                    <a:lnTo>
                      <a:pt x="3271863" y="1951583"/>
                    </a:lnTo>
                    <a:lnTo>
                      <a:pt x="3272447" y="1951583"/>
                    </a:lnTo>
                    <a:lnTo>
                      <a:pt x="3272904" y="1950313"/>
                    </a:lnTo>
                    <a:lnTo>
                      <a:pt x="3274872" y="1947887"/>
                    </a:lnTo>
                    <a:close/>
                  </a:path>
                  <a:path w="3617595" h="2261235">
                    <a:moveTo>
                      <a:pt x="3354171" y="1988540"/>
                    </a:moveTo>
                    <a:lnTo>
                      <a:pt x="3350310" y="1984197"/>
                    </a:lnTo>
                    <a:lnTo>
                      <a:pt x="3345205" y="1983397"/>
                    </a:lnTo>
                    <a:lnTo>
                      <a:pt x="3321939" y="1980044"/>
                    </a:lnTo>
                    <a:lnTo>
                      <a:pt x="3315081" y="1974405"/>
                    </a:lnTo>
                    <a:lnTo>
                      <a:pt x="3312871" y="1973605"/>
                    </a:lnTo>
                    <a:lnTo>
                      <a:pt x="3310382" y="1971611"/>
                    </a:lnTo>
                    <a:lnTo>
                      <a:pt x="3306381" y="1972017"/>
                    </a:lnTo>
                    <a:lnTo>
                      <a:pt x="3305429" y="1972017"/>
                    </a:lnTo>
                    <a:lnTo>
                      <a:pt x="3305137" y="1972144"/>
                    </a:lnTo>
                    <a:lnTo>
                      <a:pt x="3304387" y="1972221"/>
                    </a:lnTo>
                    <a:lnTo>
                      <a:pt x="3304057" y="1972627"/>
                    </a:lnTo>
                    <a:lnTo>
                      <a:pt x="3302444" y="1973338"/>
                    </a:lnTo>
                    <a:lnTo>
                      <a:pt x="3300399" y="1975904"/>
                    </a:lnTo>
                    <a:lnTo>
                      <a:pt x="3299612" y="1978050"/>
                    </a:lnTo>
                    <a:lnTo>
                      <a:pt x="3297618" y="1980387"/>
                    </a:lnTo>
                    <a:lnTo>
                      <a:pt x="3297821" y="1982381"/>
                    </a:lnTo>
                    <a:lnTo>
                      <a:pt x="3297898" y="1983206"/>
                    </a:lnTo>
                    <a:lnTo>
                      <a:pt x="3297999" y="1984197"/>
                    </a:lnTo>
                    <a:lnTo>
                      <a:pt x="3298025" y="1984463"/>
                    </a:lnTo>
                    <a:lnTo>
                      <a:pt x="3298025" y="1985340"/>
                    </a:lnTo>
                    <a:lnTo>
                      <a:pt x="3298126" y="1985594"/>
                    </a:lnTo>
                    <a:lnTo>
                      <a:pt x="3298152" y="1985772"/>
                    </a:lnTo>
                    <a:lnTo>
                      <a:pt x="3298215" y="1986381"/>
                    </a:lnTo>
                    <a:lnTo>
                      <a:pt x="3298621" y="1986724"/>
                    </a:lnTo>
                    <a:lnTo>
                      <a:pt x="3299333" y="1988312"/>
                    </a:lnTo>
                    <a:lnTo>
                      <a:pt x="3301885" y="1990394"/>
                    </a:lnTo>
                    <a:lnTo>
                      <a:pt x="3307067" y="1994763"/>
                    </a:lnTo>
                    <a:lnTo>
                      <a:pt x="3307092" y="1995043"/>
                    </a:lnTo>
                    <a:lnTo>
                      <a:pt x="3310852" y="1999424"/>
                    </a:lnTo>
                    <a:lnTo>
                      <a:pt x="3311271" y="1999424"/>
                    </a:lnTo>
                    <a:lnTo>
                      <a:pt x="3314598" y="1999919"/>
                    </a:lnTo>
                    <a:lnTo>
                      <a:pt x="3315385" y="2000529"/>
                    </a:lnTo>
                    <a:lnTo>
                      <a:pt x="3317506" y="2000338"/>
                    </a:lnTo>
                    <a:lnTo>
                      <a:pt x="3317875" y="2000389"/>
                    </a:lnTo>
                    <a:lnTo>
                      <a:pt x="3342195" y="2003920"/>
                    </a:lnTo>
                    <a:lnTo>
                      <a:pt x="3343783" y="2004060"/>
                    </a:lnTo>
                    <a:lnTo>
                      <a:pt x="3348913" y="2004060"/>
                    </a:lnTo>
                    <a:lnTo>
                      <a:pt x="3353828" y="1996732"/>
                    </a:lnTo>
                    <a:lnTo>
                      <a:pt x="3353955" y="1995970"/>
                    </a:lnTo>
                    <a:lnTo>
                      <a:pt x="3354070" y="1994103"/>
                    </a:lnTo>
                    <a:lnTo>
                      <a:pt x="3354171" y="1988540"/>
                    </a:lnTo>
                    <a:close/>
                  </a:path>
                  <a:path w="3617595" h="2261235">
                    <a:moveTo>
                      <a:pt x="3365233" y="2200414"/>
                    </a:moveTo>
                    <a:lnTo>
                      <a:pt x="3322155" y="2200414"/>
                    </a:lnTo>
                    <a:lnTo>
                      <a:pt x="3322155" y="2037638"/>
                    </a:lnTo>
                    <a:lnTo>
                      <a:pt x="3312566" y="2037638"/>
                    </a:lnTo>
                    <a:lnTo>
                      <a:pt x="3312566" y="2200414"/>
                    </a:lnTo>
                    <a:lnTo>
                      <a:pt x="3269488" y="2200414"/>
                    </a:lnTo>
                    <a:lnTo>
                      <a:pt x="3269488" y="2209977"/>
                    </a:lnTo>
                    <a:lnTo>
                      <a:pt x="3365233" y="2209977"/>
                    </a:lnTo>
                    <a:lnTo>
                      <a:pt x="3365233" y="2200414"/>
                    </a:lnTo>
                    <a:close/>
                  </a:path>
                  <a:path w="3617595" h="2261235">
                    <a:moveTo>
                      <a:pt x="3365233" y="1769579"/>
                    </a:moveTo>
                    <a:lnTo>
                      <a:pt x="3269488" y="1769579"/>
                    </a:lnTo>
                    <a:lnTo>
                      <a:pt x="3269488" y="1779143"/>
                    </a:lnTo>
                    <a:lnTo>
                      <a:pt x="3312566" y="1779143"/>
                    </a:lnTo>
                    <a:lnTo>
                      <a:pt x="3312566" y="1941906"/>
                    </a:lnTo>
                    <a:lnTo>
                      <a:pt x="3322155" y="1941906"/>
                    </a:lnTo>
                    <a:lnTo>
                      <a:pt x="3322155" y="1779143"/>
                    </a:lnTo>
                    <a:lnTo>
                      <a:pt x="3365233" y="1779143"/>
                    </a:lnTo>
                    <a:lnTo>
                      <a:pt x="3365233" y="1769579"/>
                    </a:lnTo>
                    <a:close/>
                  </a:path>
                  <a:path w="3617595" h="2261235">
                    <a:moveTo>
                      <a:pt x="3448901" y="2002307"/>
                    </a:moveTo>
                    <a:lnTo>
                      <a:pt x="3445052" y="1997938"/>
                    </a:lnTo>
                    <a:lnTo>
                      <a:pt x="3402050" y="1991791"/>
                    </a:lnTo>
                    <a:lnTo>
                      <a:pt x="3400488" y="1991652"/>
                    </a:lnTo>
                    <a:lnTo>
                      <a:pt x="3395497" y="1991652"/>
                    </a:lnTo>
                    <a:lnTo>
                      <a:pt x="3391154" y="1995335"/>
                    </a:lnTo>
                    <a:lnTo>
                      <a:pt x="3390379" y="2000427"/>
                    </a:lnTo>
                    <a:lnTo>
                      <a:pt x="3390366" y="2000669"/>
                    </a:lnTo>
                    <a:lnTo>
                      <a:pt x="3390239" y="2007019"/>
                    </a:lnTo>
                    <a:lnTo>
                      <a:pt x="3393910" y="2011514"/>
                    </a:lnTo>
                    <a:lnTo>
                      <a:pt x="3399015" y="2012315"/>
                    </a:lnTo>
                    <a:lnTo>
                      <a:pt x="3437699" y="2017801"/>
                    </a:lnTo>
                    <a:lnTo>
                      <a:pt x="3443681" y="2017801"/>
                    </a:lnTo>
                    <a:lnTo>
                      <a:pt x="3445560" y="2016226"/>
                    </a:lnTo>
                    <a:lnTo>
                      <a:pt x="3448024" y="2014143"/>
                    </a:lnTo>
                    <a:lnTo>
                      <a:pt x="3448786" y="2009025"/>
                    </a:lnTo>
                    <a:lnTo>
                      <a:pt x="3448901" y="2002307"/>
                    </a:lnTo>
                    <a:close/>
                  </a:path>
                  <a:path w="3617595" h="2261235">
                    <a:moveTo>
                      <a:pt x="3543643" y="2016226"/>
                    </a:moveTo>
                    <a:lnTo>
                      <a:pt x="3539807" y="2011705"/>
                    </a:lnTo>
                    <a:lnTo>
                      <a:pt x="3534702" y="2010918"/>
                    </a:lnTo>
                    <a:lnTo>
                      <a:pt x="3496780" y="2005533"/>
                    </a:lnTo>
                    <a:lnTo>
                      <a:pt x="3491484" y="2005533"/>
                    </a:lnTo>
                    <a:lnTo>
                      <a:pt x="3490087" y="2005533"/>
                    </a:lnTo>
                    <a:lnTo>
                      <a:pt x="3485908" y="2009089"/>
                    </a:lnTo>
                    <a:lnTo>
                      <a:pt x="3485108" y="2014169"/>
                    </a:lnTo>
                    <a:lnTo>
                      <a:pt x="3485096" y="2014423"/>
                    </a:lnTo>
                    <a:lnTo>
                      <a:pt x="3484981" y="2020951"/>
                    </a:lnTo>
                    <a:lnTo>
                      <a:pt x="3488664" y="2025294"/>
                    </a:lnTo>
                    <a:lnTo>
                      <a:pt x="3531666" y="2031441"/>
                    </a:lnTo>
                    <a:lnTo>
                      <a:pt x="3533279" y="2031580"/>
                    </a:lnTo>
                    <a:lnTo>
                      <a:pt x="3538410" y="2031580"/>
                    </a:lnTo>
                    <a:lnTo>
                      <a:pt x="3540315" y="2029968"/>
                    </a:lnTo>
                    <a:lnTo>
                      <a:pt x="3542766" y="2027897"/>
                    </a:lnTo>
                    <a:lnTo>
                      <a:pt x="3543528" y="2022805"/>
                    </a:lnTo>
                    <a:lnTo>
                      <a:pt x="3543643" y="2016226"/>
                    </a:lnTo>
                    <a:close/>
                  </a:path>
                  <a:path w="3617595" h="2261235">
                    <a:moveTo>
                      <a:pt x="3617353" y="2251468"/>
                    </a:moveTo>
                    <a:lnTo>
                      <a:pt x="3574275" y="2251468"/>
                    </a:lnTo>
                    <a:lnTo>
                      <a:pt x="3574275" y="2074354"/>
                    </a:lnTo>
                    <a:lnTo>
                      <a:pt x="3564686" y="2074354"/>
                    </a:lnTo>
                    <a:lnTo>
                      <a:pt x="3564686" y="2251468"/>
                    </a:lnTo>
                    <a:lnTo>
                      <a:pt x="3521608" y="2251468"/>
                    </a:lnTo>
                    <a:lnTo>
                      <a:pt x="3521608" y="2261031"/>
                    </a:lnTo>
                    <a:lnTo>
                      <a:pt x="3617353" y="2261031"/>
                    </a:lnTo>
                    <a:lnTo>
                      <a:pt x="3617353" y="2251468"/>
                    </a:lnTo>
                    <a:close/>
                  </a:path>
                  <a:path w="3617595" h="2261235">
                    <a:moveTo>
                      <a:pt x="3617353" y="1791919"/>
                    </a:moveTo>
                    <a:lnTo>
                      <a:pt x="3521608" y="1791919"/>
                    </a:lnTo>
                    <a:lnTo>
                      <a:pt x="3521608" y="1801482"/>
                    </a:lnTo>
                    <a:lnTo>
                      <a:pt x="3564674" y="1801482"/>
                    </a:lnTo>
                    <a:lnTo>
                      <a:pt x="3564674" y="1978596"/>
                    </a:lnTo>
                    <a:lnTo>
                      <a:pt x="3574275" y="1978596"/>
                    </a:lnTo>
                    <a:lnTo>
                      <a:pt x="3574275" y="1801482"/>
                    </a:lnTo>
                    <a:lnTo>
                      <a:pt x="3617353" y="1801482"/>
                    </a:lnTo>
                    <a:lnTo>
                      <a:pt x="3617353" y="1791919"/>
                    </a:lnTo>
                    <a:close/>
                  </a:path>
                </a:pathLst>
              </a:custGeom>
              <a:solidFill>
                <a:srgbClr val="9F33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 name="object 30"/>
              <p:cNvSpPr/>
              <p:nvPr/>
            </p:nvSpPr>
            <p:spPr>
              <a:xfrm>
                <a:off x="6294742" y="5075229"/>
                <a:ext cx="3115310" cy="1235075"/>
              </a:xfrm>
              <a:custGeom>
                <a:avLst/>
                <a:gdLst/>
                <a:ahLst/>
                <a:cxnLst/>
                <a:rect l="l" t="t" r="r" b="b"/>
                <a:pathLst>
                  <a:path w="3115309" h="1235075">
                    <a:moveTo>
                      <a:pt x="95719" y="47866"/>
                    </a:moveTo>
                    <a:lnTo>
                      <a:pt x="47853" y="0"/>
                    </a:lnTo>
                    <a:lnTo>
                      <a:pt x="0" y="47866"/>
                    </a:lnTo>
                    <a:lnTo>
                      <a:pt x="47853" y="95745"/>
                    </a:lnTo>
                    <a:lnTo>
                      <a:pt x="95719" y="47866"/>
                    </a:lnTo>
                    <a:close/>
                  </a:path>
                  <a:path w="3115309" h="1235075">
                    <a:moveTo>
                      <a:pt x="347827" y="245719"/>
                    </a:moveTo>
                    <a:lnTo>
                      <a:pt x="299974" y="197866"/>
                    </a:lnTo>
                    <a:lnTo>
                      <a:pt x="252107" y="245719"/>
                    </a:lnTo>
                    <a:lnTo>
                      <a:pt x="299974" y="293611"/>
                    </a:lnTo>
                    <a:lnTo>
                      <a:pt x="347827" y="245719"/>
                    </a:lnTo>
                    <a:close/>
                  </a:path>
                  <a:path w="3115309" h="1235075">
                    <a:moveTo>
                      <a:pt x="599948" y="232956"/>
                    </a:moveTo>
                    <a:lnTo>
                      <a:pt x="552081" y="185102"/>
                    </a:lnTo>
                    <a:lnTo>
                      <a:pt x="504228" y="232956"/>
                    </a:lnTo>
                    <a:lnTo>
                      <a:pt x="552081" y="280847"/>
                    </a:lnTo>
                    <a:lnTo>
                      <a:pt x="599948" y="232956"/>
                    </a:lnTo>
                    <a:close/>
                  </a:path>
                  <a:path w="3115309" h="1235075">
                    <a:moveTo>
                      <a:pt x="850468" y="274434"/>
                    </a:moveTo>
                    <a:lnTo>
                      <a:pt x="802601" y="226580"/>
                    </a:lnTo>
                    <a:lnTo>
                      <a:pt x="754735" y="274434"/>
                    </a:lnTo>
                    <a:lnTo>
                      <a:pt x="802601" y="322326"/>
                    </a:lnTo>
                    <a:lnTo>
                      <a:pt x="850468" y="274434"/>
                    </a:lnTo>
                    <a:close/>
                  </a:path>
                  <a:path w="3115309" h="1235075">
                    <a:moveTo>
                      <a:pt x="1102575" y="288810"/>
                    </a:moveTo>
                    <a:lnTo>
                      <a:pt x="1054722" y="240944"/>
                    </a:lnTo>
                    <a:lnTo>
                      <a:pt x="1006856" y="288810"/>
                    </a:lnTo>
                    <a:lnTo>
                      <a:pt x="1054722" y="336689"/>
                    </a:lnTo>
                    <a:lnTo>
                      <a:pt x="1102575" y="288810"/>
                    </a:lnTo>
                    <a:close/>
                  </a:path>
                  <a:path w="3115309" h="1235075">
                    <a:moveTo>
                      <a:pt x="1353096" y="381355"/>
                    </a:moveTo>
                    <a:lnTo>
                      <a:pt x="1305229" y="333489"/>
                    </a:lnTo>
                    <a:lnTo>
                      <a:pt x="1257376" y="381355"/>
                    </a:lnTo>
                    <a:lnTo>
                      <a:pt x="1305229" y="429247"/>
                    </a:lnTo>
                    <a:lnTo>
                      <a:pt x="1353096" y="381355"/>
                    </a:lnTo>
                    <a:close/>
                  </a:path>
                  <a:path w="3115309" h="1235075">
                    <a:moveTo>
                      <a:pt x="2107857" y="524967"/>
                    </a:moveTo>
                    <a:lnTo>
                      <a:pt x="2059965" y="477100"/>
                    </a:lnTo>
                    <a:lnTo>
                      <a:pt x="2012111" y="524967"/>
                    </a:lnTo>
                    <a:lnTo>
                      <a:pt x="2059965" y="572846"/>
                    </a:lnTo>
                    <a:lnTo>
                      <a:pt x="2107857" y="524967"/>
                    </a:lnTo>
                    <a:close/>
                  </a:path>
                  <a:path w="3115309" h="1235075">
                    <a:moveTo>
                      <a:pt x="2359977" y="773887"/>
                    </a:moveTo>
                    <a:lnTo>
                      <a:pt x="2312085" y="726020"/>
                    </a:lnTo>
                    <a:lnTo>
                      <a:pt x="2264219" y="773887"/>
                    </a:lnTo>
                    <a:lnTo>
                      <a:pt x="2312085" y="821766"/>
                    </a:lnTo>
                    <a:lnTo>
                      <a:pt x="2359977" y="773887"/>
                    </a:lnTo>
                    <a:close/>
                  </a:path>
                  <a:path w="3115309" h="1235075">
                    <a:moveTo>
                      <a:pt x="2610485" y="943025"/>
                    </a:moveTo>
                    <a:lnTo>
                      <a:pt x="2562618" y="895159"/>
                    </a:lnTo>
                    <a:lnTo>
                      <a:pt x="2514727" y="943025"/>
                    </a:lnTo>
                    <a:lnTo>
                      <a:pt x="2562618" y="990904"/>
                    </a:lnTo>
                    <a:lnTo>
                      <a:pt x="2610485" y="943025"/>
                    </a:lnTo>
                    <a:close/>
                  </a:path>
                  <a:path w="3115309" h="1235075">
                    <a:moveTo>
                      <a:pt x="2862592" y="1150454"/>
                    </a:moveTo>
                    <a:lnTo>
                      <a:pt x="2814739" y="1102601"/>
                    </a:lnTo>
                    <a:lnTo>
                      <a:pt x="2766847" y="1150454"/>
                    </a:lnTo>
                    <a:lnTo>
                      <a:pt x="2814739" y="1198346"/>
                    </a:lnTo>
                    <a:lnTo>
                      <a:pt x="2862592" y="1150454"/>
                    </a:lnTo>
                    <a:close/>
                  </a:path>
                  <a:path w="3115309" h="1235075">
                    <a:moveTo>
                      <a:pt x="3114700" y="1187157"/>
                    </a:moveTo>
                    <a:lnTo>
                      <a:pt x="3066821" y="1139291"/>
                    </a:lnTo>
                    <a:lnTo>
                      <a:pt x="3018967" y="1187157"/>
                    </a:lnTo>
                    <a:lnTo>
                      <a:pt x="3066821" y="1235049"/>
                    </a:lnTo>
                    <a:lnTo>
                      <a:pt x="3114700" y="118715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 name="object 31"/>
              <p:cNvSpPr/>
              <p:nvPr/>
            </p:nvSpPr>
            <p:spPr>
              <a:xfrm>
                <a:off x="5792102" y="4133804"/>
                <a:ext cx="3617595" cy="1268730"/>
              </a:xfrm>
              <a:custGeom>
                <a:avLst/>
                <a:gdLst/>
                <a:ahLst/>
                <a:cxnLst/>
                <a:rect l="l" t="t" r="r" b="b"/>
                <a:pathLst>
                  <a:path w="3617595" h="1268729">
                    <a:moveTo>
                      <a:pt x="95745" y="33502"/>
                    </a:moveTo>
                    <a:lnTo>
                      <a:pt x="0" y="33502"/>
                    </a:lnTo>
                    <a:lnTo>
                      <a:pt x="0" y="43078"/>
                    </a:lnTo>
                    <a:lnTo>
                      <a:pt x="43078" y="43078"/>
                    </a:lnTo>
                    <a:lnTo>
                      <a:pt x="43078" y="188290"/>
                    </a:lnTo>
                    <a:lnTo>
                      <a:pt x="52641" y="188290"/>
                    </a:lnTo>
                    <a:lnTo>
                      <a:pt x="52641" y="43078"/>
                    </a:lnTo>
                    <a:lnTo>
                      <a:pt x="95745" y="43078"/>
                    </a:lnTo>
                    <a:lnTo>
                      <a:pt x="95745" y="33502"/>
                    </a:lnTo>
                    <a:close/>
                  </a:path>
                  <a:path w="3617595" h="1268729">
                    <a:moveTo>
                      <a:pt x="96545" y="234340"/>
                    </a:moveTo>
                    <a:lnTo>
                      <a:pt x="92735" y="230149"/>
                    </a:lnTo>
                    <a:lnTo>
                      <a:pt x="92392" y="229768"/>
                    </a:lnTo>
                    <a:lnTo>
                      <a:pt x="87160" y="229374"/>
                    </a:lnTo>
                    <a:lnTo>
                      <a:pt x="86995" y="229768"/>
                    </a:lnTo>
                    <a:lnTo>
                      <a:pt x="86956" y="230124"/>
                    </a:lnTo>
                    <a:lnTo>
                      <a:pt x="87007" y="229374"/>
                    </a:lnTo>
                    <a:lnTo>
                      <a:pt x="48933" y="225971"/>
                    </a:lnTo>
                    <a:lnTo>
                      <a:pt x="47904" y="226847"/>
                    </a:lnTo>
                    <a:lnTo>
                      <a:pt x="48044" y="226847"/>
                    </a:lnTo>
                    <a:lnTo>
                      <a:pt x="46342" y="244995"/>
                    </a:lnTo>
                    <a:lnTo>
                      <a:pt x="46278" y="245643"/>
                    </a:lnTo>
                    <a:lnTo>
                      <a:pt x="47002" y="246519"/>
                    </a:lnTo>
                    <a:lnTo>
                      <a:pt x="85064" y="249923"/>
                    </a:lnTo>
                    <a:lnTo>
                      <a:pt x="85153" y="249123"/>
                    </a:lnTo>
                    <a:lnTo>
                      <a:pt x="85090" y="249923"/>
                    </a:lnTo>
                    <a:lnTo>
                      <a:pt x="85674" y="249974"/>
                    </a:lnTo>
                    <a:lnTo>
                      <a:pt x="91579" y="249974"/>
                    </a:lnTo>
                    <a:lnTo>
                      <a:pt x="92468" y="249123"/>
                    </a:lnTo>
                    <a:lnTo>
                      <a:pt x="93243" y="248386"/>
                    </a:lnTo>
                    <a:lnTo>
                      <a:pt x="95923" y="245833"/>
                    </a:lnTo>
                    <a:lnTo>
                      <a:pt x="96520" y="240614"/>
                    </a:lnTo>
                    <a:lnTo>
                      <a:pt x="96545" y="234340"/>
                    </a:lnTo>
                    <a:close/>
                  </a:path>
                  <a:path w="3617595" h="1268729">
                    <a:moveTo>
                      <a:pt x="191884" y="242862"/>
                    </a:moveTo>
                    <a:lnTo>
                      <a:pt x="188099" y="238544"/>
                    </a:lnTo>
                    <a:lnTo>
                      <a:pt x="187756" y="238163"/>
                    </a:lnTo>
                    <a:lnTo>
                      <a:pt x="182372" y="237756"/>
                    </a:lnTo>
                    <a:lnTo>
                      <a:pt x="144272" y="234365"/>
                    </a:lnTo>
                    <a:lnTo>
                      <a:pt x="137922" y="234365"/>
                    </a:lnTo>
                    <a:lnTo>
                      <a:pt x="133451" y="238328"/>
                    </a:lnTo>
                    <a:lnTo>
                      <a:pt x="133108" y="242862"/>
                    </a:lnTo>
                    <a:lnTo>
                      <a:pt x="133045" y="243713"/>
                    </a:lnTo>
                    <a:lnTo>
                      <a:pt x="133045" y="243852"/>
                    </a:lnTo>
                    <a:lnTo>
                      <a:pt x="133032" y="244017"/>
                    </a:lnTo>
                    <a:lnTo>
                      <a:pt x="132981" y="250126"/>
                    </a:lnTo>
                    <a:lnTo>
                      <a:pt x="137083" y="254482"/>
                    </a:lnTo>
                    <a:lnTo>
                      <a:pt x="142303" y="255079"/>
                    </a:lnTo>
                    <a:lnTo>
                      <a:pt x="180873" y="258495"/>
                    </a:lnTo>
                    <a:lnTo>
                      <a:pt x="186715" y="258495"/>
                    </a:lnTo>
                    <a:lnTo>
                      <a:pt x="187617" y="257683"/>
                    </a:lnTo>
                    <a:lnTo>
                      <a:pt x="191249" y="254342"/>
                    </a:lnTo>
                    <a:lnTo>
                      <a:pt x="191731" y="250126"/>
                    </a:lnTo>
                    <a:lnTo>
                      <a:pt x="191858" y="249008"/>
                    </a:lnTo>
                    <a:lnTo>
                      <a:pt x="191884" y="242862"/>
                    </a:lnTo>
                    <a:close/>
                  </a:path>
                  <a:path w="3617595" h="1268729">
                    <a:moveTo>
                      <a:pt x="287248" y="251256"/>
                    </a:moveTo>
                    <a:lnTo>
                      <a:pt x="283400" y="246913"/>
                    </a:lnTo>
                    <a:lnTo>
                      <a:pt x="284670" y="246913"/>
                    </a:lnTo>
                    <a:lnTo>
                      <a:pt x="277736" y="246113"/>
                    </a:lnTo>
                    <a:lnTo>
                      <a:pt x="239598" y="242722"/>
                    </a:lnTo>
                    <a:lnTo>
                      <a:pt x="233476" y="242722"/>
                    </a:lnTo>
                    <a:lnTo>
                      <a:pt x="229654" y="246113"/>
                    </a:lnTo>
                    <a:lnTo>
                      <a:pt x="228803" y="246913"/>
                    </a:lnTo>
                    <a:lnTo>
                      <a:pt x="228460" y="251256"/>
                    </a:lnTo>
                    <a:lnTo>
                      <a:pt x="228346" y="258330"/>
                    </a:lnTo>
                    <a:lnTo>
                      <a:pt x="232194" y="262902"/>
                    </a:lnTo>
                    <a:lnTo>
                      <a:pt x="232308" y="263042"/>
                    </a:lnTo>
                    <a:lnTo>
                      <a:pt x="237693" y="263474"/>
                    </a:lnTo>
                    <a:lnTo>
                      <a:pt x="276288" y="266890"/>
                    </a:lnTo>
                    <a:lnTo>
                      <a:pt x="282079" y="266890"/>
                    </a:lnTo>
                    <a:lnTo>
                      <a:pt x="283006" y="266077"/>
                    </a:lnTo>
                    <a:lnTo>
                      <a:pt x="286588" y="262902"/>
                    </a:lnTo>
                    <a:lnTo>
                      <a:pt x="287083" y="258330"/>
                    </a:lnTo>
                    <a:lnTo>
                      <a:pt x="287197" y="257378"/>
                    </a:lnTo>
                    <a:lnTo>
                      <a:pt x="287248" y="251256"/>
                    </a:lnTo>
                    <a:close/>
                  </a:path>
                  <a:path w="3617595" h="1268729">
                    <a:moveTo>
                      <a:pt x="347853" y="0"/>
                    </a:moveTo>
                    <a:lnTo>
                      <a:pt x="252107" y="0"/>
                    </a:lnTo>
                    <a:lnTo>
                      <a:pt x="252107" y="9563"/>
                    </a:lnTo>
                    <a:lnTo>
                      <a:pt x="295186" y="9563"/>
                    </a:lnTo>
                    <a:lnTo>
                      <a:pt x="295186" y="210616"/>
                    </a:lnTo>
                    <a:lnTo>
                      <a:pt x="304749" y="210616"/>
                    </a:lnTo>
                    <a:lnTo>
                      <a:pt x="304749" y="9563"/>
                    </a:lnTo>
                    <a:lnTo>
                      <a:pt x="347853" y="9563"/>
                    </a:lnTo>
                    <a:lnTo>
                      <a:pt x="347853" y="0"/>
                    </a:lnTo>
                    <a:close/>
                  </a:path>
                  <a:path w="3617595" h="1268729">
                    <a:moveTo>
                      <a:pt x="366598" y="306768"/>
                    </a:moveTo>
                    <a:lnTo>
                      <a:pt x="366217" y="303022"/>
                    </a:lnTo>
                    <a:lnTo>
                      <a:pt x="366217" y="301764"/>
                    </a:lnTo>
                    <a:lnTo>
                      <a:pt x="366039" y="301383"/>
                    </a:lnTo>
                    <a:lnTo>
                      <a:pt x="365988" y="300774"/>
                    </a:lnTo>
                    <a:lnTo>
                      <a:pt x="365671" y="300520"/>
                    </a:lnTo>
                    <a:lnTo>
                      <a:pt x="364959" y="298843"/>
                    </a:lnTo>
                    <a:lnTo>
                      <a:pt x="363397" y="297510"/>
                    </a:lnTo>
                    <a:lnTo>
                      <a:pt x="362521" y="296760"/>
                    </a:lnTo>
                    <a:lnTo>
                      <a:pt x="334556" y="273723"/>
                    </a:lnTo>
                    <a:lnTo>
                      <a:pt x="333006" y="272440"/>
                    </a:lnTo>
                    <a:lnTo>
                      <a:pt x="330796" y="271640"/>
                    </a:lnTo>
                    <a:lnTo>
                      <a:pt x="328307" y="269646"/>
                    </a:lnTo>
                    <a:lnTo>
                      <a:pt x="324472" y="270027"/>
                    </a:lnTo>
                    <a:lnTo>
                      <a:pt x="323329" y="270027"/>
                    </a:lnTo>
                    <a:lnTo>
                      <a:pt x="322986" y="270179"/>
                    </a:lnTo>
                    <a:lnTo>
                      <a:pt x="322313" y="270243"/>
                    </a:lnTo>
                    <a:lnTo>
                      <a:pt x="321995" y="270611"/>
                    </a:lnTo>
                    <a:lnTo>
                      <a:pt x="320370" y="271322"/>
                    </a:lnTo>
                    <a:lnTo>
                      <a:pt x="318325" y="273723"/>
                    </a:lnTo>
                    <a:lnTo>
                      <a:pt x="317525" y="275894"/>
                    </a:lnTo>
                    <a:lnTo>
                      <a:pt x="315544" y="278231"/>
                    </a:lnTo>
                    <a:lnTo>
                      <a:pt x="315925" y="282181"/>
                    </a:lnTo>
                    <a:lnTo>
                      <a:pt x="315925" y="283311"/>
                    </a:lnTo>
                    <a:lnTo>
                      <a:pt x="316064" y="283641"/>
                    </a:lnTo>
                    <a:lnTo>
                      <a:pt x="316141" y="284416"/>
                    </a:lnTo>
                    <a:lnTo>
                      <a:pt x="316547" y="284759"/>
                    </a:lnTo>
                    <a:lnTo>
                      <a:pt x="317258" y="286359"/>
                    </a:lnTo>
                    <a:lnTo>
                      <a:pt x="319824" y="288442"/>
                    </a:lnTo>
                    <a:lnTo>
                      <a:pt x="349135" y="312750"/>
                    </a:lnTo>
                    <a:lnTo>
                      <a:pt x="351370" y="313563"/>
                    </a:lnTo>
                    <a:lnTo>
                      <a:pt x="353834" y="315544"/>
                    </a:lnTo>
                    <a:lnTo>
                      <a:pt x="357771" y="315150"/>
                    </a:lnTo>
                    <a:lnTo>
                      <a:pt x="358813" y="315150"/>
                    </a:lnTo>
                    <a:lnTo>
                      <a:pt x="359117" y="315023"/>
                    </a:lnTo>
                    <a:lnTo>
                      <a:pt x="359816" y="314947"/>
                    </a:lnTo>
                    <a:lnTo>
                      <a:pt x="360121" y="314591"/>
                    </a:lnTo>
                    <a:lnTo>
                      <a:pt x="361759" y="313880"/>
                    </a:lnTo>
                    <a:lnTo>
                      <a:pt x="362038" y="313537"/>
                    </a:lnTo>
                    <a:lnTo>
                      <a:pt x="363766" y="311518"/>
                    </a:lnTo>
                    <a:lnTo>
                      <a:pt x="363994" y="310946"/>
                    </a:lnTo>
                    <a:lnTo>
                      <a:pt x="363207" y="310946"/>
                    </a:lnTo>
                    <a:lnTo>
                      <a:pt x="363626" y="310426"/>
                    </a:lnTo>
                    <a:lnTo>
                      <a:pt x="364172" y="310426"/>
                    </a:lnTo>
                    <a:lnTo>
                      <a:pt x="364604" y="309232"/>
                    </a:lnTo>
                    <a:lnTo>
                      <a:pt x="366598" y="306768"/>
                    </a:lnTo>
                    <a:close/>
                  </a:path>
                  <a:path w="3617595" h="1268729">
                    <a:moveTo>
                      <a:pt x="440397" y="367804"/>
                    </a:moveTo>
                    <a:lnTo>
                      <a:pt x="439991" y="363943"/>
                    </a:lnTo>
                    <a:lnTo>
                      <a:pt x="440016" y="362851"/>
                    </a:lnTo>
                    <a:lnTo>
                      <a:pt x="439851" y="362508"/>
                    </a:lnTo>
                    <a:lnTo>
                      <a:pt x="439788" y="361823"/>
                    </a:lnTo>
                    <a:lnTo>
                      <a:pt x="439407" y="361518"/>
                    </a:lnTo>
                    <a:lnTo>
                      <a:pt x="438670" y="359879"/>
                    </a:lnTo>
                    <a:lnTo>
                      <a:pt x="436956" y="358482"/>
                    </a:lnTo>
                    <a:lnTo>
                      <a:pt x="436143" y="357809"/>
                    </a:lnTo>
                    <a:lnTo>
                      <a:pt x="435610" y="358419"/>
                    </a:lnTo>
                    <a:lnTo>
                      <a:pt x="436118" y="357809"/>
                    </a:lnTo>
                    <a:lnTo>
                      <a:pt x="408343" y="334759"/>
                    </a:lnTo>
                    <a:lnTo>
                      <a:pt x="406806" y="333476"/>
                    </a:lnTo>
                    <a:lnTo>
                      <a:pt x="404583" y="332676"/>
                    </a:lnTo>
                    <a:lnTo>
                      <a:pt x="402094" y="330682"/>
                    </a:lnTo>
                    <a:lnTo>
                      <a:pt x="398348" y="331063"/>
                    </a:lnTo>
                    <a:lnTo>
                      <a:pt x="397129" y="331063"/>
                    </a:lnTo>
                    <a:lnTo>
                      <a:pt x="396748" y="331228"/>
                    </a:lnTo>
                    <a:lnTo>
                      <a:pt x="396113" y="331292"/>
                    </a:lnTo>
                    <a:lnTo>
                      <a:pt x="395820" y="331647"/>
                    </a:lnTo>
                    <a:lnTo>
                      <a:pt x="394169" y="332359"/>
                    </a:lnTo>
                    <a:lnTo>
                      <a:pt x="392125" y="334759"/>
                    </a:lnTo>
                    <a:lnTo>
                      <a:pt x="391337" y="336905"/>
                    </a:lnTo>
                    <a:lnTo>
                      <a:pt x="389343" y="339267"/>
                    </a:lnTo>
                    <a:lnTo>
                      <a:pt x="389724" y="343217"/>
                    </a:lnTo>
                    <a:lnTo>
                      <a:pt x="389724" y="344373"/>
                    </a:lnTo>
                    <a:lnTo>
                      <a:pt x="389864" y="344741"/>
                    </a:lnTo>
                    <a:lnTo>
                      <a:pt x="389940" y="345440"/>
                    </a:lnTo>
                    <a:lnTo>
                      <a:pt x="390283" y="345744"/>
                    </a:lnTo>
                    <a:lnTo>
                      <a:pt x="390969" y="347383"/>
                    </a:lnTo>
                    <a:lnTo>
                      <a:pt x="393407" y="349465"/>
                    </a:lnTo>
                    <a:lnTo>
                      <a:pt x="422922" y="373786"/>
                    </a:lnTo>
                    <a:lnTo>
                      <a:pt x="425183" y="374599"/>
                    </a:lnTo>
                    <a:lnTo>
                      <a:pt x="427634" y="376567"/>
                    </a:lnTo>
                    <a:lnTo>
                      <a:pt x="431444" y="376186"/>
                    </a:lnTo>
                    <a:lnTo>
                      <a:pt x="432600" y="376186"/>
                    </a:lnTo>
                    <a:lnTo>
                      <a:pt x="432930" y="376047"/>
                    </a:lnTo>
                    <a:lnTo>
                      <a:pt x="433616" y="375970"/>
                    </a:lnTo>
                    <a:lnTo>
                      <a:pt x="433920" y="375615"/>
                    </a:lnTo>
                    <a:lnTo>
                      <a:pt x="435546" y="374904"/>
                    </a:lnTo>
                    <a:lnTo>
                      <a:pt x="435838" y="374573"/>
                    </a:lnTo>
                    <a:lnTo>
                      <a:pt x="437553" y="372554"/>
                    </a:lnTo>
                    <a:lnTo>
                      <a:pt x="437794" y="371983"/>
                    </a:lnTo>
                    <a:lnTo>
                      <a:pt x="437007" y="371983"/>
                    </a:lnTo>
                    <a:lnTo>
                      <a:pt x="437426" y="371462"/>
                    </a:lnTo>
                    <a:lnTo>
                      <a:pt x="437972" y="371462"/>
                    </a:lnTo>
                    <a:lnTo>
                      <a:pt x="438391" y="370268"/>
                    </a:lnTo>
                    <a:lnTo>
                      <a:pt x="440397" y="367804"/>
                    </a:lnTo>
                    <a:close/>
                  </a:path>
                  <a:path w="3617595" h="1268729">
                    <a:moveTo>
                      <a:pt x="513994" y="428802"/>
                    </a:moveTo>
                    <a:lnTo>
                      <a:pt x="513676" y="424154"/>
                    </a:lnTo>
                    <a:lnTo>
                      <a:pt x="513676" y="423748"/>
                    </a:lnTo>
                    <a:lnTo>
                      <a:pt x="513588" y="422846"/>
                    </a:lnTo>
                    <a:lnTo>
                      <a:pt x="513118" y="422478"/>
                    </a:lnTo>
                    <a:lnTo>
                      <a:pt x="512419" y="420852"/>
                    </a:lnTo>
                    <a:lnTo>
                      <a:pt x="509892" y="418833"/>
                    </a:lnTo>
                    <a:lnTo>
                      <a:pt x="481965" y="395782"/>
                    </a:lnTo>
                    <a:lnTo>
                      <a:pt x="480415" y="394512"/>
                    </a:lnTo>
                    <a:lnTo>
                      <a:pt x="478256" y="393712"/>
                    </a:lnTo>
                    <a:lnTo>
                      <a:pt x="475894" y="391718"/>
                    </a:lnTo>
                    <a:lnTo>
                      <a:pt x="472071" y="392099"/>
                    </a:lnTo>
                    <a:lnTo>
                      <a:pt x="470916" y="392099"/>
                    </a:lnTo>
                    <a:lnTo>
                      <a:pt x="470560" y="392252"/>
                    </a:lnTo>
                    <a:lnTo>
                      <a:pt x="469912" y="392315"/>
                    </a:lnTo>
                    <a:lnTo>
                      <a:pt x="469607" y="392671"/>
                    </a:lnTo>
                    <a:lnTo>
                      <a:pt x="467969" y="393382"/>
                    </a:lnTo>
                    <a:lnTo>
                      <a:pt x="465924" y="395782"/>
                    </a:lnTo>
                    <a:lnTo>
                      <a:pt x="465099" y="398068"/>
                    </a:lnTo>
                    <a:lnTo>
                      <a:pt x="463130" y="400494"/>
                    </a:lnTo>
                    <a:lnTo>
                      <a:pt x="463511" y="404241"/>
                    </a:lnTo>
                    <a:lnTo>
                      <a:pt x="463511" y="405485"/>
                    </a:lnTo>
                    <a:lnTo>
                      <a:pt x="463677" y="405879"/>
                    </a:lnTo>
                    <a:lnTo>
                      <a:pt x="463740" y="406476"/>
                    </a:lnTo>
                    <a:lnTo>
                      <a:pt x="464045" y="406742"/>
                    </a:lnTo>
                    <a:lnTo>
                      <a:pt x="464769" y="408419"/>
                    </a:lnTo>
                    <a:lnTo>
                      <a:pt x="467207" y="410502"/>
                    </a:lnTo>
                    <a:lnTo>
                      <a:pt x="496722" y="434822"/>
                    </a:lnTo>
                    <a:lnTo>
                      <a:pt x="498868" y="435610"/>
                    </a:lnTo>
                    <a:lnTo>
                      <a:pt x="501243" y="437603"/>
                    </a:lnTo>
                    <a:lnTo>
                      <a:pt x="505180" y="437222"/>
                    </a:lnTo>
                    <a:lnTo>
                      <a:pt x="506323" y="437222"/>
                    </a:lnTo>
                    <a:lnTo>
                      <a:pt x="506641" y="437083"/>
                    </a:lnTo>
                    <a:lnTo>
                      <a:pt x="507415" y="437007"/>
                    </a:lnTo>
                    <a:lnTo>
                      <a:pt x="507733" y="436613"/>
                    </a:lnTo>
                    <a:lnTo>
                      <a:pt x="509270" y="435940"/>
                    </a:lnTo>
                    <a:lnTo>
                      <a:pt x="509536" y="435610"/>
                    </a:lnTo>
                    <a:lnTo>
                      <a:pt x="511175" y="433590"/>
                    </a:lnTo>
                    <a:lnTo>
                      <a:pt x="511594" y="432498"/>
                    </a:lnTo>
                    <a:lnTo>
                      <a:pt x="512051" y="431228"/>
                    </a:lnTo>
                    <a:lnTo>
                      <a:pt x="513994" y="428802"/>
                    </a:lnTo>
                    <a:close/>
                  </a:path>
                  <a:path w="3617595" h="1268729">
                    <a:moveTo>
                      <a:pt x="543725" y="473887"/>
                    </a:moveTo>
                    <a:lnTo>
                      <a:pt x="541705" y="472097"/>
                    </a:lnTo>
                    <a:lnTo>
                      <a:pt x="541896" y="472617"/>
                    </a:lnTo>
                    <a:lnTo>
                      <a:pt x="541985" y="472808"/>
                    </a:lnTo>
                    <a:lnTo>
                      <a:pt x="543407" y="473710"/>
                    </a:lnTo>
                    <a:lnTo>
                      <a:pt x="543725" y="473887"/>
                    </a:lnTo>
                    <a:close/>
                  </a:path>
                  <a:path w="3617595" h="1268729">
                    <a:moveTo>
                      <a:pt x="590588" y="484860"/>
                    </a:moveTo>
                    <a:lnTo>
                      <a:pt x="590042" y="482523"/>
                    </a:lnTo>
                    <a:lnTo>
                      <a:pt x="590042" y="480796"/>
                    </a:lnTo>
                    <a:lnTo>
                      <a:pt x="589292" y="479336"/>
                    </a:lnTo>
                    <a:lnTo>
                      <a:pt x="589191" y="478878"/>
                    </a:lnTo>
                    <a:lnTo>
                      <a:pt x="589000" y="478764"/>
                    </a:lnTo>
                    <a:lnTo>
                      <a:pt x="588314" y="477405"/>
                    </a:lnTo>
                    <a:lnTo>
                      <a:pt x="585228" y="475411"/>
                    </a:lnTo>
                    <a:lnTo>
                      <a:pt x="561251" y="460476"/>
                    </a:lnTo>
                    <a:lnTo>
                      <a:pt x="561251" y="468109"/>
                    </a:lnTo>
                    <a:lnTo>
                      <a:pt x="560946" y="463296"/>
                    </a:lnTo>
                    <a:lnTo>
                      <a:pt x="561225" y="467512"/>
                    </a:lnTo>
                    <a:lnTo>
                      <a:pt x="561251" y="468109"/>
                    </a:lnTo>
                    <a:lnTo>
                      <a:pt x="561251" y="460476"/>
                    </a:lnTo>
                    <a:lnTo>
                      <a:pt x="557326" y="458025"/>
                    </a:lnTo>
                    <a:lnTo>
                      <a:pt x="558203" y="458762"/>
                    </a:lnTo>
                    <a:lnTo>
                      <a:pt x="556526" y="457428"/>
                    </a:lnTo>
                    <a:lnTo>
                      <a:pt x="555891" y="456920"/>
                    </a:lnTo>
                    <a:lnTo>
                      <a:pt x="555891" y="457606"/>
                    </a:lnTo>
                    <a:lnTo>
                      <a:pt x="555764" y="457822"/>
                    </a:lnTo>
                    <a:lnTo>
                      <a:pt x="555891" y="457606"/>
                    </a:lnTo>
                    <a:lnTo>
                      <a:pt x="555891" y="456920"/>
                    </a:lnTo>
                    <a:lnTo>
                      <a:pt x="554177" y="455536"/>
                    </a:lnTo>
                    <a:lnTo>
                      <a:pt x="552056" y="454761"/>
                    </a:lnTo>
                    <a:lnTo>
                      <a:pt x="549694" y="452755"/>
                    </a:lnTo>
                    <a:lnTo>
                      <a:pt x="545744" y="453136"/>
                    </a:lnTo>
                    <a:lnTo>
                      <a:pt x="544588" y="453136"/>
                    </a:lnTo>
                    <a:lnTo>
                      <a:pt x="544233" y="453288"/>
                    </a:lnTo>
                    <a:lnTo>
                      <a:pt x="543521" y="453351"/>
                    </a:lnTo>
                    <a:lnTo>
                      <a:pt x="543217" y="453720"/>
                    </a:lnTo>
                    <a:lnTo>
                      <a:pt x="541578" y="454393"/>
                    </a:lnTo>
                    <a:lnTo>
                      <a:pt x="541464" y="454533"/>
                    </a:lnTo>
                    <a:lnTo>
                      <a:pt x="541464" y="471779"/>
                    </a:lnTo>
                    <a:lnTo>
                      <a:pt x="541286" y="471436"/>
                    </a:lnTo>
                    <a:lnTo>
                      <a:pt x="541375" y="471589"/>
                    </a:lnTo>
                    <a:lnTo>
                      <a:pt x="541464" y="471779"/>
                    </a:lnTo>
                    <a:lnTo>
                      <a:pt x="541464" y="454533"/>
                    </a:lnTo>
                    <a:lnTo>
                      <a:pt x="539534" y="456819"/>
                    </a:lnTo>
                    <a:lnTo>
                      <a:pt x="538695" y="459105"/>
                    </a:lnTo>
                    <a:lnTo>
                      <a:pt x="536740" y="461530"/>
                    </a:lnTo>
                    <a:lnTo>
                      <a:pt x="537121" y="465277"/>
                    </a:lnTo>
                    <a:lnTo>
                      <a:pt x="537121" y="466471"/>
                    </a:lnTo>
                    <a:lnTo>
                      <a:pt x="537273" y="466826"/>
                    </a:lnTo>
                    <a:lnTo>
                      <a:pt x="537349" y="467512"/>
                    </a:lnTo>
                    <a:lnTo>
                      <a:pt x="537730" y="467842"/>
                    </a:lnTo>
                    <a:lnTo>
                      <a:pt x="538467" y="469442"/>
                    </a:lnTo>
                    <a:lnTo>
                      <a:pt x="541680" y="472071"/>
                    </a:lnTo>
                    <a:lnTo>
                      <a:pt x="543547" y="473710"/>
                    </a:lnTo>
                    <a:lnTo>
                      <a:pt x="543788" y="473913"/>
                    </a:lnTo>
                    <a:lnTo>
                      <a:pt x="543953" y="473989"/>
                    </a:lnTo>
                    <a:lnTo>
                      <a:pt x="544423" y="473405"/>
                    </a:lnTo>
                    <a:lnTo>
                      <a:pt x="543966" y="474002"/>
                    </a:lnTo>
                    <a:lnTo>
                      <a:pt x="544309" y="474167"/>
                    </a:lnTo>
                    <a:lnTo>
                      <a:pt x="544118" y="474167"/>
                    </a:lnTo>
                    <a:lnTo>
                      <a:pt x="574217" y="493115"/>
                    </a:lnTo>
                    <a:lnTo>
                      <a:pt x="577037" y="493928"/>
                    </a:lnTo>
                    <a:lnTo>
                      <a:pt x="579208" y="495249"/>
                    </a:lnTo>
                    <a:lnTo>
                      <a:pt x="581533" y="494677"/>
                    </a:lnTo>
                    <a:lnTo>
                      <a:pt x="583145" y="494677"/>
                    </a:lnTo>
                    <a:lnTo>
                      <a:pt x="584542" y="493941"/>
                    </a:lnTo>
                    <a:lnTo>
                      <a:pt x="585012" y="493826"/>
                    </a:lnTo>
                    <a:lnTo>
                      <a:pt x="585127" y="493636"/>
                    </a:lnTo>
                    <a:lnTo>
                      <a:pt x="586117" y="493115"/>
                    </a:lnTo>
                    <a:lnTo>
                      <a:pt x="586511" y="492899"/>
                    </a:lnTo>
                    <a:lnTo>
                      <a:pt x="588479" y="489673"/>
                    </a:lnTo>
                    <a:lnTo>
                      <a:pt x="588568" y="489267"/>
                    </a:lnTo>
                    <a:lnTo>
                      <a:pt x="589229" y="486994"/>
                    </a:lnTo>
                    <a:lnTo>
                      <a:pt x="590588" y="484860"/>
                    </a:lnTo>
                    <a:close/>
                  </a:path>
                  <a:path w="3617595" h="1268729">
                    <a:moveTo>
                      <a:pt x="598373" y="175526"/>
                    </a:moveTo>
                    <a:lnTo>
                      <a:pt x="502627" y="175526"/>
                    </a:lnTo>
                    <a:lnTo>
                      <a:pt x="502627" y="185089"/>
                    </a:lnTo>
                    <a:lnTo>
                      <a:pt x="545706" y="185089"/>
                    </a:lnTo>
                    <a:lnTo>
                      <a:pt x="545706" y="418071"/>
                    </a:lnTo>
                    <a:lnTo>
                      <a:pt x="555269" y="418071"/>
                    </a:lnTo>
                    <a:lnTo>
                      <a:pt x="555269" y="185089"/>
                    </a:lnTo>
                    <a:lnTo>
                      <a:pt x="598373" y="185089"/>
                    </a:lnTo>
                    <a:lnTo>
                      <a:pt x="598373" y="175526"/>
                    </a:lnTo>
                    <a:close/>
                  </a:path>
                  <a:path w="3617595" h="1268729">
                    <a:moveTo>
                      <a:pt x="671766" y="535736"/>
                    </a:moveTo>
                    <a:lnTo>
                      <a:pt x="671220" y="533400"/>
                    </a:lnTo>
                    <a:lnTo>
                      <a:pt x="671220" y="531660"/>
                    </a:lnTo>
                    <a:lnTo>
                      <a:pt x="670458" y="530186"/>
                    </a:lnTo>
                    <a:lnTo>
                      <a:pt x="670369" y="529742"/>
                    </a:lnTo>
                    <a:lnTo>
                      <a:pt x="670191" y="529640"/>
                    </a:lnTo>
                    <a:lnTo>
                      <a:pt x="669493" y="528243"/>
                    </a:lnTo>
                    <a:lnTo>
                      <a:pt x="666407" y="526275"/>
                    </a:lnTo>
                    <a:lnTo>
                      <a:pt x="634085" y="506082"/>
                    </a:lnTo>
                    <a:lnTo>
                      <a:pt x="634365" y="506082"/>
                    </a:lnTo>
                    <a:lnTo>
                      <a:pt x="631190" y="505155"/>
                    </a:lnTo>
                    <a:lnTo>
                      <a:pt x="629094" y="503809"/>
                    </a:lnTo>
                    <a:lnTo>
                      <a:pt x="626745" y="504355"/>
                    </a:lnTo>
                    <a:lnTo>
                      <a:pt x="625030" y="504355"/>
                    </a:lnTo>
                    <a:lnTo>
                      <a:pt x="623531" y="505117"/>
                    </a:lnTo>
                    <a:lnTo>
                      <a:pt x="623112" y="505206"/>
                    </a:lnTo>
                    <a:lnTo>
                      <a:pt x="622998" y="505383"/>
                    </a:lnTo>
                    <a:lnTo>
                      <a:pt x="621601" y="506082"/>
                    </a:lnTo>
                    <a:lnTo>
                      <a:pt x="619645" y="509168"/>
                    </a:lnTo>
                    <a:lnTo>
                      <a:pt x="618832" y="512013"/>
                    </a:lnTo>
                    <a:lnTo>
                      <a:pt x="617512" y="514197"/>
                    </a:lnTo>
                    <a:lnTo>
                      <a:pt x="618058" y="516547"/>
                    </a:lnTo>
                    <a:lnTo>
                      <a:pt x="618058" y="518236"/>
                    </a:lnTo>
                    <a:lnTo>
                      <a:pt x="618794" y="519696"/>
                    </a:lnTo>
                    <a:lnTo>
                      <a:pt x="618909" y="520179"/>
                    </a:lnTo>
                    <a:lnTo>
                      <a:pt x="619099" y="520306"/>
                    </a:lnTo>
                    <a:lnTo>
                      <a:pt x="619785" y="521652"/>
                    </a:lnTo>
                    <a:lnTo>
                      <a:pt x="622858" y="523633"/>
                    </a:lnTo>
                    <a:lnTo>
                      <a:pt x="655396" y="543979"/>
                    </a:lnTo>
                    <a:lnTo>
                      <a:pt x="658075" y="544766"/>
                    </a:lnTo>
                    <a:lnTo>
                      <a:pt x="660196" y="546087"/>
                    </a:lnTo>
                    <a:lnTo>
                      <a:pt x="662559" y="545541"/>
                    </a:lnTo>
                    <a:lnTo>
                      <a:pt x="664248" y="545541"/>
                    </a:lnTo>
                    <a:lnTo>
                      <a:pt x="665619" y="544842"/>
                    </a:lnTo>
                    <a:lnTo>
                      <a:pt x="666191" y="544703"/>
                    </a:lnTo>
                    <a:lnTo>
                      <a:pt x="666330" y="544474"/>
                    </a:lnTo>
                    <a:lnTo>
                      <a:pt x="667283" y="543979"/>
                    </a:lnTo>
                    <a:lnTo>
                      <a:pt x="667689" y="543775"/>
                    </a:lnTo>
                    <a:lnTo>
                      <a:pt x="669658" y="540550"/>
                    </a:lnTo>
                    <a:lnTo>
                      <a:pt x="669772" y="540131"/>
                    </a:lnTo>
                    <a:lnTo>
                      <a:pt x="670433" y="537832"/>
                    </a:lnTo>
                    <a:lnTo>
                      <a:pt x="671766" y="535736"/>
                    </a:lnTo>
                    <a:close/>
                  </a:path>
                  <a:path w="3617595" h="1268729">
                    <a:moveTo>
                      <a:pt x="752944" y="586600"/>
                    </a:moveTo>
                    <a:lnTo>
                      <a:pt x="752398" y="584263"/>
                    </a:lnTo>
                    <a:lnTo>
                      <a:pt x="752398" y="582523"/>
                    </a:lnTo>
                    <a:lnTo>
                      <a:pt x="751636" y="581037"/>
                    </a:lnTo>
                    <a:lnTo>
                      <a:pt x="751547" y="580618"/>
                    </a:lnTo>
                    <a:lnTo>
                      <a:pt x="751370" y="580517"/>
                    </a:lnTo>
                    <a:lnTo>
                      <a:pt x="750671" y="579107"/>
                    </a:lnTo>
                    <a:lnTo>
                      <a:pt x="715314" y="556945"/>
                    </a:lnTo>
                    <a:lnTo>
                      <a:pt x="715632" y="556945"/>
                    </a:lnTo>
                    <a:lnTo>
                      <a:pt x="714997" y="556768"/>
                    </a:lnTo>
                    <a:lnTo>
                      <a:pt x="714997" y="556945"/>
                    </a:lnTo>
                    <a:lnTo>
                      <a:pt x="714654" y="557453"/>
                    </a:lnTo>
                    <a:lnTo>
                      <a:pt x="714959" y="556945"/>
                    </a:lnTo>
                    <a:lnTo>
                      <a:pt x="714997" y="556768"/>
                    </a:lnTo>
                    <a:lnTo>
                      <a:pt x="712190" y="555980"/>
                    </a:lnTo>
                    <a:lnTo>
                      <a:pt x="710057" y="554672"/>
                    </a:lnTo>
                    <a:lnTo>
                      <a:pt x="707783" y="555218"/>
                    </a:lnTo>
                    <a:lnTo>
                      <a:pt x="706094" y="555218"/>
                    </a:lnTo>
                    <a:lnTo>
                      <a:pt x="704634" y="555980"/>
                    </a:lnTo>
                    <a:lnTo>
                      <a:pt x="704481" y="556018"/>
                    </a:lnTo>
                    <a:lnTo>
                      <a:pt x="704481" y="573646"/>
                    </a:lnTo>
                    <a:lnTo>
                      <a:pt x="704227" y="574052"/>
                    </a:lnTo>
                    <a:lnTo>
                      <a:pt x="704316" y="573887"/>
                    </a:lnTo>
                    <a:lnTo>
                      <a:pt x="704481" y="573646"/>
                    </a:lnTo>
                    <a:lnTo>
                      <a:pt x="704481" y="556018"/>
                    </a:lnTo>
                    <a:lnTo>
                      <a:pt x="704265" y="556069"/>
                    </a:lnTo>
                    <a:lnTo>
                      <a:pt x="704164" y="556234"/>
                    </a:lnTo>
                    <a:lnTo>
                      <a:pt x="702792" y="556945"/>
                    </a:lnTo>
                    <a:lnTo>
                      <a:pt x="700811" y="560031"/>
                    </a:lnTo>
                    <a:lnTo>
                      <a:pt x="699985" y="562927"/>
                    </a:lnTo>
                    <a:lnTo>
                      <a:pt x="698690" y="565061"/>
                    </a:lnTo>
                    <a:lnTo>
                      <a:pt x="699173" y="567461"/>
                    </a:lnTo>
                    <a:lnTo>
                      <a:pt x="699173" y="569087"/>
                    </a:lnTo>
                    <a:lnTo>
                      <a:pt x="699757" y="570230"/>
                    </a:lnTo>
                    <a:lnTo>
                      <a:pt x="699884" y="570826"/>
                    </a:lnTo>
                    <a:lnTo>
                      <a:pt x="700151" y="571004"/>
                    </a:lnTo>
                    <a:lnTo>
                      <a:pt x="700874" y="572389"/>
                    </a:lnTo>
                    <a:lnTo>
                      <a:pt x="704062" y="574319"/>
                    </a:lnTo>
                    <a:lnTo>
                      <a:pt x="736574" y="594664"/>
                    </a:lnTo>
                    <a:lnTo>
                      <a:pt x="739305" y="595464"/>
                    </a:lnTo>
                    <a:lnTo>
                      <a:pt x="741387" y="596760"/>
                    </a:lnTo>
                    <a:lnTo>
                      <a:pt x="743800" y="596277"/>
                    </a:lnTo>
                    <a:lnTo>
                      <a:pt x="745540" y="596277"/>
                    </a:lnTo>
                    <a:lnTo>
                      <a:pt x="746671" y="595706"/>
                    </a:lnTo>
                    <a:lnTo>
                      <a:pt x="747369" y="595566"/>
                    </a:lnTo>
                    <a:lnTo>
                      <a:pt x="747547" y="595274"/>
                    </a:lnTo>
                    <a:lnTo>
                      <a:pt x="748741" y="594664"/>
                    </a:lnTo>
                    <a:lnTo>
                      <a:pt x="750824" y="591413"/>
                    </a:lnTo>
                    <a:lnTo>
                      <a:pt x="750150" y="590969"/>
                    </a:lnTo>
                    <a:lnTo>
                      <a:pt x="750887" y="591413"/>
                    </a:lnTo>
                    <a:lnTo>
                      <a:pt x="750938" y="590969"/>
                    </a:lnTo>
                    <a:lnTo>
                      <a:pt x="751598" y="588708"/>
                    </a:lnTo>
                    <a:lnTo>
                      <a:pt x="752944" y="586600"/>
                    </a:lnTo>
                    <a:close/>
                  </a:path>
                  <a:path w="3617595" h="1268729">
                    <a:moveTo>
                      <a:pt x="836993" y="621258"/>
                    </a:moveTo>
                    <a:lnTo>
                      <a:pt x="833501" y="617207"/>
                    </a:lnTo>
                    <a:lnTo>
                      <a:pt x="833081" y="616712"/>
                    </a:lnTo>
                    <a:lnTo>
                      <a:pt x="828484" y="616369"/>
                    </a:lnTo>
                    <a:lnTo>
                      <a:pt x="828306" y="616369"/>
                    </a:lnTo>
                    <a:lnTo>
                      <a:pt x="827824" y="616318"/>
                    </a:lnTo>
                    <a:lnTo>
                      <a:pt x="827747" y="617105"/>
                    </a:lnTo>
                    <a:lnTo>
                      <a:pt x="827811" y="616369"/>
                    </a:lnTo>
                    <a:lnTo>
                      <a:pt x="806208" y="613968"/>
                    </a:lnTo>
                    <a:lnTo>
                      <a:pt x="805815" y="613714"/>
                    </a:lnTo>
                    <a:lnTo>
                      <a:pt x="799884" y="609968"/>
                    </a:lnTo>
                    <a:lnTo>
                      <a:pt x="799884" y="633526"/>
                    </a:lnTo>
                    <a:lnTo>
                      <a:pt x="798499" y="633120"/>
                    </a:lnTo>
                    <a:lnTo>
                      <a:pt x="799871" y="633514"/>
                    </a:lnTo>
                    <a:lnTo>
                      <a:pt x="799884" y="609968"/>
                    </a:lnTo>
                    <a:lnTo>
                      <a:pt x="796467" y="607809"/>
                    </a:lnTo>
                    <a:lnTo>
                      <a:pt x="796810" y="607809"/>
                    </a:lnTo>
                    <a:lnTo>
                      <a:pt x="796175" y="607631"/>
                    </a:lnTo>
                    <a:lnTo>
                      <a:pt x="796175" y="607809"/>
                    </a:lnTo>
                    <a:lnTo>
                      <a:pt x="795832" y="608330"/>
                    </a:lnTo>
                    <a:lnTo>
                      <a:pt x="796137" y="607809"/>
                    </a:lnTo>
                    <a:lnTo>
                      <a:pt x="796175" y="607631"/>
                    </a:lnTo>
                    <a:lnTo>
                      <a:pt x="793381" y="606844"/>
                    </a:lnTo>
                    <a:lnTo>
                      <a:pt x="791235" y="605536"/>
                    </a:lnTo>
                    <a:lnTo>
                      <a:pt x="788885" y="606082"/>
                    </a:lnTo>
                    <a:lnTo>
                      <a:pt x="787196" y="606082"/>
                    </a:lnTo>
                    <a:lnTo>
                      <a:pt x="785736" y="606831"/>
                    </a:lnTo>
                    <a:lnTo>
                      <a:pt x="785253" y="606933"/>
                    </a:lnTo>
                    <a:lnTo>
                      <a:pt x="785126" y="607136"/>
                    </a:lnTo>
                    <a:lnTo>
                      <a:pt x="783780" y="607809"/>
                    </a:lnTo>
                    <a:lnTo>
                      <a:pt x="781786" y="610895"/>
                    </a:lnTo>
                    <a:lnTo>
                      <a:pt x="780948" y="613816"/>
                    </a:lnTo>
                    <a:lnTo>
                      <a:pt x="779678" y="615899"/>
                    </a:lnTo>
                    <a:lnTo>
                      <a:pt x="780224" y="618185"/>
                    </a:lnTo>
                    <a:lnTo>
                      <a:pt x="780224" y="619836"/>
                    </a:lnTo>
                    <a:lnTo>
                      <a:pt x="780948" y="621220"/>
                    </a:lnTo>
                    <a:lnTo>
                      <a:pt x="781062" y="621690"/>
                    </a:lnTo>
                    <a:lnTo>
                      <a:pt x="781253" y="621817"/>
                    </a:lnTo>
                    <a:lnTo>
                      <a:pt x="781786" y="622808"/>
                    </a:lnTo>
                    <a:lnTo>
                      <a:pt x="781875" y="622973"/>
                    </a:lnTo>
                    <a:lnTo>
                      <a:pt x="781989" y="623201"/>
                    </a:lnTo>
                    <a:lnTo>
                      <a:pt x="785215" y="625157"/>
                    </a:lnTo>
                    <a:lnTo>
                      <a:pt x="793216" y="630224"/>
                    </a:lnTo>
                    <a:lnTo>
                      <a:pt x="796290" y="633666"/>
                    </a:lnTo>
                    <a:lnTo>
                      <a:pt x="800963" y="634212"/>
                    </a:lnTo>
                    <a:lnTo>
                      <a:pt x="802005" y="634860"/>
                    </a:lnTo>
                    <a:lnTo>
                      <a:pt x="803592" y="634504"/>
                    </a:lnTo>
                    <a:lnTo>
                      <a:pt x="825995" y="636917"/>
                    </a:lnTo>
                    <a:lnTo>
                      <a:pt x="831964" y="636917"/>
                    </a:lnTo>
                    <a:lnTo>
                      <a:pt x="833716" y="635330"/>
                    </a:lnTo>
                    <a:lnTo>
                      <a:pt x="836726" y="629297"/>
                    </a:lnTo>
                    <a:lnTo>
                      <a:pt x="836828" y="628497"/>
                    </a:lnTo>
                    <a:lnTo>
                      <a:pt x="836955" y="624484"/>
                    </a:lnTo>
                    <a:lnTo>
                      <a:pt x="836993" y="621258"/>
                    </a:lnTo>
                    <a:close/>
                  </a:path>
                  <a:path w="3617595" h="1268729">
                    <a:moveTo>
                      <a:pt x="850493" y="319125"/>
                    </a:moveTo>
                    <a:lnTo>
                      <a:pt x="754735" y="319125"/>
                    </a:lnTo>
                    <a:lnTo>
                      <a:pt x="754735" y="328688"/>
                    </a:lnTo>
                    <a:lnTo>
                      <a:pt x="850493" y="328688"/>
                    </a:lnTo>
                    <a:lnTo>
                      <a:pt x="850493" y="319125"/>
                    </a:lnTo>
                    <a:close/>
                  </a:path>
                  <a:path w="3617595" h="1268729">
                    <a:moveTo>
                      <a:pt x="932103" y="631621"/>
                    </a:moveTo>
                    <a:lnTo>
                      <a:pt x="928344" y="627240"/>
                    </a:lnTo>
                    <a:lnTo>
                      <a:pt x="928230" y="627100"/>
                    </a:lnTo>
                    <a:lnTo>
                      <a:pt x="884872" y="622300"/>
                    </a:lnTo>
                    <a:lnTo>
                      <a:pt x="884796" y="623087"/>
                    </a:lnTo>
                    <a:lnTo>
                      <a:pt x="884847" y="622300"/>
                    </a:lnTo>
                    <a:lnTo>
                      <a:pt x="878725" y="622300"/>
                    </a:lnTo>
                    <a:lnTo>
                      <a:pt x="874052" y="626224"/>
                    </a:lnTo>
                    <a:lnTo>
                      <a:pt x="873429" y="631621"/>
                    </a:lnTo>
                    <a:lnTo>
                      <a:pt x="873366" y="637933"/>
                    </a:lnTo>
                    <a:lnTo>
                      <a:pt x="877277" y="642442"/>
                    </a:lnTo>
                    <a:lnTo>
                      <a:pt x="920775" y="647039"/>
                    </a:lnTo>
                    <a:lnTo>
                      <a:pt x="920902" y="646239"/>
                    </a:lnTo>
                    <a:lnTo>
                      <a:pt x="920813" y="647039"/>
                    </a:lnTo>
                    <a:lnTo>
                      <a:pt x="921385" y="647090"/>
                    </a:lnTo>
                    <a:lnTo>
                      <a:pt x="927138" y="647090"/>
                    </a:lnTo>
                    <a:lnTo>
                      <a:pt x="928116" y="646239"/>
                    </a:lnTo>
                    <a:lnTo>
                      <a:pt x="928966" y="645502"/>
                    </a:lnTo>
                    <a:lnTo>
                      <a:pt x="931646" y="643178"/>
                    </a:lnTo>
                    <a:lnTo>
                      <a:pt x="932053" y="637933"/>
                    </a:lnTo>
                    <a:lnTo>
                      <a:pt x="932103" y="631621"/>
                    </a:lnTo>
                    <a:close/>
                  </a:path>
                  <a:path w="3617595" h="1268729">
                    <a:moveTo>
                      <a:pt x="1027595" y="641946"/>
                    </a:moveTo>
                    <a:lnTo>
                      <a:pt x="1023607" y="637527"/>
                    </a:lnTo>
                    <a:lnTo>
                      <a:pt x="1023378" y="637273"/>
                    </a:lnTo>
                    <a:lnTo>
                      <a:pt x="980020" y="632675"/>
                    </a:lnTo>
                    <a:lnTo>
                      <a:pt x="973582" y="632675"/>
                    </a:lnTo>
                    <a:lnTo>
                      <a:pt x="969175" y="636511"/>
                    </a:lnTo>
                    <a:lnTo>
                      <a:pt x="968565" y="641946"/>
                    </a:lnTo>
                    <a:lnTo>
                      <a:pt x="968578" y="648119"/>
                    </a:lnTo>
                    <a:lnTo>
                      <a:pt x="972502" y="652614"/>
                    </a:lnTo>
                    <a:lnTo>
                      <a:pt x="1016673" y="657466"/>
                    </a:lnTo>
                    <a:lnTo>
                      <a:pt x="1022273" y="657466"/>
                    </a:lnTo>
                    <a:lnTo>
                      <a:pt x="1024115" y="655866"/>
                    </a:lnTo>
                    <a:lnTo>
                      <a:pt x="1026795" y="653542"/>
                    </a:lnTo>
                    <a:lnTo>
                      <a:pt x="1027391" y="648119"/>
                    </a:lnTo>
                    <a:lnTo>
                      <a:pt x="1027442" y="641946"/>
                    </a:lnTo>
                    <a:lnTo>
                      <a:pt x="1027595" y="641946"/>
                    </a:lnTo>
                    <a:close/>
                  </a:path>
                  <a:path w="3617595" h="1268729">
                    <a:moveTo>
                      <a:pt x="1102601" y="386143"/>
                    </a:moveTo>
                    <a:lnTo>
                      <a:pt x="1006856" y="386143"/>
                    </a:lnTo>
                    <a:lnTo>
                      <a:pt x="1006856" y="395706"/>
                    </a:lnTo>
                    <a:lnTo>
                      <a:pt x="1102601" y="395706"/>
                    </a:lnTo>
                    <a:lnTo>
                      <a:pt x="1102601" y="386143"/>
                    </a:lnTo>
                    <a:close/>
                  </a:path>
                  <a:path w="3617595" h="1268729">
                    <a:moveTo>
                      <a:pt x="1119936" y="668756"/>
                    </a:moveTo>
                    <a:lnTo>
                      <a:pt x="1119530" y="667880"/>
                    </a:lnTo>
                    <a:lnTo>
                      <a:pt x="1119530" y="666216"/>
                    </a:lnTo>
                    <a:lnTo>
                      <a:pt x="1116876" y="662178"/>
                    </a:lnTo>
                    <a:lnTo>
                      <a:pt x="1076528" y="647877"/>
                    </a:lnTo>
                    <a:lnTo>
                      <a:pt x="1073035" y="647242"/>
                    </a:lnTo>
                    <a:lnTo>
                      <a:pt x="1072426" y="647242"/>
                    </a:lnTo>
                    <a:lnTo>
                      <a:pt x="1071283" y="646836"/>
                    </a:lnTo>
                    <a:lnTo>
                      <a:pt x="1070419" y="647242"/>
                    </a:lnTo>
                    <a:lnTo>
                      <a:pt x="1068806" y="647242"/>
                    </a:lnTo>
                    <a:lnTo>
                      <a:pt x="1064856" y="649897"/>
                    </a:lnTo>
                    <a:lnTo>
                      <a:pt x="1063358" y="654138"/>
                    </a:lnTo>
                    <a:lnTo>
                      <a:pt x="1062736" y="657669"/>
                    </a:lnTo>
                    <a:lnTo>
                      <a:pt x="1062736" y="658164"/>
                    </a:lnTo>
                    <a:lnTo>
                      <a:pt x="1062291" y="659384"/>
                    </a:lnTo>
                    <a:lnTo>
                      <a:pt x="1062736" y="660349"/>
                    </a:lnTo>
                    <a:lnTo>
                      <a:pt x="1062736" y="661924"/>
                    </a:lnTo>
                    <a:lnTo>
                      <a:pt x="1065263" y="665835"/>
                    </a:lnTo>
                    <a:lnTo>
                      <a:pt x="1065352" y="665975"/>
                    </a:lnTo>
                    <a:lnTo>
                      <a:pt x="1069606" y="667334"/>
                    </a:lnTo>
                    <a:lnTo>
                      <a:pt x="1069784" y="666877"/>
                    </a:lnTo>
                    <a:lnTo>
                      <a:pt x="1069886" y="666572"/>
                    </a:lnTo>
                    <a:lnTo>
                      <a:pt x="1069797" y="666877"/>
                    </a:lnTo>
                    <a:lnTo>
                      <a:pt x="1069606" y="667334"/>
                    </a:lnTo>
                    <a:lnTo>
                      <a:pt x="1070114" y="667486"/>
                    </a:lnTo>
                    <a:lnTo>
                      <a:pt x="1105725" y="680300"/>
                    </a:lnTo>
                    <a:lnTo>
                      <a:pt x="1109218" y="680897"/>
                    </a:lnTo>
                    <a:lnTo>
                      <a:pt x="1109726" y="680897"/>
                    </a:lnTo>
                    <a:lnTo>
                      <a:pt x="1110970" y="681342"/>
                    </a:lnTo>
                    <a:lnTo>
                      <a:pt x="1111885" y="680897"/>
                    </a:lnTo>
                    <a:lnTo>
                      <a:pt x="1113459" y="680897"/>
                    </a:lnTo>
                    <a:lnTo>
                      <a:pt x="1115796" y="679310"/>
                    </a:lnTo>
                    <a:lnTo>
                      <a:pt x="1117371" y="678243"/>
                    </a:lnTo>
                    <a:lnTo>
                      <a:pt x="1118895" y="674027"/>
                    </a:lnTo>
                    <a:lnTo>
                      <a:pt x="1119530" y="670509"/>
                    </a:lnTo>
                    <a:lnTo>
                      <a:pt x="1119530" y="669912"/>
                    </a:lnTo>
                    <a:lnTo>
                      <a:pt x="1119936" y="668756"/>
                    </a:lnTo>
                    <a:close/>
                  </a:path>
                  <a:path w="3617595" h="1268729">
                    <a:moveTo>
                      <a:pt x="1210106" y="700874"/>
                    </a:moveTo>
                    <a:lnTo>
                      <a:pt x="1209675" y="699985"/>
                    </a:lnTo>
                    <a:lnTo>
                      <a:pt x="1209675" y="698385"/>
                    </a:lnTo>
                    <a:lnTo>
                      <a:pt x="1207020" y="694474"/>
                    </a:lnTo>
                    <a:lnTo>
                      <a:pt x="1166672" y="679996"/>
                    </a:lnTo>
                    <a:lnTo>
                      <a:pt x="1163180" y="679361"/>
                    </a:lnTo>
                    <a:lnTo>
                      <a:pt x="1162621" y="679361"/>
                    </a:lnTo>
                    <a:lnTo>
                      <a:pt x="1161427" y="678929"/>
                    </a:lnTo>
                    <a:lnTo>
                      <a:pt x="1160526" y="679361"/>
                    </a:lnTo>
                    <a:lnTo>
                      <a:pt x="1158938" y="679361"/>
                    </a:lnTo>
                    <a:lnTo>
                      <a:pt x="1155039" y="682015"/>
                    </a:lnTo>
                    <a:lnTo>
                      <a:pt x="1153502" y="686257"/>
                    </a:lnTo>
                    <a:lnTo>
                      <a:pt x="1152867" y="689775"/>
                    </a:lnTo>
                    <a:lnTo>
                      <a:pt x="1152867" y="690372"/>
                    </a:lnTo>
                    <a:lnTo>
                      <a:pt x="1152461" y="691502"/>
                    </a:lnTo>
                    <a:lnTo>
                      <a:pt x="1152867" y="692391"/>
                    </a:lnTo>
                    <a:lnTo>
                      <a:pt x="1152867" y="694067"/>
                    </a:lnTo>
                    <a:lnTo>
                      <a:pt x="1154696" y="696861"/>
                    </a:lnTo>
                    <a:lnTo>
                      <a:pt x="1155598" y="698144"/>
                    </a:lnTo>
                    <a:lnTo>
                      <a:pt x="1195870" y="712406"/>
                    </a:lnTo>
                    <a:lnTo>
                      <a:pt x="1199362" y="713003"/>
                    </a:lnTo>
                    <a:lnTo>
                      <a:pt x="1199857" y="713003"/>
                    </a:lnTo>
                    <a:lnTo>
                      <a:pt x="1201115" y="713447"/>
                    </a:lnTo>
                    <a:lnTo>
                      <a:pt x="1202029" y="713003"/>
                    </a:lnTo>
                    <a:lnTo>
                      <a:pt x="1203604" y="713003"/>
                    </a:lnTo>
                    <a:lnTo>
                      <a:pt x="1205953" y="711428"/>
                    </a:lnTo>
                    <a:lnTo>
                      <a:pt x="1207541" y="710361"/>
                    </a:lnTo>
                    <a:lnTo>
                      <a:pt x="1209040" y="706120"/>
                    </a:lnTo>
                    <a:lnTo>
                      <a:pt x="1209675" y="702627"/>
                    </a:lnTo>
                    <a:lnTo>
                      <a:pt x="1209675" y="702081"/>
                    </a:lnTo>
                    <a:lnTo>
                      <a:pt x="1210106" y="700874"/>
                    </a:lnTo>
                    <a:close/>
                  </a:path>
                  <a:path w="3617595" h="1268729">
                    <a:moveTo>
                      <a:pt x="1300251" y="732993"/>
                    </a:moveTo>
                    <a:lnTo>
                      <a:pt x="1299819" y="732116"/>
                    </a:lnTo>
                    <a:lnTo>
                      <a:pt x="1299832" y="730504"/>
                    </a:lnTo>
                    <a:lnTo>
                      <a:pt x="1297165" y="726605"/>
                    </a:lnTo>
                    <a:lnTo>
                      <a:pt x="1257046" y="712304"/>
                    </a:lnTo>
                    <a:lnTo>
                      <a:pt x="1253515" y="711682"/>
                    </a:lnTo>
                    <a:lnTo>
                      <a:pt x="1252956" y="711682"/>
                    </a:lnTo>
                    <a:lnTo>
                      <a:pt x="1251788" y="711263"/>
                    </a:lnTo>
                    <a:lnTo>
                      <a:pt x="1250886" y="711682"/>
                    </a:lnTo>
                    <a:lnTo>
                      <a:pt x="1249248" y="711682"/>
                    </a:lnTo>
                    <a:lnTo>
                      <a:pt x="1245171" y="714324"/>
                    </a:lnTo>
                    <a:lnTo>
                      <a:pt x="1243647" y="718566"/>
                    </a:lnTo>
                    <a:lnTo>
                      <a:pt x="1243050" y="722058"/>
                    </a:lnTo>
                    <a:lnTo>
                      <a:pt x="1243050" y="722591"/>
                    </a:lnTo>
                    <a:lnTo>
                      <a:pt x="1242606" y="723811"/>
                    </a:lnTo>
                    <a:lnTo>
                      <a:pt x="1243050" y="724738"/>
                    </a:lnTo>
                    <a:lnTo>
                      <a:pt x="1243050" y="726300"/>
                    </a:lnTo>
                    <a:lnTo>
                      <a:pt x="1245692" y="730237"/>
                    </a:lnTo>
                    <a:lnTo>
                      <a:pt x="1286040" y="744524"/>
                    </a:lnTo>
                    <a:lnTo>
                      <a:pt x="1289532" y="745134"/>
                    </a:lnTo>
                    <a:lnTo>
                      <a:pt x="1290066" y="745134"/>
                    </a:lnTo>
                    <a:lnTo>
                      <a:pt x="1291285" y="745566"/>
                    </a:lnTo>
                    <a:lnTo>
                      <a:pt x="1292212" y="745134"/>
                    </a:lnTo>
                    <a:lnTo>
                      <a:pt x="1293825" y="745134"/>
                    </a:lnTo>
                    <a:lnTo>
                      <a:pt x="1296263" y="743546"/>
                    </a:lnTo>
                    <a:lnTo>
                      <a:pt x="1297838" y="742505"/>
                    </a:lnTo>
                    <a:lnTo>
                      <a:pt x="1299210" y="738238"/>
                    </a:lnTo>
                    <a:lnTo>
                      <a:pt x="1298448" y="737997"/>
                    </a:lnTo>
                    <a:lnTo>
                      <a:pt x="1299286" y="738238"/>
                    </a:lnTo>
                    <a:lnTo>
                      <a:pt x="1299260" y="737997"/>
                    </a:lnTo>
                    <a:lnTo>
                      <a:pt x="1299819" y="734745"/>
                    </a:lnTo>
                    <a:lnTo>
                      <a:pt x="1299819" y="734187"/>
                    </a:lnTo>
                    <a:lnTo>
                      <a:pt x="1300251" y="732993"/>
                    </a:lnTo>
                    <a:close/>
                  </a:path>
                  <a:path w="3617595" h="1268729">
                    <a:moveTo>
                      <a:pt x="1353121" y="1002068"/>
                    </a:moveTo>
                    <a:lnTo>
                      <a:pt x="1257376" y="1002068"/>
                    </a:lnTo>
                    <a:lnTo>
                      <a:pt x="1257376" y="1011631"/>
                    </a:lnTo>
                    <a:lnTo>
                      <a:pt x="1353121" y="1011631"/>
                    </a:lnTo>
                    <a:lnTo>
                      <a:pt x="1353121" y="1002068"/>
                    </a:lnTo>
                    <a:close/>
                  </a:path>
                  <a:path w="3617595" h="1268729">
                    <a:moveTo>
                      <a:pt x="1353121" y="469125"/>
                    </a:moveTo>
                    <a:lnTo>
                      <a:pt x="1257376" y="469125"/>
                    </a:lnTo>
                    <a:lnTo>
                      <a:pt x="1257376" y="478688"/>
                    </a:lnTo>
                    <a:lnTo>
                      <a:pt x="1353121" y="478688"/>
                    </a:lnTo>
                    <a:lnTo>
                      <a:pt x="1353121" y="469125"/>
                    </a:lnTo>
                    <a:close/>
                  </a:path>
                  <a:path w="3617595" h="1268729">
                    <a:moveTo>
                      <a:pt x="1392199" y="758139"/>
                    </a:moveTo>
                    <a:lnTo>
                      <a:pt x="1391945" y="757707"/>
                    </a:lnTo>
                    <a:lnTo>
                      <a:pt x="1391958" y="756145"/>
                    </a:lnTo>
                    <a:lnTo>
                      <a:pt x="1388910" y="752017"/>
                    </a:lnTo>
                    <a:lnTo>
                      <a:pt x="1347317" y="740803"/>
                    </a:lnTo>
                    <a:lnTo>
                      <a:pt x="1347495" y="740803"/>
                    </a:lnTo>
                    <a:lnTo>
                      <a:pt x="1344828" y="740511"/>
                    </a:lnTo>
                    <a:lnTo>
                      <a:pt x="1342529" y="740511"/>
                    </a:lnTo>
                    <a:lnTo>
                      <a:pt x="1341932" y="740371"/>
                    </a:lnTo>
                    <a:lnTo>
                      <a:pt x="1341678" y="740511"/>
                    </a:lnTo>
                    <a:lnTo>
                      <a:pt x="1340129" y="740511"/>
                    </a:lnTo>
                    <a:lnTo>
                      <a:pt x="1335874" y="743572"/>
                    </a:lnTo>
                    <a:lnTo>
                      <a:pt x="1335570" y="744689"/>
                    </a:lnTo>
                    <a:lnTo>
                      <a:pt x="1334681" y="748360"/>
                    </a:lnTo>
                    <a:lnTo>
                      <a:pt x="1335379" y="748550"/>
                    </a:lnTo>
                    <a:lnTo>
                      <a:pt x="1334579" y="748360"/>
                    </a:lnTo>
                    <a:lnTo>
                      <a:pt x="1334249" y="750785"/>
                    </a:lnTo>
                    <a:lnTo>
                      <a:pt x="1334249" y="752525"/>
                    </a:lnTo>
                    <a:lnTo>
                      <a:pt x="1333957" y="753541"/>
                    </a:lnTo>
                    <a:lnTo>
                      <a:pt x="1334249" y="754024"/>
                    </a:lnTo>
                    <a:lnTo>
                      <a:pt x="1334249" y="755484"/>
                    </a:lnTo>
                    <a:lnTo>
                      <a:pt x="1337398" y="759612"/>
                    </a:lnTo>
                    <a:lnTo>
                      <a:pt x="1341932" y="760895"/>
                    </a:lnTo>
                    <a:lnTo>
                      <a:pt x="1379029" y="770877"/>
                    </a:lnTo>
                    <a:lnTo>
                      <a:pt x="1381480" y="771144"/>
                    </a:lnTo>
                    <a:lnTo>
                      <a:pt x="1383639" y="771144"/>
                    </a:lnTo>
                    <a:lnTo>
                      <a:pt x="1384223" y="771283"/>
                    </a:lnTo>
                    <a:lnTo>
                      <a:pt x="1384465" y="771144"/>
                    </a:lnTo>
                    <a:lnTo>
                      <a:pt x="1386078" y="771144"/>
                    </a:lnTo>
                    <a:lnTo>
                      <a:pt x="1387627" y="770077"/>
                    </a:lnTo>
                    <a:lnTo>
                      <a:pt x="1388376" y="769569"/>
                    </a:lnTo>
                    <a:lnTo>
                      <a:pt x="1387322" y="769569"/>
                    </a:lnTo>
                    <a:lnTo>
                      <a:pt x="1387779" y="769315"/>
                    </a:lnTo>
                    <a:lnTo>
                      <a:pt x="1388732" y="769315"/>
                    </a:lnTo>
                    <a:lnTo>
                      <a:pt x="1390446" y="768134"/>
                    </a:lnTo>
                    <a:lnTo>
                      <a:pt x="1391564" y="763524"/>
                    </a:lnTo>
                    <a:lnTo>
                      <a:pt x="1390802" y="763295"/>
                    </a:lnTo>
                    <a:lnTo>
                      <a:pt x="1391691" y="763524"/>
                    </a:lnTo>
                    <a:lnTo>
                      <a:pt x="1391602" y="763295"/>
                    </a:lnTo>
                    <a:lnTo>
                      <a:pt x="1391932" y="760895"/>
                    </a:lnTo>
                    <a:lnTo>
                      <a:pt x="1391932" y="759091"/>
                    </a:lnTo>
                    <a:lnTo>
                      <a:pt x="1392199" y="758139"/>
                    </a:lnTo>
                    <a:close/>
                  </a:path>
                  <a:path w="3617595" h="1268729">
                    <a:moveTo>
                      <a:pt x="1484757" y="782662"/>
                    </a:moveTo>
                    <a:lnTo>
                      <a:pt x="1484477" y="782205"/>
                    </a:lnTo>
                    <a:lnTo>
                      <a:pt x="1484503" y="780694"/>
                    </a:lnTo>
                    <a:lnTo>
                      <a:pt x="1481442" y="776566"/>
                    </a:lnTo>
                    <a:lnTo>
                      <a:pt x="1439887" y="765543"/>
                    </a:lnTo>
                    <a:lnTo>
                      <a:pt x="1437106" y="765162"/>
                    </a:lnTo>
                    <a:lnTo>
                      <a:pt x="1435430" y="765162"/>
                    </a:lnTo>
                    <a:lnTo>
                      <a:pt x="1434477" y="764908"/>
                    </a:lnTo>
                    <a:lnTo>
                      <a:pt x="1434033" y="765162"/>
                    </a:lnTo>
                    <a:lnTo>
                      <a:pt x="1432509" y="765162"/>
                    </a:lnTo>
                    <a:lnTo>
                      <a:pt x="1428381" y="768197"/>
                    </a:lnTo>
                    <a:lnTo>
                      <a:pt x="1427137" y="772871"/>
                    </a:lnTo>
                    <a:lnTo>
                      <a:pt x="1426806" y="775296"/>
                    </a:lnTo>
                    <a:lnTo>
                      <a:pt x="1426781" y="777049"/>
                    </a:lnTo>
                    <a:lnTo>
                      <a:pt x="1426502" y="778065"/>
                    </a:lnTo>
                    <a:lnTo>
                      <a:pt x="1426768" y="778573"/>
                    </a:lnTo>
                    <a:lnTo>
                      <a:pt x="1426768" y="780110"/>
                    </a:lnTo>
                    <a:lnTo>
                      <a:pt x="1429804" y="784352"/>
                    </a:lnTo>
                    <a:lnTo>
                      <a:pt x="1434477" y="785634"/>
                    </a:lnTo>
                    <a:lnTo>
                      <a:pt x="1471574" y="795388"/>
                    </a:lnTo>
                    <a:lnTo>
                      <a:pt x="1474190" y="795743"/>
                    </a:lnTo>
                    <a:lnTo>
                      <a:pt x="1475765" y="795743"/>
                    </a:lnTo>
                    <a:lnTo>
                      <a:pt x="1476768" y="796023"/>
                    </a:lnTo>
                    <a:lnTo>
                      <a:pt x="1477238" y="795743"/>
                    </a:lnTo>
                    <a:lnTo>
                      <a:pt x="1478762" y="795743"/>
                    </a:lnTo>
                    <a:lnTo>
                      <a:pt x="1480273" y="794626"/>
                    </a:lnTo>
                    <a:lnTo>
                      <a:pt x="1480908" y="794169"/>
                    </a:lnTo>
                    <a:lnTo>
                      <a:pt x="1483029" y="792607"/>
                    </a:lnTo>
                    <a:lnTo>
                      <a:pt x="1484147" y="788035"/>
                    </a:lnTo>
                    <a:lnTo>
                      <a:pt x="1484147" y="787844"/>
                    </a:lnTo>
                    <a:lnTo>
                      <a:pt x="1484452" y="785634"/>
                    </a:lnTo>
                    <a:lnTo>
                      <a:pt x="1484464" y="783717"/>
                    </a:lnTo>
                    <a:lnTo>
                      <a:pt x="1484757" y="782662"/>
                    </a:lnTo>
                    <a:close/>
                  </a:path>
                  <a:path w="3617595" h="1268729">
                    <a:moveTo>
                      <a:pt x="1578394" y="817346"/>
                    </a:moveTo>
                    <a:lnTo>
                      <a:pt x="1573060" y="817346"/>
                    </a:lnTo>
                    <a:lnTo>
                      <a:pt x="1573580" y="816762"/>
                    </a:lnTo>
                    <a:lnTo>
                      <a:pt x="1573682" y="816635"/>
                    </a:lnTo>
                    <a:lnTo>
                      <a:pt x="1576882" y="816571"/>
                    </a:lnTo>
                    <a:lnTo>
                      <a:pt x="1573745" y="816571"/>
                    </a:lnTo>
                    <a:lnTo>
                      <a:pt x="1574114" y="816165"/>
                    </a:lnTo>
                    <a:lnTo>
                      <a:pt x="1574406" y="815835"/>
                    </a:lnTo>
                    <a:lnTo>
                      <a:pt x="1573326" y="815860"/>
                    </a:lnTo>
                    <a:lnTo>
                      <a:pt x="1574457" y="815784"/>
                    </a:lnTo>
                    <a:lnTo>
                      <a:pt x="1577289" y="812609"/>
                    </a:lnTo>
                    <a:lnTo>
                      <a:pt x="1577187" y="803592"/>
                    </a:lnTo>
                    <a:lnTo>
                      <a:pt x="1577098" y="801077"/>
                    </a:lnTo>
                    <a:lnTo>
                      <a:pt x="1574380" y="798537"/>
                    </a:lnTo>
                    <a:lnTo>
                      <a:pt x="1572539" y="796810"/>
                    </a:lnTo>
                    <a:lnTo>
                      <a:pt x="1566697" y="796810"/>
                    </a:lnTo>
                    <a:lnTo>
                      <a:pt x="1559026" y="797153"/>
                    </a:lnTo>
                    <a:lnTo>
                      <a:pt x="1532420" y="790067"/>
                    </a:lnTo>
                    <a:lnTo>
                      <a:pt x="1529740" y="789711"/>
                    </a:lnTo>
                    <a:lnTo>
                      <a:pt x="1528076" y="789711"/>
                    </a:lnTo>
                    <a:lnTo>
                      <a:pt x="1527035" y="789432"/>
                    </a:lnTo>
                    <a:lnTo>
                      <a:pt x="1526578" y="789711"/>
                    </a:lnTo>
                    <a:lnTo>
                      <a:pt x="1525117" y="789711"/>
                    </a:lnTo>
                    <a:lnTo>
                      <a:pt x="1520964" y="792886"/>
                    </a:lnTo>
                    <a:lnTo>
                      <a:pt x="1519669" y="797445"/>
                    </a:lnTo>
                    <a:lnTo>
                      <a:pt x="1519326" y="800176"/>
                    </a:lnTo>
                    <a:lnTo>
                      <a:pt x="1519313" y="801865"/>
                    </a:lnTo>
                    <a:lnTo>
                      <a:pt x="1519110" y="802614"/>
                    </a:lnTo>
                    <a:lnTo>
                      <a:pt x="1519047" y="802805"/>
                    </a:lnTo>
                    <a:lnTo>
                      <a:pt x="1519301" y="803262"/>
                    </a:lnTo>
                    <a:lnTo>
                      <a:pt x="1519301" y="804760"/>
                    </a:lnTo>
                    <a:lnTo>
                      <a:pt x="1522361" y="808901"/>
                    </a:lnTo>
                    <a:lnTo>
                      <a:pt x="1550466" y="816394"/>
                    </a:lnTo>
                    <a:lnTo>
                      <a:pt x="1552016" y="817867"/>
                    </a:lnTo>
                    <a:lnTo>
                      <a:pt x="1556600" y="817778"/>
                    </a:lnTo>
                    <a:lnTo>
                      <a:pt x="1557769" y="817753"/>
                    </a:lnTo>
                    <a:lnTo>
                      <a:pt x="1558556" y="817740"/>
                    </a:lnTo>
                    <a:lnTo>
                      <a:pt x="1559102" y="817880"/>
                    </a:lnTo>
                    <a:lnTo>
                      <a:pt x="1560156" y="818159"/>
                    </a:lnTo>
                    <a:lnTo>
                      <a:pt x="1560601" y="817880"/>
                    </a:lnTo>
                    <a:lnTo>
                      <a:pt x="1560906" y="817689"/>
                    </a:lnTo>
                    <a:lnTo>
                      <a:pt x="1562354" y="817664"/>
                    </a:lnTo>
                    <a:lnTo>
                      <a:pt x="1578394" y="817346"/>
                    </a:lnTo>
                    <a:close/>
                  </a:path>
                  <a:path w="3617595" h="1268729">
                    <a:moveTo>
                      <a:pt x="1605229" y="1073873"/>
                    </a:moveTo>
                    <a:lnTo>
                      <a:pt x="1509483" y="1073873"/>
                    </a:lnTo>
                    <a:lnTo>
                      <a:pt x="1509483" y="1083437"/>
                    </a:lnTo>
                    <a:lnTo>
                      <a:pt x="1605229" y="1083437"/>
                    </a:lnTo>
                    <a:lnTo>
                      <a:pt x="1605229" y="1073873"/>
                    </a:lnTo>
                    <a:close/>
                  </a:path>
                  <a:path w="3617595" h="1268729">
                    <a:moveTo>
                      <a:pt x="1673047" y="809002"/>
                    </a:moveTo>
                    <a:lnTo>
                      <a:pt x="1672932" y="800265"/>
                    </a:lnTo>
                    <a:lnTo>
                      <a:pt x="1672818" y="797471"/>
                    </a:lnTo>
                    <a:lnTo>
                      <a:pt x="1669923" y="794626"/>
                    </a:lnTo>
                    <a:lnTo>
                      <a:pt x="1668310" y="793038"/>
                    </a:lnTo>
                    <a:lnTo>
                      <a:pt x="1662239" y="793038"/>
                    </a:lnTo>
                    <a:lnTo>
                      <a:pt x="1623949" y="794626"/>
                    </a:lnTo>
                    <a:lnTo>
                      <a:pt x="1618462" y="794854"/>
                    </a:lnTo>
                    <a:lnTo>
                      <a:pt x="1614004" y="799350"/>
                    </a:lnTo>
                    <a:lnTo>
                      <a:pt x="1614119" y="808164"/>
                    </a:lnTo>
                    <a:lnTo>
                      <a:pt x="1614220" y="810920"/>
                    </a:lnTo>
                    <a:lnTo>
                      <a:pt x="1618945" y="815378"/>
                    </a:lnTo>
                    <a:lnTo>
                      <a:pt x="1624799" y="815378"/>
                    </a:lnTo>
                    <a:lnTo>
                      <a:pt x="1662391" y="813790"/>
                    </a:lnTo>
                    <a:lnTo>
                      <a:pt x="1668589" y="813574"/>
                    </a:lnTo>
                    <a:lnTo>
                      <a:pt x="1673047" y="809002"/>
                    </a:lnTo>
                    <a:close/>
                  </a:path>
                  <a:path w="3617595" h="1268729">
                    <a:moveTo>
                      <a:pt x="1768792" y="805421"/>
                    </a:moveTo>
                    <a:lnTo>
                      <a:pt x="1768665" y="796658"/>
                    </a:lnTo>
                    <a:lnTo>
                      <a:pt x="1768538" y="793864"/>
                    </a:lnTo>
                    <a:lnTo>
                      <a:pt x="1765554" y="791044"/>
                    </a:lnTo>
                    <a:lnTo>
                      <a:pt x="1763839" y="789432"/>
                    </a:lnTo>
                    <a:lnTo>
                      <a:pt x="1757972" y="789432"/>
                    </a:lnTo>
                    <a:lnTo>
                      <a:pt x="1719668" y="790829"/>
                    </a:lnTo>
                    <a:lnTo>
                      <a:pt x="1714169" y="791044"/>
                    </a:lnTo>
                    <a:lnTo>
                      <a:pt x="1709750" y="795782"/>
                    </a:lnTo>
                    <a:lnTo>
                      <a:pt x="1709851" y="804570"/>
                    </a:lnTo>
                    <a:lnTo>
                      <a:pt x="1709940" y="807313"/>
                    </a:lnTo>
                    <a:lnTo>
                      <a:pt x="1714512" y="811606"/>
                    </a:lnTo>
                    <a:lnTo>
                      <a:pt x="1719745" y="811606"/>
                    </a:lnTo>
                    <a:lnTo>
                      <a:pt x="1763737" y="809980"/>
                    </a:lnTo>
                    <a:lnTo>
                      <a:pt x="1764309" y="809980"/>
                    </a:lnTo>
                    <a:lnTo>
                      <a:pt x="1768792" y="805421"/>
                    </a:lnTo>
                    <a:close/>
                  </a:path>
                  <a:path w="3617595" h="1268729">
                    <a:moveTo>
                      <a:pt x="1855749" y="531355"/>
                    </a:moveTo>
                    <a:lnTo>
                      <a:pt x="1760004" y="531355"/>
                    </a:lnTo>
                    <a:lnTo>
                      <a:pt x="1760004" y="540918"/>
                    </a:lnTo>
                    <a:lnTo>
                      <a:pt x="1855749" y="540918"/>
                    </a:lnTo>
                    <a:lnTo>
                      <a:pt x="1855749" y="531355"/>
                    </a:lnTo>
                    <a:close/>
                  </a:path>
                  <a:path w="3617595" h="1268729">
                    <a:moveTo>
                      <a:pt x="1864512" y="792200"/>
                    </a:moveTo>
                    <a:lnTo>
                      <a:pt x="1859775" y="787463"/>
                    </a:lnTo>
                    <a:lnTo>
                      <a:pt x="1815858" y="787463"/>
                    </a:lnTo>
                    <a:lnTo>
                      <a:pt x="1809978" y="787463"/>
                    </a:lnTo>
                    <a:lnTo>
                      <a:pt x="1805495" y="792200"/>
                    </a:lnTo>
                    <a:lnTo>
                      <a:pt x="1805520" y="803643"/>
                    </a:lnTo>
                    <a:lnTo>
                      <a:pt x="1810029" y="808177"/>
                    </a:lnTo>
                    <a:lnTo>
                      <a:pt x="1859775" y="808177"/>
                    </a:lnTo>
                    <a:lnTo>
                      <a:pt x="1861426" y="806602"/>
                    </a:lnTo>
                    <a:lnTo>
                      <a:pt x="1864512" y="803643"/>
                    </a:lnTo>
                    <a:lnTo>
                      <a:pt x="1864512" y="792200"/>
                    </a:lnTo>
                    <a:close/>
                  </a:path>
                  <a:path w="3617595" h="1268729">
                    <a:moveTo>
                      <a:pt x="1960257" y="792200"/>
                    </a:moveTo>
                    <a:lnTo>
                      <a:pt x="1955533" y="787463"/>
                    </a:lnTo>
                    <a:lnTo>
                      <a:pt x="1911604" y="787463"/>
                    </a:lnTo>
                    <a:lnTo>
                      <a:pt x="1905723" y="787463"/>
                    </a:lnTo>
                    <a:lnTo>
                      <a:pt x="1901240" y="792200"/>
                    </a:lnTo>
                    <a:lnTo>
                      <a:pt x="1901266" y="803643"/>
                    </a:lnTo>
                    <a:lnTo>
                      <a:pt x="1905774" y="808177"/>
                    </a:lnTo>
                    <a:lnTo>
                      <a:pt x="1955495" y="808177"/>
                    </a:lnTo>
                    <a:lnTo>
                      <a:pt x="1957158" y="806602"/>
                    </a:lnTo>
                    <a:lnTo>
                      <a:pt x="1960257" y="803643"/>
                    </a:lnTo>
                    <a:lnTo>
                      <a:pt x="1960257" y="792200"/>
                    </a:lnTo>
                    <a:close/>
                  </a:path>
                  <a:path w="3617595" h="1268729">
                    <a:moveTo>
                      <a:pt x="2056003" y="803643"/>
                    </a:moveTo>
                    <a:lnTo>
                      <a:pt x="2055977" y="792200"/>
                    </a:lnTo>
                    <a:lnTo>
                      <a:pt x="2051265" y="787463"/>
                    </a:lnTo>
                    <a:lnTo>
                      <a:pt x="2007323" y="787463"/>
                    </a:lnTo>
                    <a:lnTo>
                      <a:pt x="2001481" y="787463"/>
                    </a:lnTo>
                    <a:lnTo>
                      <a:pt x="1996960" y="792200"/>
                    </a:lnTo>
                    <a:lnTo>
                      <a:pt x="1996986" y="803643"/>
                    </a:lnTo>
                    <a:lnTo>
                      <a:pt x="2001532" y="808177"/>
                    </a:lnTo>
                    <a:lnTo>
                      <a:pt x="2051240" y="808177"/>
                    </a:lnTo>
                    <a:lnTo>
                      <a:pt x="2052904" y="806602"/>
                    </a:lnTo>
                    <a:lnTo>
                      <a:pt x="2056003" y="803643"/>
                    </a:lnTo>
                    <a:close/>
                  </a:path>
                  <a:path w="3617595" h="1268729">
                    <a:moveTo>
                      <a:pt x="2107844" y="532942"/>
                    </a:moveTo>
                    <a:lnTo>
                      <a:pt x="2012137" y="532942"/>
                    </a:lnTo>
                    <a:lnTo>
                      <a:pt x="2012137" y="542505"/>
                    </a:lnTo>
                    <a:lnTo>
                      <a:pt x="2055202" y="542505"/>
                    </a:lnTo>
                    <a:lnTo>
                      <a:pt x="2055202" y="749935"/>
                    </a:lnTo>
                    <a:lnTo>
                      <a:pt x="2064766" y="749935"/>
                    </a:lnTo>
                    <a:lnTo>
                      <a:pt x="2064766" y="542505"/>
                    </a:lnTo>
                    <a:lnTo>
                      <a:pt x="2107844" y="542505"/>
                    </a:lnTo>
                    <a:lnTo>
                      <a:pt x="2107844" y="532942"/>
                    </a:lnTo>
                    <a:close/>
                  </a:path>
                  <a:path w="3617595" h="1268729">
                    <a:moveTo>
                      <a:pt x="2148738" y="778065"/>
                    </a:moveTo>
                    <a:lnTo>
                      <a:pt x="2148497" y="777240"/>
                    </a:lnTo>
                    <a:lnTo>
                      <a:pt x="2148497" y="775690"/>
                    </a:lnTo>
                    <a:lnTo>
                      <a:pt x="2148167" y="773277"/>
                    </a:lnTo>
                    <a:lnTo>
                      <a:pt x="2148116" y="772871"/>
                    </a:lnTo>
                    <a:lnTo>
                      <a:pt x="2146858" y="768223"/>
                    </a:lnTo>
                    <a:lnTo>
                      <a:pt x="2144966" y="766940"/>
                    </a:lnTo>
                    <a:lnTo>
                      <a:pt x="2142642" y="765352"/>
                    </a:lnTo>
                    <a:lnTo>
                      <a:pt x="2141016" y="765352"/>
                    </a:lnTo>
                    <a:lnTo>
                      <a:pt x="2140559" y="765111"/>
                    </a:lnTo>
                    <a:lnTo>
                      <a:pt x="2139696" y="765352"/>
                    </a:lnTo>
                    <a:lnTo>
                      <a:pt x="2138184" y="765352"/>
                    </a:lnTo>
                    <a:lnTo>
                      <a:pt x="2135378" y="765733"/>
                    </a:lnTo>
                    <a:lnTo>
                      <a:pt x="2098484" y="776109"/>
                    </a:lnTo>
                    <a:lnTo>
                      <a:pt x="2098649" y="776732"/>
                    </a:lnTo>
                    <a:lnTo>
                      <a:pt x="2098446" y="776109"/>
                    </a:lnTo>
                    <a:lnTo>
                      <a:pt x="2093315" y="777760"/>
                    </a:lnTo>
                    <a:lnTo>
                      <a:pt x="2093823" y="777760"/>
                    </a:lnTo>
                    <a:lnTo>
                      <a:pt x="2090953" y="781672"/>
                    </a:lnTo>
                    <a:lnTo>
                      <a:pt x="2090953" y="783259"/>
                    </a:lnTo>
                    <a:lnTo>
                      <a:pt x="2090839" y="783450"/>
                    </a:lnTo>
                    <a:lnTo>
                      <a:pt x="2090712" y="783666"/>
                    </a:lnTo>
                    <a:lnTo>
                      <a:pt x="2090953" y="784567"/>
                    </a:lnTo>
                    <a:lnTo>
                      <a:pt x="2090953" y="786269"/>
                    </a:lnTo>
                    <a:lnTo>
                      <a:pt x="2091283" y="788644"/>
                    </a:lnTo>
                    <a:lnTo>
                      <a:pt x="2091334" y="789051"/>
                    </a:lnTo>
                    <a:lnTo>
                      <a:pt x="2092604" y="793584"/>
                    </a:lnTo>
                    <a:lnTo>
                      <a:pt x="2096858" y="796569"/>
                    </a:lnTo>
                    <a:lnTo>
                      <a:pt x="2098446" y="796569"/>
                    </a:lnTo>
                    <a:lnTo>
                      <a:pt x="2098890" y="796810"/>
                    </a:lnTo>
                    <a:lnTo>
                      <a:pt x="2099792" y="796569"/>
                    </a:lnTo>
                    <a:lnTo>
                      <a:pt x="2101481" y="796569"/>
                    </a:lnTo>
                    <a:lnTo>
                      <a:pt x="2104263" y="796188"/>
                    </a:lnTo>
                    <a:lnTo>
                      <a:pt x="2106930" y="795426"/>
                    </a:lnTo>
                    <a:lnTo>
                      <a:pt x="2139264" y="786104"/>
                    </a:lnTo>
                    <a:lnTo>
                      <a:pt x="2140978" y="785634"/>
                    </a:lnTo>
                    <a:lnTo>
                      <a:pt x="2143912" y="784847"/>
                    </a:lnTo>
                    <a:lnTo>
                      <a:pt x="2145627" y="784377"/>
                    </a:lnTo>
                    <a:lnTo>
                      <a:pt x="2148522" y="780135"/>
                    </a:lnTo>
                    <a:lnTo>
                      <a:pt x="2148509" y="778510"/>
                    </a:lnTo>
                    <a:lnTo>
                      <a:pt x="2148738" y="778065"/>
                    </a:lnTo>
                    <a:close/>
                  </a:path>
                  <a:path w="3617595" h="1268729">
                    <a:moveTo>
                      <a:pt x="2240902" y="751928"/>
                    </a:moveTo>
                    <a:lnTo>
                      <a:pt x="2240635" y="750938"/>
                    </a:lnTo>
                    <a:lnTo>
                      <a:pt x="2240635" y="749338"/>
                    </a:lnTo>
                    <a:lnTo>
                      <a:pt x="2240330" y="746988"/>
                    </a:lnTo>
                    <a:lnTo>
                      <a:pt x="2234755" y="739038"/>
                    </a:lnTo>
                    <a:lnTo>
                      <a:pt x="2233168" y="739038"/>
                    </a:lnTo>
                    <a:lnTo>
                      <a:pt x="2232710" y="738784"/>
                    </a:lnTo>
                    <a:lnTo>
                      <a:pt x="2231821" y="739038"/>
                    </a:lnTo>
                    <a:lnTo>
                      <a:pt x="2230247" y="739038"/>
                    </a:lnTo>
                    <a:lnTo>
                      <a:pt x="2227516" y="739419"/>
                    </a:lnTo>
                    <a:lnTo>
                      <a:pt x="2190610" y="749973"/>
                    </a:lnTo>
                    <a:lnTo>
                      <a:pt x="2185974" y="751230"/>
                    </a:lnTo>
                    <a:lnTo>
                      <a:pt x="2183092" y="755459"/>
                    </a:lnTo>
                    <a:lnTo>
                      <a:pt x="2183092" y="757085"/>
                    </a:lnTo>
                    <a:lnTo>
                      <a:pt x="2182850" y="757542"/>
                    </a:lnTo>
                    <a:lnTo>
                      <a:pt x="2183092" y="758405"/>
                    </a:lnTo>
                    <a:lnTo>
                      <a:pt x="2183092" y="759917"/>
                    </a:lnTo>
                    <a:lnTo>
                      <a:pt x="2183422" y="762317"/>
                    </a:lnTo>
                    <a:lnTo>
                      <a:pt x="2183485" y="762723"/>
                    </a:lnTo>
                    <a:lnTo>
                      <a:pt x="2184743" y="767384"/>
                    </a:lnTo>
                    <a:lnTo>
                      <a:pt x="2188946" y="770255"/>
                    </a:lnTo>
                    <a:lnTo>
                      <a:pt x="2190559" y="770255"/>
                    </a:lnTo>
                    <a:lnTo>
                      <a:pt x="2191029" y="770496"/>
                    </a:lnTo>
                    <a:lnTo>
                      <a:pt x="2191880" y="770255"/>
                    </a:lnTo>
                    <a:lnTo>
                      <a:pt x="2193404" y="770255"/>
                    </a:lnTo>
                    <a:lnTo>
                      <a:pt x="2196249" y="769861"/>
                    </a:lnTo>
                    <a:lnTo>
                      <a:pt x="2200516" y="768654"/>
                    </a:lnTo>
                    <a:lnTo>
                      <a:pt x="2233142" y="759485"/>
                    </a:lnTo>
                    <a:lnTo>
                      <a:pt x="2235568" y="758710"/>
                    </a:lnTo>
                    <a:lnTo>
                      <a:pt x="2237651" y="758063"/>
                    </a:lnTo>
                    <a:lnTo>
                      <a:pt x="2240635" y="753922"/>
                    </a:lnTo>
                    <a:lnTo>
                      <a:pt x="2240635" y="752398"/>
                    </a:lnTo>
                    <a:lnTo>
                      <a:pt x="2240902" y="751928"/>
                    </a:lnTo>
                    <a:close/>
                  </a:path>
                  <a:path w="3617595" h="1268729">
                    <a:moveTo>
                      <a:pt x="2333040" y="725614"/>
                    </a:moveTo>
                    <a:lnTo>
                      <a:pt x="2332786" y="725208"/>
                    </a:lnTo>
                    <a:lnTo>
                      <a:pt x="2332799" y="723722"/>
                    </a:lnTo>
                    <a:lnTo>
                      <a:pt x="2329650" y="719582"/>
                    </a:lnTo>
                    <a:lnTo>
                      <a:pt x="2318740" y="717042"/>
                    </a:lnTo>
                    <a:lnTo>
                      <a:pt x="2318524" y="717042"/>
                    </a:lnTo>
                    <a:lnTo>
                      <a:pt x="2316823" y="715797"/>
                    </a:lnTo>
                    <a:lnTo>
                      <a:pt x="2315311" y="715797"/>
                    </a:lnTo>
                    <a:lnTo>
                      <a:pt x="2314702" y="715441"/>
                    </a:lnTo>
                    <a:lnTo>
                      <a:pt x="2313381" y="715797"/>
                    </a:lnTo>
                    <a:lnTo>
                      <a:pt x="2312860" y="715797"/>
                    </a:lnTo>
                    <a:lnTo>
                      <a:pt x="2311273" y="715797"/>
                    </a:lnTo>
                    <a:lnTo>
                      <a:pt x="2309990" y="715797"/>
                    </a:lnTo>
                    <a:lnTo>
                      <a:pt x="2309317" y="715632"/>
                    </a:lnTo>
                    <a:lnTo>
                      <a:pt x="2309037" y="715797"/>
                    </a:lnTo>
                    <a:lnTo>
                      <a:pt x="2307539" y="715797"/>
                    </a:lnTo>
                    <a:lnTo>
                      <a:pt x="2305875" y="717042"/>
                    </a:lnTo>
                    <a:lnTo>
                      <a:pt x="2282774" y="723595"/>
                    </a:lnTo>
                    <a:lnTo>
                      <a:pt x="2282774" y="724408"/>
                    </a:lnTo>
                    <a:lnTo>
                      <a:pt x="2282634" y="724001"/>
                    </a:lnTo>
                    <a:lnTo>
                      <a:pt x="2282558" y="723722"/>
                    </a:lnTo>
                    <a:lnTo>
                      <a:pt x="2282761" y="724408"/>
                    </a:lnTo>
                    <a:lnTo>
                      <a:pt x="2282774" y="723595"/>
                    </a:lnTo>
                    <a:lnTo>
                      <a:pt x="2282317" y="723722"/>
                    </a:lnTo>
                    <a:lnTo>
                      <a:pt x="2277745" y="725182"/>
                    </a:lnTo>
                    <a:lnTo>
                      <a:pt x="2277973" y="725182"/>
                    </a:lnTo>
                    <a:lnTo>
                      <a:pt x="2275040" y="729221"/>
                    </a:lnTo>
                    <a:lnTo>
                      <a:pt x="2275065" y="730719"/>
                    </a:lnTo>
                    <a:lnTo>
                      <a:pt x="2274798" y="731189"/>
                    </a:lnTo>
                    <a:lnTo>
                      <a:pt x="2275103" y="732358"/>
                    </a:lnTo>
                    <a:lnTo>
                      <a:pt x="2275167" y="734707"/>
                    </a:lnTo>
                    <a:lnTo>
                      <a:pt x="2275217" y="735050"/>
                    </a:lnTo>
                    <a:lnTo>
                      <a:pt x="2275294" y="735634"/>
                    </a:lnTo>
                    <a:lnTo>
                      <a:pt x="2275395" y="736384"/>
                    </a:lnTo>
                    <a:lnTo>
                      <a:pt x="2275509" y="736854"/>
                    </a:lnTo>
                    <a:lnTo>
                      <a:pt x="2276881" y="741108"/>
                    </a:lnTo>
                    <a:lnTo>
                      <a:pt x="2280996" y="744118"/>
                    </a:lnTo>
                    <a:lnTo>
                      <a:pt x="2282545" y="744118"/>
                    </a:lnTo>
                    <a:lnTo>
                      <a:pt x="2282964" y="744359"/>
                    </a:lnTo>
                    <a:lnTo>
                      <a:pt x="2283866" y="744118"/>
                    </a:lnTo>
                    <a:lnTo>
                      <a:pt x="2285593" y="744118"/>
                    </a:lnTo>
                    <a:lnTo>
                      <a:pt x="2288375" y="743737"/>
                    </a:lnTo>
                    <a:lnTo>
                      <a:pt x="2292718" y="742505"/>
                    </a:lnTo>
                    <a:lnTo>
                      <a:pt x="2312682" y="736854"/>
                    </a:lnTo>
                    <a:lnTo>
                      <a:pt x="2313013" y="736854"/>
                    </a:lnTo>
                    <a:lnTo>
                      <a:pt x="2320086" y="738568"/>
                    </a:lnTo>
                    <a:lnTo>
                      <a:pt x="2322499" y="738847"/>
                    </a:lnTo>
                    <a:lnTo>
                      <a:pt x="2324862" y="738847"/>
                    </a:lnTo>
                    <a:lnTo>
                      <a:pt x="2325471" y="738987"/>
                    </a:lnTo>
                    <a:lnTo>
                      <a:pt x="2325687" y="738847"/>
                    </a:lnTo>
                    <a:lnTo>
                      <a:pt x="2327224" y="738847"/>
                    </a:lnTo>
                    <a:lnTo>
                      <a:pt x="2329383" y="737235"/>
                    </a:lnTo>
                    <a:lnTo>
                      <a:pt x="2331516" y="735634"/>
                    </a:lnTo>
                    <a:lnTo>
                      <a:pt x="2332634" y="730999"/>
                    </a:lnTo>
                    <a:lnTo>
                      <a:pt x="2332748" y="730034"/>
                    </a:lnTo>
                    <a:lnTo>
                      <a:pt x="2332774" y="726770"/>
                    </a:lnTo>
                    <a:lnTo>
                      <a:pt x="2332952" y="726020"/>
                    </a:lnTo>
                    <a:lnTo>
                      <a:pt x="2333040" y="725614"/>
                    </a:lnTo>
                    <a:close/>
                  </a:path>
                  <a:path w="3617595" h="1268729">
                    <a:moveTo>
                      <a:pt x="2359964" y="438797"/>
                    </a:moveTo>
                    <a:lnTo>
                      <a:pt x="2264219" y="438797"/>
                    </a:lnTo>
                    <a:lnTo>
                      <a:pt x="2264219" y="448360"/>
                    </a:lnTo>
                    <a:lnTo>
                      <a:pt x="2307323" y="448360"/>
                    </a:lnTo>
                    <a:lnTo>
                      <a:pt x="2307323" y="678141"/>
                    </a:lnTo>
                    <a:lnTo>
                      <a:pt x="2316886" y="678141"/>
                    </a:lnTo>
                    <a:lnTo>
                      <a:pt x="2316886" y="448360"/>
                    </a:lnTo>
                    <a:lnTo>
                      <a:pt x="2359964" y="448360"/>
                    </a:lnTo>
                    <a:lnTo>
                      <a:pt x="2359964" y="438797"/>
                    </a:lnTo>
                    <a:close/>
                  </a:path>
                  <a:path w="3617595" h="1268729">
                    <a:moveTo>
                      <a:pt x="2426195" y="747560"/>
                    </a:moveTo>
                    <a:lnTo>
                      <a:pt x="2425992" y="747242"/>
                    </a:lnTo>
                    <a:lnTo>
                      <a:pt x="2426030" y="745807"/>
                    </a:lnTo>
                    <a:lnTo>
                      <a:pt x="2422804" y="741514"/>
                    </a:lnTo>
                    <a:lnTo>
                      <a:pt x="2380691" y="731634"/>
                    </a:lnTo>
                    <a:lnTo>
                      <a:pt x="2378329" y="731354"/>
                    </a:lnTo>
                    <a:lnTo>
                      <a:pt x="2376030" y="731354"/>
                    </a:lnTo>
                    <a:lnTo>
                      <a:pt x="2375331" y="731189"/>
                    </a:lnTo>
                    <a:lnTo>
                      <a:pt x="2375065" y="731354"/>
                    </a:lnTo>
                    <a:lnTo>
                      <a:pt x="2373630" y="731354"/>
                    </a:lnTo>
                    <a:lnTo>
                      <a:pt x="2369477" y="734606"/>
                    </a:lnTo>
                    <a:lnTo>
                      <a:pt x="2368359" y="739394"/>
                    </a:lnTo>
                    <a:lnTo>
                      <a:pt x="2368321" y="739800"/>
                    </a:lnTo>
                    <a:lnTo>
                      <a:pt x="2368092" y="741514"/>
                    </a:lnTo>
                    <a:lnTo>
                      <a:pt x="2368067" y="743432"/>
                    </a:lnTo>
                    <a:lnTo>
                      <a:pt x="2367762" y="744562"/>
                    </a:lnTo>
                    <a:lnTo>
                      <a:pt x="2368054" y="745058"/>
                    </a:lnTo>
                    <a:lnTo>
                      <a:pt x="2368054" y="746518"/>
                    </a:lnTo>
                    <a:lnTo>
                      <a:pt x="2371229" y="750620"/>
                    </a:lnTo>
                    <a:lnTo>
                      <a:pt x="2413241" y="760488"/>
                    </a:lnTo>
                    <a:lnTo>
                      <a:pt x="2415730" y="760793"/>
                    </a:lnTo>
                    <a:lnTo>
                      <a:pt x="2418067" y="760793"/>
                    </a:lnTo>
                    <a:lnTo>
                      <a:pt x="2418613" y="760920"/>
                    </a:lnTo>
                    <a:lnTo>
                      <a:pt x="2418829" y="760793"/>
                    </a:lnTo>
                    <a:lnTo>
                      <a:pt x="2420404" y="760793"/>
                    </a:lnTo>
                    <a:lnTo>
                      <a:pt x="2422639" y="759180"/>
                    </a:lnTo>
                    <a:lnTo>
                      <a:pt x="2425966" y="748525"/>
                    </a:lnTo>
                    <a:lnTo>
                      <a:pt x="2426195" y="747560"/>
                    </a:lnTo>
                    <a:close/>
                  </a:path>
                  <a:path w="3617595" h="1268729">
                    <a:moveTo>
                      <a:pt x="2519337" y="769480"/>
                    </a:moveTo>
                    <a:lnTo>
                      <a:pt x="2519172" y="769239"/>
                    </a:lnTo>
                    <a:lnTo>
                      <a:pt x="2519184" y="767727"/>
                    </a:lnTo>
                    <a:lnTo>
                      <a:pt x="2515959" y="763435"/>
                    </a:lnTo>
                    <a:lnTo>
                      <a:pt x="2474087" y="753605"/>
                    </a:lnTo>
                    <a:lnTo>
                      <a:pt x="2471534" y="753300"/>
                    </a:lnTo>
                    <a:lnTo>
                      <a:pt x="2469362" y="753300"/>
                    </a:lnTo>
                    <a:lnTo>
                      <a:pt x="2468664" y="753135"/>
                    </a:lnTo>
                    <a:lnTo>
                      <a:pt x="2468397" y="753300"/>
                    </a:lnTo>
                    <a:lnTo>
                      <a:pt x="2466911" y="753300"/>
                    </a:lnTo>
                    <a:lnTo>
                      <a:pt x="2462631" y="756526"/>
                    </a:lnTo>
                    <a:lnTo>
                      <a:pt x="2461501" y="761339"/>
                    </a:lnTo>
                    <a:lnTo>
                      <a:pt x="2461387" y="762355"/>
                    </a:lnTo>
                    <a:lnTo>
                      <a:pt x="2461323" y="765721"/>
                    </a:lnTo>
                    <a:lnTo>
                      <a:pt x="2461095" y="766699"/>
                    </a:lnTo>
                    <a:lnTo>
                      <a:pt x="2461298" y="767029"/>
                    </a:lnTo>
                    <a:lnTo>
                      <a:pt x="2461272" y="768464"/>
                    </a:lnTo>
                    <a:lnTo>
                      <a:pt x="2464460" y="772541"/>
                    </a:lnTo>
                    <a:lnTo>
                      <a:pt x="2506383" y="782624"/>
                    </a:lnTo>
                    <a:lnTo>
                      <a:pt x="2508758" y="782904"/>
                    </a:lnTo>
                    <a:lnTo>
                      <a:pt x="2511044" y="782904"/>
                    </a:lnTo>
                    <a:lnTo>
                      <a:pt x="2511742" y="783069"/>
                    </a:lnTo>
                    <a:lnTo>
                      <a:pt x="2512009" y="782904"/>
                    </a:lnTo>
                    <a:lnTo>
                      <a:pt x="2513520" y="782904"/>
                    </a:lnTo>
                    <a:lnTo>
                      <a:pt x="2515628" y="781316"/>
                    </a:lnTo>
                    <a:lnTo>
                      <a:pt x="2517813" y="779678"/>
                    </a:lnTo>
                    <a:lnTo>
                      <a:pt x="2518905" y="774865"/>
                    </a:lnTo>
                    <a:lnTo>
                      <a:pt x="2519172" y="772541"/>
                    </a:lnTo>
                    <a:lnTo>
                      <a:pt x="2519172" y="770178"/>
                    </a:lnTo>
                    <a:lnTo>
                      <a:pt x="2519337" y="769480"/>
                    </a:lnTo>
                    <a:close/>
                  </a:path>
                  <a:path w="3617595" h="1268729">
                    <a:moveTo>
                      <a:pt x="2610497" y="1059522"/>
                    </a:moveTo>
                    <a:lnTo>
                      <a:pt x="2514752" y="1059522"/>
                    </a:lnTo>
                    <a:lnTo>
                      <a:pt x="2514752" y="1069086"/>
                    </a:lnTo>
                    <a:lnTo>
                      <a:pt x="2610497" y="1069086"/>
                    </a:lnTo>
                    <a:lnTo>
                      <a:pt x="2610497" y="1059522"/>
                    </a:lnTo>
                    <a:close/>
                  </a:path>
                  <a:path w="3617595" h="1268729">
                    <a:moveTo>
                      <a:pt x="2610497" y="501027"/>
                    </a:moveTo>
                    <a:lnTo>
                      <a:pt x="2514752" y="501027"/>
                    </a:lnTo>
                    <a:lnTo>
                      <a:pt x="2514752" y="510590"/>
                    </a:lnTo>
                    <a:lnTo>
                      <a:pt x="2610497" y="510590"/>
                    </a:lnTo>
                    <a:lnTo>
                      <a:pt x="2610497" y="501027"/>
                    </a:lnTo>
                    <a:close/>
                  </a:path>
                  <a:path w="3617595" h="1268729">
                    <a:moveTo>
                      <a:pt x="2611678" y="796620"/>
                    </a:moveTo>
                    <a:lnTo>
                      <a:pt x="2611234" y="795743"/>
                    </a:lnTo>
                    <a:lnTo>
                      <a:pt x="2611234" y="794194"/>
                    </a:lnTo>
                    <a:lnTo>
                      <a:pt x="2610396" y="792899"/>
                    </a:lnTo>
                    <a:lnTo>
                      <a:pt x="2608542" y="790206"/>
                    </a:lnTo>
                    <a:lnTo>
                      <a:pt x="2608884" y="790206"/>
                    </a:lnTo>
                    <a:lnTo>
                      <a:pt x="2606522" y="789432"/>
                    </a:lnTo>
                    <a:lnTo>
                      <a:pt x="2604211" y="788695"/>
                    </a:lnTo>
                    <a:lnTo>
                      <a:pt x="2603919" y="789432"/>
                    </a:lnTo>
                    <a:lnTo>
                      <a:pt x="2604147" y="788695"/>
                    </a:lnTo>
                    <a:lnTo>
                      <a:pt x="2568079" y="776122"/>
                    </a:lnTo>
                    <a:lnTo>
                      <a:pt x="2567813" y="776846"/>
                    </a:lnTo>
                    <a:lnTo>
                      <a:pt x="2568079" y="776122"/>
                    </a:lnTo>
                    <a:lnTo>
                      <a:pt x="2564574" y="775487"/>
                    </a:lnTo>
                    <a:lnTo>
                      <a:pt x="2563952" y="775487"/>
                    </a:lnTo>
                    <a:lnTo>
                      <a:pt x="2562834" y="775093"/>
                    </a:lnTo>
                    <a:lnTo>
                      <a:pt x="2562009" y="775487"/>
                    </a:lnTo>
                    <a:lnTo>
                      <a:pt x="2560345" y="775487"/>
                    </a:lnTo>
                    <a:lnTo>
                      <a:pt x="2556408" y="778141"/>
                    </a:lnTo>
                    <a:lnTo>
                      <a:pt x="2554871" y="782383"/>
                    </a:lnTo>
                    <a:lnTo>
                      <a:pt x="2554300" y="785799"/>
                    </a:lnTo>
                    <a:lnTo>
                      <a:pt x="2554300" y="786320"/>
                    </a:lnTo>
                    <a:lnTo>
                      <a:pt x="2553830" y="787628"/>
                    </a:lnTo>
                    <a:lnTo>
                      <a:pt x="2554338" y="788657"/>
                    </a:lnTo>
                    <a:lnTo>
                      <a:pt x="2554363" y="790206"/>
                    </a:lnTo>
                    <a:lnTo>
                      <a:pt x="2557056" y="794194"/>
                    </a:lnTo>
                    <a:lnTo>
                      <a:pt x="2561374" y="795591"/>
                    </a:lnTo>
                    <a:lnTo>
                      <a:pt x="2597454" y="808164"/>
                    </a:lnTo>
                    <a:lnTo>
                      <a:pt x="2600960" y="808761"/>
                    </a:lnTo>
                    <a:lnTo>
                      <a:pt x="2601506" y="808761"/>
                    </a:lnTo>
                    <a:lnTo>
                      <a:pt x="2602700" y="809193"/>
                    </a:lnTo>
                    <a:lnTo>
                      <a:pt x="2603589" y="808761"/>
                    </a:lnTo>
                    <a:lnTo>
                      <a:pt x="2605189" y="808761"/>
                    </a:lnTo>
                    <a:lnTo>
                      <a:pt x="2607551" y="807173"/>
                    </a:lnTo>
                    <a:lnTo>
                      <a:pt x="2609138" y="806107"/>
                    </a:lnTo>
                    <a:lnTo>
                      <a:pt x="2610637" y="801878"/>
                    </a:lnTo>
                    <a:lnTo>
                      <a:pt x="2611234" y="798487"/>
                    </a:lnTo>
                    <a:lnTo>
                      <a:pt x="2611234" y="797864"/>
                    </a:lnTo>
                    <a:lnTo>
                      <a:pt x="2611678" y="796620"/>
                    </a:lnTo>
                    <a:close/>
                  </a:path>
                  <a:path w="3617595" h="1268729">
                    <a:moveTo>
                      <a:pt x="2702026" y="828128"/>
                    </a:moveTo>
                    <a:lnTo>
                      <a:pt x="2701594" y="827201"/>
                    </a:lnTo>
                    <a:lnTo>
                      <a:pt x="2701594" y="825588"/>
                    </a:lnTo>
                    <a:lnTo>
                      <a:pt x="2698978" y="821524"/>
                    </a:lnTo>
                    <a:lnTo>
                      <a:pt x="2694736" y="819988"/>
                    </a:lnTo>
                    <a:lnTo>
                      <a:pt x="2658402" y="807440"/>
                    </a:lnTo>
                    <a:lnTo>
                      <a:pt x="2658160" y="808177"/>
                    </a:lnTo>
                    <a:lnTo>
                      <a:pt x="2658402" y="807440"/>
                    </a:lnTo>
                    <a:lnTo>
                      <a:pt x="2658580" y="807440"/>
                    </a:lnTo>
                    <a:lnTo>
                      <a:pt x="2655151" y="806932"/>
                    </a:lnTo>
                    <a:lnTo>
                      <a:pt x="2654198" y="806932"/>
                    </a:lnTo>
                    <a:lnTo>
                      <a:pt x="2653157" y="806602"/>
                    </a:lnTo>
                    <a:lnTo>
                      <a:pt x="2652458" y="806932"/>
                    </a:lnTo>
                    <a:lnTo>
                      <a:pt x="2650845" y="806932"/>
                    </a:lnTo>
                    <a:lnTo>
                      <a:pt x="2646794" y="809586"/>
                    </a:lnTo>
                    <a:lnTo>
                      <a:pt x="2645232" y="813892"/>
                    </a:lnTo>
                    <a:lnTo>
                      <a:pt x="2644711" y="817181"/>
                    </a:lnTo>
                    <a:lnTo>
                      <a:pt x="2644711" y="818184"/>
                    </a:lnTo>
                    <a:lnTo>
                      <a:pt x="2644394" y="819175"/>
                    </a:lnTo>
                    <a:lnTo>
                      <a:pt x="2644711" y="819861"/>
                    </a:lnTo>
                    <a:lnTo>
                      <a:pt x="2644724" y="821524"/>
                    </a:lnTo>
                    <a:lnTo>
                      <a:pt x="2646540" y="824255"/>
                    </a:lnTo>
                    <a:lnTo>
                      <a:pt x="2647543" y="825588"/>
                    </a:lnTo>
                    <a:lnTo>
                      <a:pt x="2651722" y="827100"/>
                    </a:lnTo>
                    <a:lnTo>
                      <a:pt x="2687828" y="839673"/>
                    </a:lnTo>
                    <a:lnTo>
                      <a:pt x="2691320" y="840270"/>
                    </a:lnTo>
                    <a:lnTo>
                      <a:pt x="2691828" y="840270"/>
                    </a:lnTo>
                    <a:lnTo>
                      <a:pt x="2693073" y="840714"/>
                    </a:lnTo>
                    <a:lnTo>
                      <a:pt x="2694013" y="840270"/>
                    </a:lnTo>
                    <a:lnTo>
                      <a:pt x="2695613" y="840270"/>
                    </a:lnTo>
                    <a:lnTo>
                      <a:pt x="2698026" y="838682"/>
                    </a:lnTo>
                    <a:lnTo>
                      <a:pt x="2699626" y="837628"/>
                    </a:lnTo>
                    <a:lnTo>
                      <a:pt x="2700985" y="833386"/>
                    </a:lnTo>
                    <a:lnTo>
                      <a:pt x="2700223" y="833107"/>
                    </a:lnTo>
                    <a:lnTo>
                      <a:pt x="2701061" y="833386"/>
                    </a:lnTo>
                    <a:lnTo>
                      <a:pt x="2701036" y="833107"/>
                    </a:lnTo>
                    <a:lnTo>
                      <a:pt x="2701594" y="829856"/>
                    </a:lnTo>
                    <a:lnTo>
                      <a:pt x="2701594" y="829322"/>
                    </a:lnTo>
                    <a:lnTo>
                      <a:pt x="2702026" y="828128"/>
                    </a:lnTo>
                    <a:close/>
                  </a:path>
                  <a:path w="3617595" h="1268729">
                    <a:moveTo>
                      <a:pt x="2792399" y="859459"/>
                    </a:moveTo>
                    <a:lnTo>
                      <a:pt x="2792069" y="858786"/>
                    </a:lnTo>
                    <a:lnTo>
                      <a:pt x="2792069" y="857135"/>
                    </a:lnTo>
                    <a:lnTo>
                      <a:pt x="2789453" y="853147"/>
                    </a:lnTo>
                    <a:lnTo>
                      <a:pt x="2789644" y="853147"/>
                    </a:lnTo>
                    <a:lnTo>
                      <a:pt x="2749118" y="838987"/>
                    </a:lnTo>
                    <a:lnTo>
                      <a:pt x="2749245" y="838987"/>
                    </a:lnTo>
                    <a:lnTo>
                      <a:pt x="2748978" y="838949"/>
                    </a:lnTo>
                    <a:lnTo>
                      <a:pt x="2748711" y="839698"/>
                    </a:lnTo>
                    <a:lnTo>
                      <a:pt x="2748953" y="838987"/>
                    </a:lnTo>
                    <a:lnTo>
                      <a:pt x="2745575" y="838365"/>
                    </a:lnTo>
                    <a:lnTo>
                      <a:pt x="2745016" y="838365"/>
                    </a:lnTo>
                    <a:lnTo>
                      <a:pt x="2743720" y="837895"/>
                    </a:lnTo>
                    <a:lnTo>
                      <a:pt x="2742781" y="838365"/>
                    </a:lnTo>
                    <a:lnTo>
                      <a:pt x="2741257" y="838365"/>
                    </a:lnTo>
                    <a:lnTo>
                      <a:pt x="2737154" y="841146"/>
                    </a:lnTo>
                    <a:lnTo>
                      <a:pt x="2736786" y="842327"/>
                    </a:lnTo>
                    <a:lnTo>
                      <a:pt x="2735846" y="845439"/>
                    </a:lnTo>
                    <a:lnTo>
                      <a:pt x="2736558" y="845680"/>
                    </a:lnTo>
                    <a:lnTo>
                      <a:pt x="2735783" y="845439"/>
                    </a:lnTo>
                    <a:lnTo>
                      <a:pt x="2735186" y="848906"/>
                    </a:lnTo>
                    <a:lnTo>
                      <a:pt x="2735186" y="849490"/>
                    </a:lnTo>
                    <a:lnTo>
                      <a:pt x="2734754" y="850684"/>
                    </a:lnTo>
                    <a:lnTo>
                      <a:pt x="2735186" y="851585"/>
                    </a:lnTo>
                    <a:lnTo>
                      <a:pt x="2735186" y="853147"/>
                    </a:lnTo>
                    <a:lnTo>
                      <a:pt x="2736977" y="855802"/>
                    </a:lnTo>
                    <a:lnTo>
                      <a:pt x="2738005" y="857135"/>
                    </a:lnTo>
                    <a:lnTo>
                      <a:pt x="2742057" y="858608"/>
                    </a:lnTo>
                    <a:lnTo>
                      <a:pt x="2778366" y="871194"/>
                    </a:lnTo>
                    <a:lnTo>
                      <a:pt x="2781731" y="871766"/>
                    </a:lnTo>
                    <a:lnTo>
                      <a:pt x="2782354" y="871766"/>
                    </a:lnTo>
                    <a:lnTo>
                      <a:pt x="2783624" y="872223"/>
                    </a:lnTo>
                    <a:lnTo>
                      <a:pt x="2784487" y="871766"/>
                    </a:lnTo>
                    <a:lnTo>
                      <a:pt x="2786024" y="871766"/>
                    </a:lnTo>
                    <a:lnTo>
                      <a:pt x="2788297" y="870178"/>
                    </a:lnTo>
                    <a:lnTo>
                      <a:pt x="2790025" y="868972"/>
                    </a:lnTo>
                    <a:lnTo>
                      <a:pt x="2791549" y="864704"/>
                    </a:lnTo>
                    <a:lnTo>
                      <a:pt x="2791587" y="864438"/>
                    </a:lnTo>
                    <a:lnTo>
                      <a:pt x="2790812" y="864438"/>
                    </a:lnTo>
                    <a:lnTo>
                      <a:pt x="2790888" y="864184"/>
                    </a:lnTo>
                    <a:lnTo>
                      <a:pt x="2791637" y="864184"/>
                    </a:lnTo>
                    <a:lnTo>
                      <a:pt x="2792069" y="861453"/>
                    </a:lnTo>
                    <a:lnTo>
                      <a:pt x="2792069" y="860501"/>
                    </a:lnTo>
                    <a:lnTo>
                      <a:pt x="2792399" y="859459"/>
                    </a:lnTo>
                    <a:close/>
                  </a:path>
                  <a:path w="3617595" h="1268729">
                    <a:moveTo>
                      <a:pt x="2862618" y="1126528"/>
                    </a:moveTo>
                    <a:lnTo>
                      <a:pt x="2819514" y="1126528"/>
                    </a:lnTo>
                    <a:lnTo>
                      <a:pt x="2819514" y="920673"/>
                    </a:lnTo>
                    <a:lnTo>
                      <a:pt x="2809951" y="920673"/>
                    </a:lnTo>
                    <a:lnTo>
                      <a:pt x="2809951" y="1126528"/>
                    </a:lnTo>
                    <a:lnTo>
                      <a:pt x="2766872" y="1126528"/>
                    </a:lnTo>
                    <a:lnTo>
                      <a:pt x="2766872" y="1136091"/>
                    </a:lnTo>
                    <a:lnTo>
                      <a:pt x="2862618" y="1136091"/>
                    </a:lnTo>
                    <a:lnTo>
                      <a:pt x="2862618" y="1126528"/>
                    </a:lnTo>
                    <a:close/>
                  </a:path>
                  <a:path w="3617595" h="1268729">
                    <a:moveTo>
                      <a:pt x="2870568" y="829932"/>
                    </a:moveTo>
                    <a:lnTo>
                      <a:pt x="2870073" y="829386"/>
                    </a:lnTo>
                    <a:lnTo>
                      <a:pt x="2869387" y="827430"/>
                    </a:lnTo>
                    <a:lnTo>
                      <a:pt x="2866021" y="823658"/>
                    </a:lnTo>
                    <a:lnTo>
                      <a:pt x="2865628" y="823214"/>
                    </a:lnTo>
                    <a:lnTo>
                      <a:pt x="2863939" y="822540"/>
                    </a:lnTo>
                    <a:lnTo>
                      <a:pt x="2863596" y="822147"/>
                    </a:lnTo>
                    <a:lnTo>
                      <a:pt x="2862846" y="822109"/>
                    </a:lnTo>
                    <a:lnTo>
                      <a:pt x="2862427" y="822071"/>
                    </a:lnTo>
                    <a:lnTo>
                      <a:pt x="2857423" y="821740"/>
                    </a:lnTo>
                    <a:lnTo>
                      <a:pt x="2856827" y="822312"/>
                    </a:lnTo>
                    <a:lnTo>
                      <a:pt x="2854985" y="822947"/>
                    </a:lnTo>
                    <a:lnTo>
                      <a:pt x="2853105" y="824763"/>
                    </a:lnTo>
                    <a:lnTo>
                      <a:pt x="2853626" y="825347"/>
                    </a:lnTo>
                    <a:lnTo>
                      <a:pt x="2853093" y="824763"/>
                    </a:lnTo>
                    <a:lnTo>
                      <a:pt x="2824569" y="850277"/>
                    </a:lnTo>
                    <a:lnTo>
                      <a:pt x="2822244" y="852385"/>
                    </a:lnTo>
                    <a:lnTo>
                      <a:pt x="2821508" y="854113"/>
                    </a:lnTo>
                    <a:lnTo>
                      <a:pt x="2821127" y="854456"/>
                    </a:lnTo>
                    <a:lnTo>
                      <a:pt x="2821076" y="855141"/>
                    </a:lnTo>
                    <a:lnTo>
                      <a:pt x="2821038" y="855738"/>
                    </a:lnTo>
                    <a:lnTo>
                      <a:pt x="2820708" y="860450"/>
                    </a:lnTo>
                    <a:lnTo>
                      <a:pt x="2822905" y="862901"/>
                    </a:lnTo>
                    <a:lnTo>
                      <a:pt x="2823718" y="864984"/>
                    </a:lnTo>
                    <a:lnTo>
                      <a:pt x="2825800" y="867168"/>
                    </a:lnTo>
                    <a:lnTo>
                      <a:pt x="2827578" y="867905"/>
                    </a:lnTo>
                    <a:lnTo>
                      <a:pt x="2827909" y="868235"/>
                    </a:lnTo>
                    <a:lnTo>
                      <a:pt x="2828506" y="868286"/>
                    </a:lnTo>
                    <a:lnTo>
                      <a:pt x="2829102" y="868311"/>
                    </a:lnTo>
                    <a:lnTo>
                      <a:pt x="2833878" y="868616"/>
                    </a:lnTo>
                    <a:lnTo>
                      <a:pt x="2834424" y="868121"/>
                    </a:lnTo>
                    <a:lnTo>
                      <a:pt x="2836405" y="867435"/>
                    </a:lnTo>
                    <a:lnTo>
                      <a:pt x="2837218" y="866711"/>
                    </a:lnTo>
                    <a:lnTo>
                      <a:pt x="2866936" y="840117"/>
                    </a:lnTo>
                    <a:lnTo>
                      <a:pt x="2867558" y="839508"/>
                    </a:lnTo>
                    <a:lnTo>
                      <a:pt x="2869120" y="838009"/>
                    </a:lnTo>
                    <a:lnTo>
                      <a:pt x="2869831" y="836256"/>
                    </a:lnTo>
                    <a:lnTo>
                      <a:pt x="2870187" y="835926"/>
                    </a:lnTo>
                    <a:lnTo>
                      <a:pt x="2870225" y="835317"/>
                    </a:lnTo>
                    <a:lnTo>
                      <a:pt x="2870263" y="834732"/>
                    </a:lnTo>
                    <a:lnTo>
                      <a:pt x="2870568" y="829932"/>
                    </a:lnTo>
                    <a:close/>
                  </a:path>
                  <a:path w="3617595" h="1268729">
                    <a:moveTo>
                      <a:pt x="2941790" y="765898"/>
                    </a:moveTo>
                    <a:lnTo>
                      <a:pt x="2941383" y="765454"/>
                    </a:lnTo>
                    <a:lnTo>
                      <a:pt x="2940697" y="763498"/>
                    </a:lnTo>
                    <a:lnTo>
                      <a:pt x="2937243" y="759637"/>
                    </a:lnTo>
                    <a:lnTo>
                      <a:pt x="2936900" y="759256"/>
                    </a:lnTo>
                    <a:lnTo>
                      <a:pt x="2935173" y="758558"/>
                    </a:lnTo>
                    <a:lnTo>
                      <a:pt x="2934805" y="758139"/>
                    </a:lnTo>
                    <a:lnTo>
                      <a:pt x="2934043" y="758101"/>
                    </a:lnTo>
                    <a:lnTo>
                      <a:pt x="2933636" y="758063"/>
                    </a:lnTo>
                    <a:lnTo>
                      <a:pt x="2928620" y="757732"/>
                    </a:lnTo>
                    <a:lnTo>
                      <a:pt x="2928035" y="758278"/>
                    </a:lnTo>
                    <a:lnTo>
                      <a:pt x="2926194" y="758926"/>
                    </a:lnTo>
                    <a:lnTo>
                      <a:pt x="2924314" y="760742"/>
                    </a:lnTo>
                    <a:lnTo>
                      <a:pt x="2924822" y="761301"/>
                    </a:lnTo>
                    <a:lnTo>
                      <a:pt x="2924289" y="760742"/>
                    </a:lnTo>
                    <a:lnTo>
                      <a:pt x="2895765" y="786269"/>
                    </a:lnTo>
                    <a:lnTo>
                      <a:pt x="2893479" y="788314"/>
                    </a:lnTo>
                    <a:lnTo>
                      <a:pt x="2892768" y="790041"/>
                    </a:lnTo>
                    <a:lnTo>
                      <a:pt x="2892323" y="790448"/>
                    </a:lnTo>
                    <a:lnTo>
                      <a:pt x="2892133" y="796429"/>
                    </a:lnTo>
                    <a:lnTo>
                      <a:pt x="2892450" y="796823"/>
                    </a:lnTo>
                    <a:lnTo>
                      <a:pt x="2893199" y="798918"/>
                    </a:lnTo>
                    <a:lnTo>
                      <a:pt x="2894888" y="800912"/>
                    </a:lnTo>
                    <a:lnTo>
                      <a:pt x="2896997" y="803236"/>
                    </a:lnTo>
                    <a:lnTo>
                      <a:pt x="2898686" y="803935"/>
                    </a:lnTo>
                    <a:lnTo>
                      <a:pt x="2899105" y="804379"/>
                    </a:lnTo>
                    <a:lnTo>
                      <a:pt x="2905087" y="804608"/>
                    </a:lnTo>
                    <a:lnTo>
                      <a:pt x="2905531" y="804240"/>
                    </a:lnTo>
                    <a:lnTo>
                      <a:pt x="2907576" y="803503"/>
                    </a:lnTo>
                    <a:lnTo>
                      <a:pt x="2908427" y="802805"/>
                    </a:lnTo>
                    <a:lnTo>
                      <a:pt x="2909595" y="801814"/>
                    </a:lnTo>
                    <a:lnTo>
                      <a:pt x="2910255" y="801217"/>
                    </a:lnTo>
                    <a:lnTo>
                      <a:pt x="2938107" y="776097"/>
                    </a:lnTo>
                    <a:lnTo>
                      <a:pt x="2937586" y="775474"/>
                    </a:lnTo>
                    <a:lnTo>
                      <a:pt x="2938157" y="776097"/>
                    </a:lnTo>
                    <a:lnTo>
                      <a:pt x="2938830" y="775474"/>
                    </a:lnTo>
                    <a:lnTo>
                      <a:pt x="2940431" y="774103"/>
                    </a:lnTo>
                    <a:lnTo>
                      <a:pt x="2941078" y="772490"/>
                    </a:lnTo>
                    <a:lnTo>
                      <a:pt x="2941574" y="772071"/>
                    </a:lnTo>
                    <a:lnTo>
                      <a:pt x="2941790" y="765898"/>
                    </a:lnTo>
                    <a:close/>
                  </a:path>
                  <a:path w="3617595" h="1268729">
                    <a:moveTo>
                      <a:pt x="3012998" y="702081"/>
                    </a:moveTo>
                    <a:lnTo>
                      <a:pt x="3012643" y="701675"/>
                    </a:lnTo>
                    <a:lnTo>
                      <a:pt x="3011906" y="699566"/>
                    </a:lnTo>
                    <a:lnTo>
                      <a:pt x="3010649" y="698080"/>
                    </a:lnTo>
                    <a:lnTo>
                      <a:pt x="3010217" y="697572"/>
                    </a:lnTo>
                    <a:lnTo>
                      <a:pt x="3008452" y="695629"/>
                    </a:lnTo>
                    <a:lnTo>
                      <a:pt x="3008109" y="695248"/>
                    </a:lnTo>
                    <a:lnTo>
                      <a:pt x="3006356" y="694499"/>
                    </a:lnTo>
                    <a:lnTo>
                      <a:pt x="3006001" y="694093"/>
                    </a:lnTo>
                    <a:lnTo>
                      <a:pt x="3005340" y="694055"/>
                    </a:lnTo>
                    <a:lnTo>
                      <a:pt x="3005175" y="694042"/>
                    </a:lnTo>
                    <a:lnTo>
                      <a:pt x="3000019" y="693724"/>
                    </a:lnTo>
                    <a:lnTo>
                      <a:pt x="2997593" y="695896"/>
                    </a:lnTo>
                    <a:lnTo>
                      <a:pt x="2995511" y="696696"/>
                    </a:lnTo>
                    <a:lnTo>
                      <a:pt x="2966974" y="722223"/>
                    </a:lnTo>
                    <a:lnTo>
                      <a:pt x="2964675" y="724306"/>
                    </a:lnTo>
                    <a:lnTo>
                      <a:pt x="2963976" y="726020"/>
                    </a:lnTo>
                    <a:lnTo>
                      <a:pt x="2963532" y="726414"/>
                    </a:lnTo>
                    <a:lnTo>
                      <a:pt x="2963329" y="732396"/>
                    </a:lnTo>
                    <a:lnTo>
                      <a:pt x="2963659" y="732802"/>
                    </a:lnTo>
                    <a:lnTo>
                      <a:pt x="2964408" y="734872"/>
                    </a:lnTo>
                    <a:lnTo>
                      <a:pt x="2966123" y="736904"/>
                    </a:lnTo>
                    <a:lnTo>
                      <a:pt x="2968206" y="739228"/>
                    </a:lnTo>
                    <a:lnTo>
                      <a:pt x="2969933" y="739978"/>
                    </a:lnTo>
                    <a:lnTo>
                      <a:pt x="2970301" y="740371"/>
                    </a:lnTo>
                    <a:lnTo>
                      <a:pt x="2970974" y="740422"/>
                    </a:lnTo>
                    <a:lnTo>
                      <a:pt x="2971609" y="740460"/>
                    </a:lnTo>
                    <a:lnTo>
                      <a:pt x="2976295" y="740778"/>
                    </a:lnTo>
                    <a:lnTo>
                      <a:pt x="2978721" y="738606"/>
                    </a:lnTo>
                    <a:lnTo>
                      <a:pt x="2980829" y="737781"/>
                    </a:lnTo>
                    <a:lnTo>
                      <a:pt x="3011627" y="710171"/>
                    </a:lnTo>
                    <a:lnTo>
                      <a:pt x="3012313" y="708482"/>
                    </a:lnTo>
                    <a:lnTo>
                      <a:pt x="3012783" y="708063"/>
                    </a:lnTo>
                    <a:lnTo>
                      <a:pt x="3012998" y="702081"/>
                    </a:lnTo>
                    <a:close/>
                  </a:path>
                  <a:path w="3617595" h="1268729">
                    <a:moveTo>
                      <a:pt x="3086201" y="652411"/>
                    </a:moveTo>
                    <a:lnTo>
                      <a:pt x="3085642" y="650621"/>
                    </a:lnTo>
                    <a:lnTo>
                      <a:pt x="3085642" y="648995"/>
                    </a:lnTo>
                    <a:lnTo>
                      <a:pt x="3084525" y="647039"/>
                    </a:lnTo>
                    <a:lnTo>
                      <a:pt x="3084398" y="646620"/>
                    </a:lnTo>
                    <a:lnTo>
                      <a:pt x="3084245" y="646557"/>
                    </a:lnTo>
                    <a:lnTo>
                      <a:pt x="3083610" y="645426"/>
                    </a:lnTo>
                    <a:lnTo>
                      <a:pt x="3083052" y="645147"/>
                    </a:lnTo>
                    <a:lnTo>
                      <a:pt x="3081528" y="644436"/>
                    </a:lnTo>
                    <a:lnTo>
                      <a:pt x="3079978" y="643724"/>
                    </a:lnTo>
                    <a:lnTo>
                      <a:pt x="3079610" y="644436"/>
                    </a:lnTo>
                    <a:lnTo>
                      <a:pt x="3079800" y="643991"/>
                    </a:lnTo>
                    <a:lnTo>
                      <a:pt x="3079927" y="643724"/>
                    </a:lnTo>
                    <a:lnTo>
                      <a:pt x="3079153" y="643318"/>
                    </a:lnTo>
                    <a:lnTo>
                      <a:pt x="3071838" y="639648"/>
                    </a:lnTo>
                    <a:lnTo>
                      <a:pt x="3073019" y="640905"/>
                    </a:lnTo>
                    <a:lnTo>
                      <a:pt x="3073387" y="641337"/>
                    </a:lnTo>
                    <a:lnTo>
                      <a:pt x="3071825" y="639648"/>
                    </a:lnTo>
                    <a:lnTo>
                      <a:pt x="3070949" y="638721"/>
                    </a:lnTo>
                    <a:lnTo>
                      <a:pt x="3069145" y="637997"/>
                    </a:lnTo>
                    <a:lnTo>
                      <a:pt x="3068840" y="637654"/>
                    </a:lnTo>
                    <a:lnTo>
                      <a:pt x="3068218" y="637616"/>
                    </a:lnTo>
                    <a:lnTo>
                      <a:pt x="3067926" y="637590"/>
                    </a:lnTo>
                    <a:lnTo>
                      <a:pt x="3067735" y="637578"/>
                    </a:lnTo>
                    <a:lnTo>
                      <a:pt x="3067735" y="659752"/>
                    </a:lnTo>
                    <a:lnTo>
                      <a:pt x="3067088" y="660323"/>
                    </a:lnTo>
                    <a:lnTo>
                      <a:pt x="3067723" y="659739"/>
                    </a:lnTo>
                    <a:lnTo>
                      <a:pt x="3067735" y="637578"/>
                    </a:lnTo>
                    <a:lnTo>
                      <a:pt x="3065589" y="637425"/>
                    </a:lnTo>
                    <a:lnTo>
                      <a:pt x="3065907" y="637590"/>
                    </a:lnTo>
                    <a:lnTo>
                      <a:pt x="3065576" y="637425"/>
                    </a:lnTo>
                    <a:lnTo>
                      <a:pt x="3064853" y="637057"/>
                    </a:lnTo>
                    <a:lnTo>
                      <a:pt x="3064014" y="637324"/>
                    </a:lnTo>
                    <a:lnTo>
                      <a:pt x="3063659" y="637311"/>
                    </a:lnTo>
                    <a:lnTo>
                      <a:pt x="3063138" y="637590"/>
                    </a:lnTo>
                    <a:lnTo>
                      <a:pt x="3063646" y="637425"/>
                    </a:lnTo>
                    <a:lnTo>
                      <a:pt x="3062846" y="637247"/>
                    </a:lnTo>
                    <a:lnTo>
                      <a:pt x="3062643" y="637425"/>
                    </a:lnTo>
                    <a:lnTo>
                      <a:pt x="3062452" y="637590"/>
                    </a:lnTo>
                    <a:lnTo>
                      <a:pt x="3061436" y="637590"/>
                    </a:lnTo>
                    <a:lnTo>
                      <a:pt x="3059392" y="638759"/>
                    </a:lnTo>
                    <a:lnTo>
                      <a:pt x="3059049" y="638860"/>
                    </a:lnTo>
                    <a:lnTo>
                      <a:pt x="3058985" y="638987"/>
                    </a:lnTo>
                    <a:lnTo>
                      <a:pt x="3057829" y="639648"/>
                    </a:lnTo>
                    <a:lnTo>
                      <a:pt x="3057004" y="641464"/>
                    </a:lnTo>
                    <a:lnTo>
                      <a:pt x="3056915" y="641642"/>
                    </a:lnTo>
                    <a:lnTo>
                      <a:pt x="3056394" y="641997"/>
                    </a:lnTo>
                    <a:lnTo>
                      <a:pt x="3038221" y="658393"/>
                    </a:lnTo>
                    <a:lnTo>
                      <a:pt x="3038627" y="658901"/>
                    </a:lnTo>
                    <a:lnTo>
                      <a:pt x="3038195" y="658393"/>
                    </a:lnTo>
                    <a:lnTo>
                      <a:pt x="3035871" y="660374"/>
                    </a:lnTo>
                    <a:lnTo>
                      <a:pt x="3035249" y="661949"/>
                    </a:lnTo>
                    <a:lnTo>
                      <a:pt x="3034728" y="662393"/>
                    </a:lnTo>
                    <a:lnTo>
                      <a:pt x="3034538" y="668566"/>
                    </a:lnTo>
                    <a:lnTo>
                      <a:pt x="3034919" y="669010"/>
                    </a:lnTo>
                    <a:lnTo>
                      <a:pt x="3035604" y="670979"/>
                    </a:lnTo>
                    <a:lnTo>
                      <a:pt x="3039427" y="675208"/>
                    </a:lnTo>
                    <a:lnTo>
                      <a:pt x="3041091" y="675906"/>
                    </a:lnTo>
                    <a:lnTo>
                      <a:pt x="3041510" y="676363"/>
                    </a:lnTo>
                    <a:lnTo>
                      <a:pt x="3042310" y="676414"/>
                    </a:lnTo>
                    <a:lnTo>
                      <a:pt x="3047708" y="676744"/>
                    </a:lnTo>
                    <a:lnTo>
                      <a:pt x="3048266" y="676211"/>
                    </a:lnTo>
                    <a:lnTo>
                      <a:pt x="3050146" y="675538"/>
                    </a:lnTo>
                    <a:lnTo>
                      <a:pt x="3050895" y="674827"/>
                    </a:lnTo>
                    <a:lnTo>
                      <a:pt x="3052038" y="673747"/>
                    </a:lnTo>
                    <a:lnTo>
                      <a:pt x="3052699" y="673163"/>
                    </a:lnTo>
                    <a:lnTo>
                      <a:pt x="3067024" y="660374"/>
                    </a:lnTo>
                    <a:lnTo>
                      <a:pt x="3067215" y="660374"/>
                    </a:lnTo>
                    <a:lnTo>
                      <a:pt x="3070669" y="662089"/>
                    </a:lnTo>
                    <a:lnTo>
                      <a:pt x="3074035" y="662914"/>
                    </a:lnTo>
                    <a:lnTo>
                      <a:pt x="3075813" y="663790"/>
                    </a:lnTo>
                    <a:lnTo>
                      <a:pt x="3077553" y="663244"/>
                    </a:lnTo>
                    <a:lnTo>
                      <a:pt x="3079229" y="663244"/>
                    </a:lnTo>
                    <a:lnTo>
                      <a:pt x="3081312" y="662076"/>
                    </a:lnTo>
                    <a:lnTo>
                      <a:pt x="3081604" y="661974"/>
                    </a:lnTo>
                    <a:lnTo>
                      <a:pt x="3082036" y="661657"/>
                    </a:lnTo>
                    <a:lnTo>
                      <a:pt x="3082861" y="661187"/>
                    </a:lnTo>
                    <a:lnTo>
                      <a:pt x="3084423" y="657745"/>
                    </a:lnTo>
                    <a:lnTo>
                      <a:pt x="3084512" y="657555"/>
                    </a:lnTo>
                    <a:lnTo>
                      <a:pt x="3083788" y="657199"/>
                    </a:lnTo>
                    <a:lnTo>
                      <a:pt x="3084588" y="657555"/>
                    </a:lnTo>
                    <a:lnTo>
                      <a:pt x="3084576" y="657199"/>
                    </a:lnTo>
                    <a:lnTo>
                      <a:pt x="3085287" y="654215"/>
                    </a:lnTo>
                    <a:lnTo>
                      <a:pt x="3086201" y="652411"/>
                    </a:lnTo>
                    <a:close/>
                  </a:path>
                  <a:path w="3617595" h="1268729">
                    <a:moveTo>
                      <a:pt x="3171964" y="695299"/>
                    </a:moveTo>
                    <a:lnTo>
                      <a:pt x="3171367" y="693572"/>
                    </a:lnTo>
                    <a:lnTo>
                      <a:pt x="3171367" y="691934"/>
                    </a:lnTo>
                    <a:lnTo>
                      <a:pt x="3169970" y="689546"/>
                    </a:lnTo>
                    <a:lnTo>
                      <a:pt x="3169234" y="688251"/>
                    </a:lnTo>
                    <a:lnTo>
                      <a:pt x="3131426" y="669251"/>
                    </a:lnTo>
                    <a:lnTo>
                      <a:pt x="3128086" y="668477"/>
                    </a:lnTo>
                    <a:lnTo>
                      <a:pt x="3126295" y="667562"/>
                    </a:lnTo>
                    <a:lnTo>
                      <a:pt x="3124581" y="668159"/>
                    </a:lnTo>
                    <a:lnTo>
                      <a:pt x="3122930" y="668159"/>
                    </a:lnTo>
                    <a:lnTo>
                      <a:pt x="3120504" y="669582"/>
                    </a:lnTo>
                    <a:lnTo>
                      <a:pt x="3119234" y="670318"/>
                    </a:lnTo>
                    <a:lnTo>
                      <a:pt x="3117380" y="674014"/>
                    </a:lnTo>
                    <a:lnTo>
                      <a:pt x="3116554" y="677443"/>
                    </a:lnTo>
                    <a:lnTo>
                      <a:pt x="3115716" y="679145"/>
                    </a:lnTo>
                    <a:lnTo>
                      <a:pt x="3116288" y="680745"/>
                    </a:lnTo>
                    <a:lnTo>
                      <a:pt x="3116288" y="682396"/>
                    </a:lnTo>
                    <a:lnTo>
                      <a:pt x="3118472" y="686003"/>
                    </a:lnTo>
                    <a:lnTo>
                      <a:pt x="3156254" y="704977"/>
                    </a:lnTo>
                    <a:lnTo>
                      <a:pt x="3159620" y="705789"/>
                    </a:lnTo>
                    <a:lnTo>
                      <a:pt x="3161385" y="706666"/>
                    </a:lnTo>
                    <a:lnTo>
                      <a:pt x="3163036" y="706094"/>
                    </a:lnTo>
                    <a:lnTo>
                      <a:pt x="3164751" y="706094"/>
                    </a:lnTo>
                    <a:lnTo>
                      <a:pt x="3167570" y="704481"/>
                    </a:lnTo>
                    <a:lnTo>
                      <a:pt x="3168434" y="703986"/>
                    </a:lnTo>
                    <a:lnTo>
                      <a:pt x="3170263" y="700443"/>
                    </a:lnTo>
                    <a:lnTo>
                      <a:pt x="3170351" y="700074"/>
                    </a:lnTo>
                    <a:lnTo>
                      <a:pt x="3169564" y="700074"/>
                    </a:lnTo>
                    <a:lnTo>
                      <a:pt x="3169729" y="699731"/>
                    </a:lnTo>
                    <a:lnTo>
                      <a:pt x="3170440" y="699731"/>
                    </a:lnTo>
                    <a:lnTo>
                      <a:pt x="3171063" y="697090"/>
                    </a:lnTo>
                    <a:lnTo>
                      <a:pt x="3171964" y="695299"/>
                    </a:lnTo>
                    <a:close/>
                  </a:path>
                  <a:path w="3617595" h="1268729">
                    <a:moveTo>
                      <a:pt x="3257524" y="738187"/>
                    </a:moveTo>
                    <a:lnTo>
                      <a:pt x="3256940" y="736511"/>
                    </a:lnTo>
                    <a:lnTo>
                      <a:pt x="3256940" y="734822"/>
                    </a:lnTo>
                    <a:lnTo>
                      <a:pt x="3254845" y="731139"/>
                    </a:lnTo>
                    <a:lnTo>
                      <a:pt x="3252686" y="730021"/>
                    </a:lnTo>
                    <a:lnTo>
                      <a:pt x="3251314" y="729297"/>
                    </a:lnTo>
                    <a:lnTo>
                      <a:pt x="3216986" y="712139"/>
                    </a:lnTo>
                    <a:lnTo>
                      <a:pt x="3213595" y="711352"/>
                    </a:lnTo>
                    <a:lnTo>
                      <a:pt x="3211842" y="710463"/>
                    </a:lnTo>
                    <a:lnTo>
                      <a:pt x="3210141" y="711047"/>
                    </a:lnTo>
                    <a:lnTo>
                      <a:pt x="3208477" y="711047"/>
                    </a:lnTo>
                    <a:lnTo>
                      <a:pt x="3204819" y="713143"/>
                    </a:lnTo>
                    <a:lnTo>
                      <a:pt x="3202952" y="716673"/>
                    </a:lnTo>
                    <a:lnTo>
                      <a:pt x="3202140" y="720369"/>
                    </a:lnTo>
                    <a:lnTo>
                      <a:pt x="3201479" y="721817"/>
                    </a:lnTo>
                    <a:lnTo>
                      <a:pt x="3201949" y="723353"/>
                    </a:lnTo>
                    <a:lnTo>
                      <a:pt x="3201949" y="725119"/>
                    </a:lnTo>
                    <a:lnTo>
                      <a:pt x="3203181" y="727405"/>
                    </a:lnTo>
                    <a:lnTo>
                      <a:pt x="3203257" y="727608"/>
                    </a:lnTo>
                    <a:lnTo>
                      <a:pt x="3203994" y="728865"/>
                    </a:lnTo>
                    <a:lnTo>
                      <a:pt x="3241992" y="747864"/>
                    </a:lnTo>
                    <a:lnTo>
                      <a:pt x="3245218" y="748652"/>
                    </a:lnTo>
                    <a:lnTo>
                      <a:pt x="3246971" y="749554"/>
                    </a:lnTo>
                    <a:lnTo>
                      <a:pt x="3248685" y="748957"/>
                    </a:lnTo>
                    <a:lnTo>
                      <a:pt x="3250298" y="748957"/>
                    </a:lnTo>
                    <a:lnTo>
                      <a:pt x="3252609" y="747610"/>
                    </a:lnTo>
                    <a:lnTo>
                      <a:pt x="3252736" y="747560"/>
                    </a:lnTo>
                    <a:lnTo>
                      <a:pt x="3253016" y="747369"/>
                    </a:lnTo>
                    <a:lnTo>
                      <a:pt x="3253994" y="746798"/>
                    </a:lnTo>
                    <a:lnTo>
                      <a:pt x="3255848" y="743140"/>
                    </a:lnTo>
                    <a:lnTo>
                      <a:pt x="3255937" y="742772"/>
                    </a:lnTo>
                    <a:lnTo>
                      <a:pt x="3256610" y="739927"/>
                    </a:lnTo>
                    <a:lnTo>
                      <a:pt x="3257524" y="738187"/>
                    </a:lnTo>
                    <a:close/>
                  </a:path>
                  <a:path w="3617595" h="1268729">
                    <a:moveTo>
                      <a:pt x="3341509" y="785444"/>
                    </a:moveTo>
                    <a:lnTo>
                      <a:pt x="3341420" y="784847"/>
                    </a:lnTo>
                    <a:lnTo>
                      <a:pt x="3341027" y="781989"/>
                    </a:lnTo>
                    <a:lnTo>
                      <a:pt x="3341039" y="780796"/>
                    </a:lnTo>
                    <a:lnTo>
                      <a:pt x="3340798" y="780300"/>
                    </a:lnTo>
                    <a:lnTo>
                      <a:pt x="3340697" y="779462"/>
                    </a:lnTo>
                    <a:lnTo>
                      <a:pt x="3340277" y="779170"/>
                    </a:lnTo>
                    <a:lnTo>
                      <a:pt x="3339706" y="777925"/>
                    </a:lnTo>
                    <a:lnTo>
                      <a:pt x="3339592" y="777684"/>
                    </a:lnTo>
                    <a:lnTo>
                      <a:pt x="3337687" y="776287"/>
                    </a:lnTo>
                    <a:lnTo>
                      <a:pt x="3336785" y="775627"/>
                    </a:lnTo>
                    <a:lnTo>
                      <a:pt x="3334677" y="774026"/>
                    </a:lnTo>
                    <a:lnTo>
                      <a:pt x="3326587" y="767905"/>
                    </a:lnTo>
                    <a:lnTo>
                      <a:pt x="3326536" y="767702"/>
                    </a:lnTo>
                    <a:lnTo>
                      <a:pt x="3326409" y="767651"/>
                    </a:lnTo>
                    <a:lnTo>
                      <a:pt x="3325965" y="766838"/>
                    </a:lnTo>
                    <a:lnTo>
                      <a:pt x="3325838" y="766622"/>
                    </a:lnTo>
                    <a:lnTo>
                      <a:pt x="3325736" y="766445"/>
                    </a:lnTo>
                    <a:lnTo>
                      <a:pt x="3323628" y="765492"/>
                    </a:lnTo>
                    <a:lnTo>
                      <a:pt x="3323628" y="765657"/>
                    </a:lnTo>
                    <a:lnTo>
                      <a:pt x="3323221" y="766191"/>
                    </a:lnTo>
                    <a:lnTo>
                      <a:pt x="3323628" y="765657"/>
                    </a:lnTo>
                    <a:lnTo>
                      <a:pt x="3323628" y="765492"/>
                    </a:lnTo>
                    <a:lnTo>
                      <a:pt x="3322917" y="765162"/>
                    </a:lnTo>
                    <a:lnTo>
                      <a:pt x="3322091" y="764794"/>
                    </a:lnTo>
                    <a:lnTo>
                      <a:pt x="3321939" y="765098"/>
                    </a:lnTo>
                    <a:lnTo>
                      <a:pt x="3322066" y="764794"/>
                    </a:lnTo>
                    <a:lnTo>
                      <a:pt x="3321012" y="764235"/>
                    </a:lnTo>
                    <a:lnTo>
                      <a:pt x="3319703" y="763574"/>
                    </a:lnTo>
                    <a:lnTo>
                      <a:pt x="3319259" y="763358"/>
                    </a:lnTo>
                    <a:lnTo>
                      <a:pt x="3318954" y="763117"/>
                    </a:lnTo>
                    <a:lnTo>
                      <a:pt x="3318814" y="763143"/>
                    </a:lnTo>
                    <a:lnTo>
                      <a:pt x="3302558" y="755015"/>
                    </a:lnTo>
                    <a:lnTo>
                      <a:pt x="3299168" y="754202"/>
                    </a:lnTo>
                    <a:lnTo>
                      <a:pt x="3297428" y="753325"/>
                    </a:lnTo>
                    <a:lnTo>
                      <a:pt x="3295726" y="753872"/>
                    </a:lnTo>
                    <a:lnTo>
                      <a:pt x="3294088" y="753872"/>
                    </a:lnTo>
                    <a:lnTo>
                      <a:pt x="3292056" y="755065"/>
                    </a:lnTo>
                    <a:lnTo>
                      <a:pt x="3291840" y="755129"/>
                    </a:lnTo>
                    <a:lnTo>
                      <a:pt x="3290532" y="755954"/>
                    </a:lnTo>
                    <a:lnTo>
                      <a:pt x="3288728" y="759561"/>
                    </a:lnTo>
                    <a:lnTo>
                      <a:pt x="3287915" y="762965"/>
                    </a:lnTo>
                    <a:lnTo>
                      <a:pt x="3287039" y="764705"/>
                    </a:lnTo>
                    <a:lnTo>
                      <a:pt x="3287611" y="766368"/>
                    </a:lnTo>
                    <a:lnTo>
                      <a:pt x="3287611" y="768057"/>
                    </a:lnTo>
                    <a:lnTo>
                      <a:pt x="3289719" y="771753"/>
                    </a:lnTo>
                    <a:lnTo>
                      <a:pt x="3293262" y="773582"/>
                    </a:lnTo>
                    <a:lnTo>
                      <a:pt x="3311233" y="782408"/>
                    </a:lnTo>
                    <a:lnTo>
                      <a:pt x="3311702" y="781761"/>
                    </a:lnTo>
                    <a:lnTo>
                      <a:pt x="3311321" y="782320"/>
                    </a:lnTo>
                    <a:lnTo>
                      <a:pt x="3311461" y="782408"/>
                    </a:lnTo>
                    <a:lnTo>
                      <a:pt x="3311893" y="782713"/>
                    </a:lnTo>
                    <a:lnTo>
                      <a:pt x="3312452" y="783170"/>
                    </a:lnTo>
                    <a:lnTo>
                      <a:pt x="3324453" y="792276"/>
                    </a:lnTo>
                    <a:lnTo>
                      <a:pt x="3326828" y="793076"/>
                    </a:lnTo>
                    <a:lnTo>
                      <a:pt x="3329127" y="794816"/>
                    </a:lnTo>
                    <a:lnTo>
                      <a:pt x="3332149" y="794321"/>
                    </a:lnTo>
                    <a:lnTo>
                      <a:pt x="3333724" y="794321"/>
                    </a:lnTo>
                    <a:lnTo>
                      <a:pt x="3334550" y="793940"/>
                    </a:lnTo>
                    <a:lnTo>
                      <a:pt x="3335109" y="793838"/>
                    </a:lnTo>
                    <a:lnTo>
                      <a:pt x="3335299" y="793584"/>
                    </a:lnTo>
                    <a:lnTo>
                      <a:pt x="3336861" y="792848"/>
                    </a:lnTo>
                    <a:lnTo>
                      <a:pt x="3336963" y="792708"/>
                    </a:lnTo>
                    <a:lnTo>
                      <a:pt x="3338944" y="790117"/>
                    </a:lnTo>
                    <a:lnTo>
                      <a:pt x="3339744" y="787768"/>
                    </a:lnTo>
                    <a:lnTo>
                      <a:pt x="3341509" y="785444"/>
                    </a:lnTo>
                    <a:close/>
                  </a:path>
                  <a:path w="3617595" h="1268729">
                    <a:moveTo>
                      <a:pt x="3365233" y="1048346"/>
                    </a:moveTo>
                    <a:lnTo>
                      <a:pt x="3322155" y="1048346"/>
                    </a:lnTo>
                    <a:lnTo>
                      <a:pt x="3322155" y="821753"/>
                    </a:lnTo>
                    <a:lnTo>
                      <a:pt x="3312566" y="821753"/>
                    </a:lnTo>
                    <a:lnTo>
                      <a:pt x="3312566" y="1048346"/>
                    </a:lnTo>
                    <a:lnTo>
                      <a:pt x="3269488" y="1048346"/>
                    </a:lnTo>
                    <a:lnTo>
                      <a:pt x="3269488" y="1057910"/>
                    </a:lnTo>
                    <a:lnTo>
                      <a:pt x="3365233" y="1057910"/>
                    </a:lnTo>
                    <a:lnTo>
                      <a:pt x="3365233" y="1048346"/>
                    </a:lnTo>
                    <a:close/>
                  </a:path>
                  <a:path w="3617595" h="1268729">
                    <a:moveTo>
                      <a:pt x="3417874" y="843089"/>
                    </a:moveTo>
                    <a:lnTo>
                      <a:pt x="3417443" y="839812"/>
                    </a:lnTo>
                    <a:lnTo>
                      <a:pt x="3417443" y="838390"/>
                    </a:lnTo>
                    <a:lnTo>
                      <a:pt x="3417176" y="837831"/>
                    </a:lnTo>
                    <a:lnTo>
                      <a:pt x="3417087" y="837095"/>
                    </a:lnTo>
                    <a:lnTo>
                      <a:pt x="3416719" y="836828"/>
                    </a:lnTo>
                    <a:lnTo>
                      <a:pt x="3416046" y="835329"/>
                    </a:lnTo>
                    <a:lnTo>
                      <a:pt x="3413391" y="833272"/>
                    </a:lnTo>
                    <a:lnTo>
                      <a:pt x="3382670" y="810158"/>
                    </a:lnTo>
                    <a:lnTo>
                      <a:pt x="3381133" y="809637"/>
                    </a:lnTo>
                    <a:lnTo>
                      <a:pt x="3380321" y="809371"/>
                    </a:lnTo>
                    <a:lnTo>
                      <a:pt x="3377996" y="807580"/>
                    </a:lnTo>
                    <a:lnTo>
                      <a:pt x="3374479" y="808050"/>
                    </a:lnTo>
                    <a:lnTo>
                      <a:pt x="3373323" y="808050"/>
                    </a:lnTo>
                    <a:lnTo>
                      <a:pt x="3372853" y="808278"/>
                    </a:lnTo>
                    <a:lnTo>
                      <a:pt x="3372015" y="808380"/>
                    </a:lnTo>
                    <a:lnTo>
                      <a:pt x="3371697" y="808812"/>
                    </a:lnTo>
                    <a:lnTo>
                      <a:pt x="3370211" y="809498"/>
                    </a:lnTo>
                    <a:lnTo>
                      <a:pt x="3368840" y="811403"/>
                    </a:lnTo>
                    <a:lnTo>
                      <a:pt x="3368230" y="812317"/>
                    </a:lnTo>
                    <a:lnTo>
                      <a:pt x="3369145" y="812317"/>
                    </a:lnTo>
                    <a:lnTo>
                      <a:pt x="3368814" y="812774"/>
                    </a:lnTo>
                    <a:lnTo>
                      <a:pt x="3368027" y="812774"/>
                    </a:lnTo>
                    <a:lnTo>
                      <a:pt x="3367392" y="814641"/>
                    </a:lnTo>
                    <a:lnTo>
                      <a:pt x="3365639" y="816952"/>
                    </a:lnTo>
                    <a:lnTo>
                      <a:pt x="3366135" y="819950"/>
                    </a:lnTo>
                    <a:lnTo>
                      <a:pt x="3366135" y="821550"/>
                    </a:lnTo>
                    <a:lnTo>
                      <a:pt x="3366541" y="822413"/>
                    </a:lnTo>
                    <a:lnTo>
                      <a:pt x="3366630" y="822947"/>
                    </a:lnTo>
                    <a:lnTo>
                      <a:pt x="3366884" y="823150"/>
                    </a:lnTo>
                    <a:lnTo>
                      <a:pt x="3367621" y="824699"/>
                    </a:lnTo>
                    <a:lnTo>
                      <a:pt x="3400844" y="849731"/>
                    </a:lnTo>
                    <a:lnTo>
                      <a:pt x="3403257" y="850544"/>
                    </a:lnTo>
                    <a:lnTo>
                      <a:pt x="3405530" y="852271"/>
                    </a:lnTo>
                    <a:lnTo>
                      <a:pt x="3408896" y="851827"/>
                    </a:lnTo>
                    <a:lnTo>
                      <a:pt x="3410216" y="851827"/>
                    </a:lnTo>
                    <a:lnTo>
                      <a:pt x="3410762" y="851585"/>
                    </a:lnTo>
                    <a:lnTo>
                      <a:pt x="3411512" y="851484"/>
                    </a:lnTo>
                    <a:lnTo>
                      <a:pt x="3411778" y="851128"/>
                    </a:lnTo>
                    <a:lnTo>
                      <a:pt x="3413315" y="850442"/>
                    </a:lnTo>
                    <a:lnTo>
                      <a:pt x="3413480" y="850226"/>
                    </a:lnTo>
                    <a:lnTo>
                      <a:pt x="3415334" y="847763"/>
                    </a:lnTo>
                    <a:lnTo>
                      <a:pt x="3416122" y="845400"/>
                    </a:lnTo>
                    <a:lnTo>
                      <a:pt x="3417874" y="843089"/>
                    </a:lnTo>
                    <a:close/>
                  </a:path>
                  <a:path w="3617595" h="1268729">
                    <a:moveTo>
                      <a:pt x="3494494" y="900544"/>
                    </a:moveTo>
                    <a:lnTo>
                      <a:pt x="3493973" y="897483"/>
                    </a:lnTo>
                    <a:lnTo>
                      <a:pt x="3493973" y="895946"/>
                    </a:lnTo>
                    <a:lnTo>
                      <a:pt x="3493554" y="895083"/>
                    </a:lnTo>
                    <a:lnTo>
                      <a:pt x="3493478" y="894562"/>
                    </a:lnTo>
                    <a:lnTo>
                      <a:pt x="3493224" y="894384"/>
                    </a:lnTo>
                    <a:lnTo>
                      <a:pt x="3492500" y="892810"/>
                    </a:lnTo>
                    <a:lnTo>
                      <a:pt x="3489782" y="890727"/>
                    </a:lnTo>
                    <a:lnTo>
                      <a:pt x="3459264" y="867791"/>
                    </a:lnTo>
                    <a:lnTo>
                      <a:pt x="3457740" y="867283"/>
                    </a:lnTo>
                    <a:lnTo>
                      <a:pt x="3456902" y="867003"/>
                    </a:lnTo>
                    <a:lnTo>
                      <a:pt x="3454590" y="865225"/>
                    </a:lnTo>
                    <a:lnTo>
                      <a:pt x="3451250" y="865670"/>
                    </a:lnTo>
                    <a:lnTo>
                      <a:pt x="3449878" y="865670"/>
                    </a:lnTo>
                    <a:lnTo>
                      <a:pt x="3449320" y="865936"/>
                    </a:lnTo>
                    <a:lnTo>
                      <a:pt x="3448596" y="866025"/>
                    </a:lnTo>
                    <a:lnTo>
                      <a:pt x="3448304" y="866406"/>
                    </a:lnTo>
                    <a:lnTo>
                      <a:pt x="3446818" y="867092"/>
                    </a:lnTo>
                    <a:lnTo>
                      <a:pt x="3444773" y="869734"/>
                    </a:lnTo>
                    <a:lnTo>
                      <a:pt x="3443948" y="872223"/>
                    </a:lnTo>
                    <a:lnTo>
                      <a:pt x="3442233" y="874610"/>
                    </a:lnTo>
                    <a:lnTo>
                      <a:pt x="3442665" y="877900"/>
                    </a:lnTo>
                    <a:lnTo>
                      <a:pt x="3442665" y="879297"/>
                    </a:lnTo>
                    <a:lnTo>
                      <a:pt x="3442919" y="879881"/>
                    </a:lnTo>
                    <a:lnTo>
                      <a:pt x="3443020" y="880592"/>
                    </a:lnTo>
                    <a:lnTo>
                      <a:pt x="3443363" y="880859"/>
                    </a:lnTo>
                    <a:lnTo>
                      <a:pt x="3444062" y="882396"/>
                    </a:lnTo>
                    <a:lnTo>
                      <a:pt x="3446716" y="884415"/>
                    </a:lnTo>
                    <a:lnTo>
                      <a:pt x="3477234" y="907351"/>
                    </a:lnTo>
                    <a:lnTo>
                      <a:pt x="3479723" y="908189"/>
                    </a:lnTo>
                    <a:lnTo>
                      <a:pt x="3482111" y="909916"/>
                    </a:lnTo>
                    <a:lnTo>
                      <a:pt x="3485388" y="909485"/>
                    </a:lnTo>
                    <a:lnTo>
                      <a:pt x="3486810" y="909485"/>
                    </a:lnTo>
                    <a:lnTo>
                      <a:pt x="3487382" y="909231"/>
                    </a:lnTo>
                    <a:lnTo>
                      <a:pt x="3488093" y="909129"/>
                    </a:lnTo>
                    <a:lnTo>
                      <a:pt x="3488347" y="908799"/>
                    </a:lnTo>
                    <a:lnTo>
                      <a:pt x="3489896" y="908088"/>
                    </a:lnTo>
                    <a:lnTo>
                      <a:pt x="3490061" y="907872"/>
                    </a:lnTo>
                    <a:lnTo>
                      <a:pt x="3491915" y="905408"/>
                    </a:lnTo>
                    <a:lnTo>
                      <a:pt x="3492081" y="904913"/>
                    </a:lnTo>
                    <a:lnTo>
                      <a:pt x="3491293" y="904913"/>
                    </a:lnTo>
                    <a:lnTo>
                      <a:pt x="3491623" y="904455"/>
                    </a:lnTo>
                    <a:lnTo>
                      <a:pt x="3492233" y="904455"/>
                    </a:lnTo>
                    <a:lnTo>
                      <a:pt x="3492716" y="902957"/>
                    </a:lnTo>
                    <a:lnTo>
                      <a:pt x="3494494" y="900544"/>
                    </a:lnTo>
                    <a:close/>
                  </a:path>
                  <a:path w="3617595" h="1268729">
                    <a:moveTo>
                      <a:pt x="3570884" y="958176"/>
                    </a:moveTo>
                    <a:lnTo>
                      <a:pt x="3570452" y="955052"/>
                    </a:lnTo>
                    <a:lnTo>
                      <a:pt x="3570452" y="953490"/>
                    </a:lnTo>
                    <a:lnTo>
                      <a:pt x="3570135" y="952830"/>
                    </a:lnTo>
                    <a:lnTo>
                      <a:pt x="3570059" y="952195"/>
                    </a:lnTo>
                    <a:lnTo>
                      <a:pt x="3569741" y="951966"/>
                    </a:lnTo>
                    <a:lnTo>
                      <a:pt x="3569030" y="950404"/>
                    </a:lnTo>
                    <a:lnTo>
                      <a:pt x="3566376" y="948372"/>
                    </a:lnTo>
                    <a:lnTo>
                      <a:pt x="3535654" y="925436"/>
                    </a:lnTo>
                    <a:lnTo>
                      <a:pt x="3534143" y="924928"/>
                    </a:lnTo>
                    <a:lnTo>
                      <a:pt x="3533279" y="924636"/>
                    </a:lnTo>
                    <a:lnTo>
                      <a:pt x="3530981" y="922870"/>
                    </a:lnTo>
                    <a:lnTo>
                      <a:pt x="3527742" y="923302"/>
                    </a:lnTo>
                    <a:lnTo>
                      <a:pt x="3526282" y="923302"/>
                    </a:lnTo>
                    <a:lnTo>
                      <a:pt x="3525659" y="923594"/>
                    </a:lnTo>
                    <a:lnTo>
                      <a:pt x="3524999" y="923671"/>
                    </a:lnTo>
                    <a:lnTo>
                      <a:pt x="3524745" y="924001"/>
                    </a:lnTo>
                    <a:lnTo>
                      <a:pt x="3523183" y="924699"/>
                    </a:lnTo>
                    <a:lnTo>
                      <a:pt x="3521164" y="927379"/>
                    </a:lnTo>
                    <a:lnTo>
                      <a:pt x="3520338" y="929792"/>
                    </a:lnTo>
                    <a:lnTo>
                      <a:pt x="3518624" y="932053"/>
                    </a:lnTo>
                    <a:lnTo>
                      <a:pt x="3519055" y="935291"/>
                    </a:lnTo>
                    <a:lnTo>
                      <a:pt x="3519055" y="936726"/>
                    </a:lnTo>
                    <a:lnTo>
                      <a:pt x="3519322" y="937298"/>
                    </a:lnTo>
                    <a:lnTo>
                      <a:pt x="3519424" y="938034"/>
                    </a:lnTo>
                    <a:lnTo>
                      <a:pt x="3519805" y="938326"/>
                    </a:lnTo>
                    <a:lnTo>
                      <a:pt x="3520541" y="939850"/>
                    </a:lnTo>
                    <a:lnTo>
                      <a:pt x="3523323" y="941870"/>
                    </a:lnTo>
                    <a:lnTo>
                      <a:pt x="3553828" y="964996"/>
                    </a:lnTo>
                    <a:lnTo>
                      <a:pt x="3556152" y="965784"/>
                    </a:lnTo>
                    <a:lnTo>
                      <a:pt x="3558502" y="967562"/>
                    </a:lnTo>
                    <a:lnTo>
                      <a:pt x="3562019" y="967092"/>
                    </a:lnTo>
                    <a:lnTo>
                      <a:pt x="3563175" y="967092"/>
                    </a:lnTo>
                    <a:lnTo>
                      <a:pt x="3563632" y="966876"/>
                    </a:lnTo>
                    <a:lnTo>
                      <a:pt x="3564496" y="966762"/>
                    </a:lnTo>
                    <a:lnTo>
                      <a:pt x="3564801" y="966343"/>
                    </a:lnTo>
                    <a:lnTo>
                      <a:pt x="3566299" y="965644"/>
                    </a:lnTo>
                    <a:lnTo>
                      <a:pt x="3566388" y="965517"/>
                    </a:lnTo>
                    <a:lnTo>
                      <a:pt x="3568293" y="962863"/>
                    </a:lnTo>
                    <a:lnTo>
                      <a:pt x="3567684" y="962367"/>
                    </a:lnTo>
                    <a:lnTo>
                      <a:pt x="3568344" y="962863"/>
                    </a:lnTo>
                    <a:lnTo>
                      <a:pt x="3568484" y="962367"/>
                    </a:lnTo>
                    <a:lnTo>
                      <a:pt x="3569119" y="960475"/>
                    </a:lnTo>
                    <a:lnTo>
                      <a:pt x="3570884" y="958176"/>
                    </a:lnTo>
                    <a:close/>
                  </a:path>
                  <a:path w="3617595" h="1268729">
                    <a:moveTo>
                      <a:pt x="3617353" y="1258976"/>
                    </a:moveTo>
                    <a:lnTo>
                      <a:pt x="3574275" y="1258976"/>
                    </a:lnTo>
                    <a:lnTo>
                      <a:pt x="3574275" y="1011643"/>
                    </a:lnTo>
                    <a:lnTo>
                      <a:pt x="3564686" y="1011643"/>
                    </a:lnTo>
                    <a:lnTo>
                      <a:pt x="3564686" y="1258976"/>
                    </a:lnTo>
                    <a:lnTo>
                      <a:pt x="3521608" y="1258976"/>
                    </a:lnTo>
                    <a:lnTo>
                      <a:pt x="3521608" y="1268539"/>
                    </a:lnTo>
                    <a:lnTo>
                      <a:pt x="3617353" y="1268539"/>
                    </a:lnTo>
                    <a:lnTo>
                      <a:pt x="3617353" y="1258976"/>
                    </a:lnTo>
                    <a:close/>
                  </a:path>
                  <a:path w="3617595" h="1268729">
                    <a:moveTo>
                      <a:pt x="3617353" y="659003"/>
                    </a:moveTo>
                    <a:lnTo>
                      <a:pt x="3521608" y="659003"/>
                    </a:lnTo>
                    <a:lnTo>
                      <a:pt x="3521608" y="668566"/>
                    </a:lnTo>
                    <a:lnTo>
                      <a:pt x="3564686" y="668566"/>
                    </a:lnTo>
                    <a:lnTo>
                      <a:pt x="3564686" y="915898"/>
                    </a:lnTo>
                    <a:lnTo>
                      <a:pt x="3574275" y="915898"/>
                    </a:lnTo>
                    <a:lnTo>
                      <a:pt x="3574275" y="668566"/>
                    </a:lnTo>
                    <a:lnTo>
                      <a:pt x="3617353" y="668566"/>
                    </a:lnTo>
                    <a:lnTo>
                      <a:pt x="3617353" y="659003"/>
                    </a:lnTo>
                    <a:close/>
                  </a:path>
                </a:pathLst>
              </a:custGeom>
              <a:solidFill>
                <a:srgbClr val="A69E9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 name="object 32"/>
              <p:cNvSpPr/>
              <p:nvPr/>
            </p:nvSpPr>
            <p:spPr>
              <a:xfrm>
                <a:off x="6044222" y="4344421"/>
                <a:ext cx="2108200" cy="563880"/>
              </a:xfrm>
              <a:custGeom>
                <a:avLst/>
                <a:gdLst/>
                <a:ahLst/>
                <a:cxnLst/>
                <a:rect l="l" t="t" r="r" b="b"/>
                <a:pathLst>
                  <a:path w="2108200" h="563879">
                    <a:moveTo>
                      <a:pt x="95719" y="47879"/>
                    </a:moveTo>
                    <a:lnTo>
                      <a:pt x="47853" y="0"/>
                    </a:lnTo>
                    <a:lnTo>
                      <a:pt x="0" y="47879"/>
                    </a:lnTo>
                    <a:lnTo>
                      <a:pt x="47853" y="95745"/>
                    </a:lnTo>
                    <a:lnTo>
                      <a:pt x="95719" y="47879"/>
                    </a:lnTo>
                    <a:close/>
                  </a:path>
                  <a:path w="2108200" h="563879">
                    <a:moveTo>
                      <a:pt x="2107844" y="515378"/>
                    </a:moveTo>
                    <a:lnTo>
                      <a:pt x="2059990" y="467525"/>
                    </a:lnTo>
                    <a:lnTo>
                      <a:pt x="2012099" y="515378"/>
                    </a:lnTo>
                    <a:lnTo>
                      <a:pt x="2059990" y="563270"/>
                    </a:lnTo>
                    <a:lnTo>
                      <a:pt x="2107844" y="515378"/>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 name="object 33"/>
              <p:cNvSpPr/>
              <p:nvPr/>
            </p:nvSpPr>
            <p:spPr>
              <a:xfrm>
                <a:off x="8039735" y="5307792"/>
                <a:ext cx="1436370" cy="690245"/>
              </a:xfrm>
              <a:custGeom>
                <a:avLst/>
                <a:gdLst/>
                <a:ahLst/>
                <a:cxnLst/>
                <a:rect l="l" t="t" r="r" b="b"/>
                <a:pathLst>
                  <a:path w="1436370" h="690245">
                    <a:moveTo>
                      <a:pt x="56946" y="168084"/>
                    </a:moveTo>
                    <a:lnTo>
                      <a:pt x="53340" y="158127"/>
                    </a:lnTo>
                    <a:lnTo>
                      <a:pt x="33616" y="164909"/>
                    </a:lnTo>
                    <a:lnTo>
                      <a:pt x="33616" y="144805"/>
                    </a:lnTo>
                    <a:lnTo>
                      <a:pt x="23139" y="144805"/>
                    </a:lnTo>
                    <a:lnTo>
                      <a:pt x="23139" y="165100"/>
                    </a:lnTo>
                    <a:lnTo>
                      <a:pt x="3632" y="158051"/>
                    </a:lnTo>
                    <a:lnTo>
                      <a:pt x="0" y="168084"/>
                    </a:lnTo>
                    <a:lnTo>
                      <a:pt x="19888" y="174498"/>
                    </a:lnTo>
                    <a:lnTo>
                      <a:pt x="7493" y="191528"/>
                    </a:lnTo>
                    <a:lnTo>
                      <a:pt x="16713" y="197954"/>
                    </a:lnTo>
                    <a:lnTo>
                      <a:pt x="28702" y="180238"/>
                    </a:lnTo>
                    <a:lnTo>
                      <a:pt x="40487" y="197954"/>
                    </a:lnTo>
                    <a:lnTo>
                      <a:pt x="49428" y="191528"/>
                    </a:lnTo>
                    <a:lnTo>
                      <a:pt x="37223" y="174498"/>
                    </a:lnTo>
                    <a:lnTo>
                      <a:pt x="56946" y="168084"/>
                    </a:lnTo>
                    <a:close/>
                  </a:path>
                  <a:path w="1436370" h="690245">
                    <a:moveTo>
                      <a:pt x="128968" y="168084"/>
                    </a:moveTo>
                    <a:lnTo>
                      <a:pt x="125361" y="158127"/>
                    </a:lnTo>
                    <a:lnTo>
                      <a:pt x="105638" y="164909"/>
                    </a:lnTo>
                    <a:lnTo>
                      <a:pt x="105638" y="144805"/>
                    </a:lnTo>
                    <a:lnTo>
                      <a:pt x="95161" y="144805"/>
                    </a:lnTo>
                    <a:lnTo>
                      <a:pt x="95161" y="165100"/>
                    </a:lnTo>
                    <a:lnTo>
                      <a:pt x="75653" y="158051"/>
                    </a:lnTo>
                    <a:lnTo>
                      <a:pt x="72021" y="168084"/>
                    </a:lnTo>
                    <a:lnTo>
                      <a:pt x="91909" y="174498"/>
                    </a:lnTo>
                    <a:lnTo>
                      <a:pt x="79514" y="191528"/>
                    </a:lnTo>
                    <a:lnTo>
                      <a:pt x="88747" y="197954"/>
                    </a:lnTo>
                    <a:lnTo>
                      <a:pt x="100736" y="180238"/>
                    </a:lnTo>
                    <a:lnTo>
                      <a:pt x="112509" y="197954"/>
                    </a:lnTo>
                    <a:lnTo>
                      <a:pt x="121462" y="191528"/>
                    </a:lnTo>
                    <a:lnTo>
                      <a:pt x="109258" y="174498"/>
                    </a:lnTo>
                    <a:lnTo>
                      <a:pt x="128968" y="168084"/>
                    </a:lnTo>
                    <a:close/>
                  </a:path>
                  <a:path w="1436370" h="690245">
                    <a:moveTo>
                      <a:pt x="355028" y="23266"/>
                    </a:moveTo>
                    <a:lnTo>
                      <a:pt x="351421" y="13322"/>
                    </a:lnTo>
                    <a:lnTo>
                      <a:pt x="331698" y="20116"/>
                    </a:lnTo>
                    <a:lnTo>
                      <a:pt x="331698" y="0"/>
                    </a:lnTo>
                    <a:lnTo>
                      <a:pt x="321221" y="0"/>
                    </a:lnTo>
                    <a:lnTo>
                      <a:pt x="321221" y="20294"/>
                    </a:lnTo>
                    <a:lnTo>
                      <a:pt x="301713" y="13246"/>
                    </a:lnTo>
                    <a:lnTo>
                      <a:pt x="298081" y="23266"/>
                    </a:lnTo>
                    <a:lnTo>
                      <a:pt x="317969" y="29692"/>
                    </a:lnTo>
                    <a:lnTo>
                      <a:pt x="305574" y="46723"/>
                    </a:lnTo>
                    <a:lnTo>
                      <a:pt x="314794" y="53136"/>
                    </a:lnTo>
                    <a:lnTo>
                      <a:pt x="326783" y="35433"/>
                    </a:lnTo>
                    <a:lnTo>
                      <a:pt x="338569" y="53136"/>
                    </a:lnTo>
                    <a:lnTo>
                      <a:pt x="347510" y="46723"/>
                    </a:lnTo>
                    <a:lnTo>
                      <a:pt x="335305" y="29692"/>
                    </a:lnTo>
                    <a:lnTo>
                      <a:pt x="355028" y="23266"/>
                    </a:lnTo>
                    <a:close/>
                  </a:path>
                  <a:path w="1436370" h="690245">
                    <a:moveTo>
                      <a:pt x="575297" y="281863"/>
                    </a:moveTo>
                    <a:lnTo>
                      <a:pt x="571690" y="271919"/>
                    </a:lnTo>
                    <a:lnTo>
                      <a:pt x="551954" y="278701"/>
                    </a:lnTo>
                    <a:lnTo>
                      <a:pt x="551954" y="258584"/>
                    </a:lnTo>
                    <a:lnTo>
                      <a:pt x="541489" y="258584"/>
                    </a:lnTo>
                    <a:lnTo>
                      <a:pt x="541489" y="278892"/>
                    </a:lnTo>
                    <a:lnTo>
                      <a:pt x="521970" y="271843"/>
                    </a:lnTo>
                    <a:lnTo>
                      <a:pt x="518350" y="281863"/>
                    </a:lnTo>
                    <a:lnTo>
                      <a:pt x="538226" y="288277"/>
                    </a:lnTo>
                    <a:lnTo>
                      <a:pt x="525843" y="305320"/>
                    </a:lnTo>
                    <a:lnTo>
                      <a:pt x="535063" y="311734"/>
                    </a:lnTo>
                    <a:lnTo>
                      <a:pt x="547052" y="294030"/>
                    </a:lnTo>
                    <a:lnTo>
                      <a:pt x="558825" y="311734"/>
                    </a:lnTo>
                    <a:lnTo>
                      <a:pt x="567778" y="305320"/>
                    </a:lnTo>
                    <a:lnTo>
                      <a:pt x="555574" y="288277"/>
                    </a:lnTo>
                    <a:lnTo>
                      <a:pt x="575297" y="281863"/>
                    </a:lnTo>
                    <a:close/>
                  </a:path>
                  <a:path w="1436370" h="690245">
                    <a:moveTo>
                      <a:pt x="647319" y="281863"/>
                    </a:moveTo>
                    <a:lnTo>
                      <a:pt x="643712" y="271919"/>
                    </a:lnTo>
                    <a:lnTo>
                      <a:pt x="623989" y="278701"/>
                    </a:lnTo>
                    <a:lnTo>
                      <a:pt x="623989" y="258584"/>
                    </a:lnTo>
                    <a:lnTo>
                      <a:pt x="613511" y="258584"/>
                    </a:lnTo>
                    <a:lnTo>
                      <a:pt x="613511" y="278892"/>
                    </a:lnTo>
                    <a:lnTo>
                      <a:pt x="594004" y="271843"/>
                    </a:lnTo>
                    <a:lnTo>
                      <a:pt x="590372" y="281863"/>
                    </a:lnTo>
                    <a:lnTo>
                      <a:pt x="610260" y="288277"/>
                    </a:lnTo>
                    <a:lnTo>
                      <a:pt x="597865" y="305320"/>
                    </a:lnTo>
                    <a:lnTo>
                      <a:pt x="607085" y="311734"/>
                    </a:lnTo>
                    <a:lnTo>
                      <a:pt x="619074" y="294030"/>
                    </a:lnTo>
                    <a:lnTo>
                      <a:pt x="630859" y="311734"/>
                    </a:lnTo>
                    <a:lnTo>
                      <a:pt x="639800" y="305320"/>
                    </a:lnTo>
                    <a:lnTo>
                      <a:pt x="627595" y="288277"/>
                    </a:lnTo>
                    <a:lnTo>
                      <a:pt x="647319" y="281863"/>
                    </a:lnTo>
                    <a:close/>
                  </a:path>
                  <a:path w="1436370" h="690245">
                    <a:moveTo>
                      <a:pt x="785825" y="444525"/>
                    </a:moveTo>
                    <a:lnTo>
                      <a:pt x="782218" y="434568"/>
                    </a:lnTo>
                    <a:lnTo>
                      <a:pt x="762495" y="441363"/>
                    </a:lnTo>
                    <a:lnTo>
                      <a:pt x="762495" y="421259"/>
                    </a:lnTo>
                    <a:lnTo>
                      <a:pt x="752017" y="421259"/>
                    </a:lnTo>
                    <a:lnTo>
                      <a:pt x="752017" y="441553"/>
                    </a:lnTo>
                    <a:lnTo>
                      <a:pt x="732510" y="434505"/>
                    </a:lnTo>
                    <a:lnTo>
                      <a:pt x="728878" y="444525"/>
                    </a:lnTo>
                    <a:lnTo>
                      <a:pt x="748766" y="450951"/>
                    </a:lnTo>
                    <a:lnTo>
                      <a:pt x="736371" y="467969"/>
                    </a:lnTo>
                    <a:lnTo>
                      <a:pt x="745591" y="474395"/>
                    </a:lnTo>
                    <a:lnTo>
                      <a:pt x="757580" y="456692"/>
                    </a:lnTo>
                    <a:lnTo>
                      <a:pt x="769366" y="474395"/>
                    </a:lnTo>
                    <a:lnTo>
                      <a:pt x="778306" y="467969"/>
                    </a:lnTo>
                    <a:lnTo>
                      <a:pt x="766102" y="450951"/>
                    </a:lnTo>
                    <a:lnTo>
                      <a:pt x="785825" y="444525"/>
                    </a:lnTo>
                    <a:close/>
                  </a:path>
                  <a:path w="1436370" h="690245">
                    <a:moveTo>
                      <a:pt x="857859" y="444525"/>
                    </a:moveTo>
                    <a:lnTo>
                      <a:pt x="854240" y="434568"/>
                    </a:lnTo>
                    <a:lnTo>
                      <a:pt x="834517" y="441363"/>
                    </a:lnTo>
                    <a:lnTo>
                      <a:pt x="834517" y="421259"/>
                    </a:lnTo>
                    <a:lnTo>
                      <a:pt x="824052" y="421259"/>
                    </a:lnTo>
                    <a:lnTo>
                      <a:pt x="824052" y="441553"/>
                    </a:lnTo>
                    <a:lnTo>
                      <a:pt x="804532" y="434505"/>
                    </a:lnTo>
                    <a:lnTo>
                      <a:pt x="800900" y="444525"/>
                    </a:lnTo>
                    <a:lnTo>
                      <a:pt x="820788" y="450951"/>
                    </a:lnTo>
                    <a:lnTo>
                      <a:pt x="808405" y="467969"/>
                    </a:lnTo>
                    <a:lnTo>
                      <a:pt x="817626" y="474395"/>
                    </a:lnTo>
                    <a:lnTo>
                      <a:pt x="829614" y="456692"/>
                    </a:lnTo>
                    <a:lnTo>
                      <a:pt x="841387" y="474395"/>
                    </a:lnTo>
                    <a:lnTo>
                      <a:pt x="850341" y="467969"/>
                    </a:lnTo>
                    <a:lnTo>
                      <a:pt x="838136" y="450951"/>
                    </a:lnTo>
                    <a:lnTo>
                      <a:pt x="857859" y="444525"/>
                    </a:lnTo>
                    <a:close/>
                  </a:path>
                  <a:path w="1436370" h="690245">
                    <a:moveTo>
                      <a:pt x="929894" y="444525"/>
                    </a:moveTo>
                    <a:lnTo>
                      <a:pt x="926287" y="434568"/>
                    </a:lnTo>
                    <a:lnTo>
                      <a:pt x="906564" y="441363"/>
                    </a:lnTo>
                    <a:lnTo>
                      <a:pt x="906564" y="421259"/>
                    </a:lnTo>
                    <a:lnTo>
                      <a:pt x="896086" y="421259"/>
                    </a:lnTo>
                    <a:lnTo>
                      <a:pt x="896086" y="441553"/>
                    </a:lnTo>
                    <a:lnTo>
                      <a:pt x="876579" y="434505"/>
                    </a:lnTo>
                    <a:lnTo>
                      <a:pt x="872947" y="444525"/>
                    </a:lnTo>
                    <a:lnTo>
                      <a:pt x="892835" y="450951"/>
                    </a:lnTo>
                    <a:lnTo>
                      <a:pt x="880440" y="467969"/>
                    </a:lnTo>
                    <a:lnTo>
                      <a:pt x="889660" y="474395"/>
                    </a:lnTo>
                    <a:lnTo>
                      <a:pt x="901649" y="456692"/>
                    </a:lnTo>
                    <a:lnTo>
                      <a:pt x="913434" y="474395"/>
                    </a:lnTo>
                    <a:lnTo>
                      <a:pt x="922375" y="467969"/>
                    </a:lnTo>
                    <a:lnTo>
                      <a:pt x="910183" y="450951"/>
                    </a:lnTo>
                    <a:lnTo>
                      <a:pt x="929894" y="444525"/>
                    </a:lnTo>
                    <a:close/>
                  </a:path>
                  <a:path w="1436370" h="690245">
                    <a:moveTo>
                      <a:pt x="1042733" y="640930"/>
                    </a:moveTo>
                    <a:lnTo>
                      <a:pt x="1039126" y="630974"/>
                    </a:lnTo>
                    <a:lnTo>
                      <a:pt x="1019403" y="637755"/>
                    </a:lnTo>
                    <a:lnTo>
                      <a:pt x="1019403" y="617651"/>
                    </a:lnTo>
                    <a:lnTo>
                      <a:pt x="1008926" y="617651"/>
                    </a:lnTo>
                    <a:lnTo>
                      <a:pt x="1008926" y="637946"/>
                    </a:lnTo>
                    <a:lnTo>
                      <a:pt x="989418" y="630910"/>
                    </a:lnTo>
                    <a:lnTo>
                      <a:pt x="985786" y="640930"/>
                    </a:lnTo>
                    <a:lnTo>
                      <a:pt x="1005674" y="647344"/>
                    </a:lnTo>
                    <a:lnTo>
                      <a:pt x="993279" y="664375"/>
                    </a:lnTo>
                    <a:lnTo>
                      <a:pt x="1002499" y="670801"/>
                    </a:lnTo>
                    <a:lnTo>
                      <a:pt x="1014488" y="653084"/>
                    </a:lnTo>
                    <a:lnTo>
                      <a:pt x="1026274" y="670801"/>
                    </a:lnTo>
                    <a:lnTo>
                      <a:pt x="1035215" y="664375"/>
                    </a:lnTo>
                    <a:lnTo>
                      <a:pt x="1023023" y="647344"/>
                    </a:lnTo>
                    <a:lnTo>
                      <a:pt x="1042733" y="640930"/>
                    </a:lnTo>
                    <a:close/>
                  </a:path>
                  <a:path w="1436370" h="690245">
                    <a:moveTo>
                      <a:pt x="1114767" y="640930"/>
                    </a:moveTo>
                    <a:lnTo>
                      <a:pt x="1111161" y="630974"/>
                    </a:lnTo>
                    <a:lnTo>
                      <a:pt x="1091438" y="637755"/>
                    </a:lnTo>
                    <a:lnTo>
                      <a:pt x="1091438" y="617651"/>
                    </a:lnTo>
                    <a:lnTo>
                      <a:pt x="1080960" y="617651"/>
                    </a:lnTo>
                    <a:lnTo>
                      <a:pt x="1080960" y="637946"/>
                    </a:lnTo>
                    <a:lnTo>
                      <a:pt x="1061440" y="630910"/>
                    </a:lnTo>
                    <a:lnTo>
                      <a:pt x="1057821" y="640930"/>
                    </a:lnTo>
                    <a:lnTo>
                      <a:pt x="1077696" y="647344"/>
                    </a:lnTo>
                    <a:lnTo>
                      <a:pt x="1065314" y="664375"/>
                    </a:lnTo>
                    <a:lnTo>
                      <a:pt x="1074534" y="670801"/>
                    </a:lnTo>
                    <a:lnTo>
                      <a:pt x="1086523" y="653084"/>
                    </a:lnTo>
                    <a:lnTo>
                      <a:pt x="1098296" y="670801"/>
                    </a:lnTo>
                    <a:lnTo>
                      <a:pt x="1107249" y="664375"/>
                    </a:lnTo>
                    <a:lnTo>
                      <a:pt x="1095044" y="647344"/>
                    </a:lnTo>
                    <a:lnTo>
                      <a:pt x="1114767" y="640930"/>
                    </a:lnTo>
                    <a:close/>
                  </a:path>
                  <a:path w="1436370" h="690245">
                    <a:moveTo>
                      <a:pt x="1186802" y="640930"/>
                    </a:moveTo>
                    <a:lnTo>
                      <a:pt x="1183195" y="630974"/>
                    </a:lnTo>
                    <a:lnTo>
                      <a:pt x="1163472" y="637755"/>
                    </a:lnTo>
                    <a:lnTo>
                      <a:pt x="1163472" y="617651"/>
                    </a:lnTo>
                    <a:lnTo>
                      <a:pt x="1152994" y="617651"/>
                    </a:lnTo>
                    <a:lnTo>
                      <a:pt x="1152994" y="637946"/>
                    </a:lnTo>
                    <a:lnTo>
                      <a:pt x="1133487" y="630910"/>
                    </a:lnTo>
                    <a:lnTo>
                      <a:pt x="1129855" y="640930"/>
                    </a:lnTo>
                    <a:lnTo>
                      <a:pt x="1149743" y="647344"/>
                    </a:lnTo>
                    <a:lnTo>
                      <a:pt x="1137348" y="664375"/>
                    </a:lnTo>
                    <a:lnTo>
                      <a:pt x="1146581" y="670801"/>
                    </a:lnTo>
                    <a:lnTo>
                      <a:pt x="1158557" y="653084"/>
                    </a:lnTo>
                    <a:lnTo>
                      <a:pt x="1170355" y="670801"/>
                    </a:lnTo>
                    <a:lnTo>
                      <a:pt x="1179283" y="664375"/>
                    </a:lnTo>
                    <a:lnTo>
                      <a:pt x="1167091" y="647344"/>
                    </a:lnTo>
                    <a:lnTo>
                      <a:pt x="1186802" y="640930"/>
                    </a:lnTo>
                    <a:close/>
                  </a:path>
                  <a:path w="1436370" h="690245">
                    <a:moveTo>
                      <a:pt x="1291691" y="659993"/>
                    </a:moveTo>
                    <a:lnTo>
                      <a:pt x="1288084" y="650024"/>
                    </a:lnTo>
                    <a:lnTo>
                      <a:pt x="1268361" y="656818"/>
                    </a:lnTo>
                    <a:lnTo>
                      <a:pt x="1268361" y="636714"/>
                    </a:lnTo>
                    <a:lnTo>
                      <a:pt x="1257884" y="636714"/>
                    </a:lnTo>
                    <a:lnTo>
                      <a:pt x="1257884" y="657009"/>
                    </a:lnTo>
                    <a:lnTo>
                      <a:pt x="1238377" y="649960"/>
                    </a:lnTo>
                    <a:lnTo>
                      <a:pt x="1234744" y="659993"/>
                    </a:lnTo>
                    <a:lnTo>
                      <a:pt x="1254633" y="666407"/>
                    </a:lnTo>
                    <a:lnTo>
                      <a:pt x="1242237" y="683437"/>
                    </a:lnTo>
                    <a:lnTo>
                      <a:pt x="1251458" y="689864"/>
                    </a:lnTo>
                    <a:lnTo>
                      <a:pt x="1263446" y="672147"/>
                    </a:lnTo>
                    <a:lnTo>
                      <a:pt x="1275232" y="689864"/>
                    </a:lnTo>
                    <a:lnTo>
                      <a:pt x="1284173" y="683437"/>
                    </a:lnTo>
                    <a:lnTo>
                      <a:pt x="1271981" y="666407"/>
                    </a:lnTo>
                    <a:lnTo>
                      <a:pt x="1291691" y="659993"/>
                    </a:lnTo>
                    <a:close/>
                  </a:path>
                  <a:path w="1436370" h="690245">
                    <a:moveTo>
                      <a:pt x="1363726" y="659993"/>
                    </a:moveTo>
                    <a:lnTo>
                      <a:pt x="1360119" y="650024"/>
                    </a:lnTo>
                    <a:lnTo>
                      <a:pt x="1340396" y="656818"/>
                    </a:lnTo>
                    <a:lnTo>
                      <a:pt x="1340396" y="636714"/>
                    </a:lnTo>
                    <a:lnTo>
                      <a:pt x="1329918" y="636714"/>
                    </a:lnTo>
                    <a:lnTo>
                      <a:pt x="1329918" y="657009"/>
                    </a:lnTo>
                    <a:lnTo>
                      <a:pt x="1310398" y="649960"/>
                    </a:lnTo>
                    <a:lnTo>
                      <a:pt x="1306779" y="659993"/>
                    </a:lnTo>
                    <a:lnTo>
                      <a:pt x="1326654" y="666407"/>
                    </a:lnTo>
                    <a:lnTo>
                      <a:pt x="1314272" y="683437"/>
                    </a:lnTo>
                    <a:lnTo>
                      <a:pt x="1323492" y="689864"/>
                    </a:lnTo>
                    <a:lnTo>
                      <a:pt x="1335481" y="672147"/>
                    </a:lnTo>
                    <a:lnTo>
                      <a:pt x="1347254" y="689864"/>
                    </a:lnTo>
                    <a:lnTo>
                      <a:pt x="1356207" y="683437"/>
                    </a:lnTo>
                    <a:lnTo>
                      <a:pt x="1344002" y="666407"/>
                    </a:lnTo>
                    <a:lnTo>
                      <a:pt x="1363726" y="659993"/>
                    </a:lnTo>
                    <a:close/>
                  </a:path>
                  <a:path w="1436370" h="690245">
                    <a:moveTo>
                      <a:pt x="1435760" y="659993"/>
                    </a:moveTo>
                    <a:lnTo>
                      <a:pt x="1432153" y="650024"/>
                    </a:lnTo>
                    <a:lnTo>
                      <a:pt x="1412430" y="656818"/>
                    </a:lnTo>
                    <a:lnTo>
                      <a:pt x="1412430" y="636714"/>
                    </a:lnTo>
                    <a:lnTo>
                      <a:pt x="1401953" y="636714"/>
                    </a:lnTo>
                    <a:lnTo>
                      <a:pt x="1401953" y="657009"/>
                    </a:lnTo>
                    <a:lnTo>
                      <a:pt x="1382445" y="649960"/>
                    </a:lnTo>
                    <a:lnTo>
                      <a:pt x="1378813" y="659993"/>
                    </a:lnTo>
                    <a:lnTo>
                      <a:pt x="1398701" y="666407"/>
                    </a:lnTo>
                    <a:lnTo>
                      <a:pt x="1386306" y="683437"/>
                    </a:lnTo>
                    <a:lnTo>
                      <a:pt x="1395539" y="689864"/>
                    </a:lnTo>
                    <a:lnTo>
                      <a:pt x="1407515" y="672147"/>
                    </a:lnTo>
                    <a:lnTo>
                      <a:pt x="1419301" y="689864"/>
                    </a:lnTo>
                    <a:lnTo>
                      <a:pt x="1428242" y="683437"/>
                    </a:lnTo>
                    <a:lnTo>
                      <a:pt x="1416050" y="666407"/>
                    </a:lnTo>
                    <a:lnTo>
                      <a:pt x="1435760" y="659993"/>
                    </a:lnTo>
                    <a:close/>
                  </a:path>
                </a:pathLst>
              </a:custGeom>
              <a:solidFill>
                <a:srgbClr val="9F33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4" name="object 34"/>
              <p:cNvSpPr/>
              <p:nvPr/>
            </p:nvSpPr>
            <p:spPr>
              <a:xfrm>
                <a:off x="9313713" y="5049693"/>
                <a:ext cx="95885" cy="95885"/>
              </a:xfrm>
              <a:custGeom>
                <a:avLst/>
                <a:gdLst/>
                <a:ahLst/>
                <a:cxnLst/>
                <a:rect l="l" t="t" r="r" b="b"/>
                <a:pathLst>
                  <a:path w="95884" h="95885">
                    <a:moveTo>
                      <a:pt x="47855" y="0"/>
                    </a:moveTo>
                    <a:lnTo>
                      <a:pt x="0" y="47855"/>
                    </a:lnTo>
                    <a:lnTo>
                      <a:pt x="47855" y="95747"/>
                    </a:lnTo>
                    <a:lnTo>
                      <a:pt x="95739" y="47855"/>
                    </a:lnTo>
                    <a:lnTo>
                      <a:pt x="47855"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5" name="object 35"/>
              <p:cNvSpPr/>
              <p:nvPr/>
            </p:nvSpPr>
            <p:spPr>
              <a:xfrm>
                <a:off x="5511165" y="4075892"/>
                <a:ext cx="3853815" cy="2907665"/>
              </a:xfrm>
              <a:custGeom>
                <a:avLst/>
                <a:gdLst/>
                <a:ahLst/>
                <a:cxnLst/>
                <a:rect l="l" t="t" r="r" b="b"/>
                <a:pathLst>
                  <a:path w="3853815" h="2907665">
                    <a:moveTo>
                      <a:pt x="3853497" y="2830969"/>
                    </a:moveTo>
                    <a:lnTo>
                      <a:pt x="3843921" y="2830969"/>
                    </a:lnTo>
                    <a:lnTo>
                      <a:pt x="3843921" y="2907563"/>
                    </a:lnTo>
                    <a:lnTo>
                      <a:pt x="3853497" y="2907563"/>
                    </a:lnTo>
                    <a:lnTo>
                      <a:pt x="3853497" y="2830969"/>
                    </a:lnTo>
                    <a:close/>
                  </a:path>
                  <a:path w="3853815" h="2907665">
                    <a:moveTo>
                      <a:pt x="3853497" y="2825750"/>
                    </a:moveTo>
                    <a:lnTo>
                      <a:pt x="81368" y="2825750"/>
                    </a:lnTo>
                    <a:lnTo>
                      <a:pt x="81368" y="2365032"/>
                    </a:lnTo>
                    <a:lnTo>
                      <a:pt x="81368" y="2364740"/>
                    </a:lnTo>
                    <a:lnTo>
                      <a:pt x="81368" y="2355850"/>
                    </a:lnTo>
                    <a:lnTo>
                      <a:pt x="81368" y="2355469"/>
                    </a:lnTo>
                    <a:lnTo>
                      <a:pt x="81368" y="1894840"/>
                    </a:lnTo>
                    <a:lnTo>
                      <a:pt x="76581" y="1894840"/>
                    </a:lnTo>
                    <a:lnTo>
                      <a:pt x="76581" y="1894306"/>
                    </a:lnTo>
                    <a:lnTo>
                      <a:pt x="81368" y="1894306"/>
                    </a:lnTo>
                    <a:lnTo>
                      <a:pt x="81368" y="1884743"/>
                    </a:lnTo>
                    <a:lnTo>
                      <a:pt x="76581" y="1884743"/>
                    </a:lnTo>
                    <a:lnTo>
                      <a:pt x="81368" y="1884680"/>
                    </a:lnTo>
                    <a:lnTo>
                      <a:pt x="81368" y="1423670"/>
                    </a:lnTo>
                    <a:lnTo>
                      <a:pt x="76581" y="1423670"/>
                    </a:lnTo>
                    <a:lnTo>
                      <a:pt x="81368" y="1423593"/>
                    </a:lnTo>
                    <a:lnTo>
                      <a:pt x="81368" y="1414018"/>
                    </a:lnTo>
                    <a:lnTo>
                      <a:pt x="76581" y="1414018"/>
                    </a:lnTo>
                    <a:lnTo>
                      <a:pt x="76581" y="1413510"/>
                    </a:lnTo>
                    <a:lnTo>
                      <a:pt x="81368" y="1413510"/>
                    </a:lnTo>
                    <a:lnTo>
                      <a:pt x="81368" y="952868"/>
                    </a:lnTo>
                    <a:lnTo>
                      <a:pt x="81368" y="952500"/>
                    </a:lnTo>
                    <a:lnTo>
                      <a:pt x="81368" y="943610"/>
                    </a:lnTo>
                    <a:lnTo>
                      <a:pt x="81368" y="943305"/>
                    </a:lnTo>
                    <a:lnTo>
                      <a:pt x="81368" y="482600"/>
                    </a:lnTo>
                    <a:lnTo>
                      <a:pt x="76581" y="482600"/>
                    </a:lnTo>
                    <a:lnTo>
                      <a:pt x="76581" y="482142"/>
                    </a:lnTo>
                    <a:lnTo>
                      <a:pt x="81368" y="482142"/>
                    </a:lnTo>
                    <a:lnTo>
                      <a:pt x="81368" y="472579"/>
                    </a:lnTo>
                    <a:lnTo>
                      <a:pt x="76581" y="472579"/>
                    </a:lnTo>
                    <a:lnTo>
                      <a:pt x="76581" y="472440"/>
                    </a:lnTo>
                    <a:lnTo>
                      <a:pt x="81368" y="472440"/>
                    </a:lnTo>
                    <a:lnTo>
                      <a:pt x="81368" y="10160"/>
                    </a:lnTo>
                    <a:lnTo>
                      <a:pt x="76581" y="10160"/>
                    </a:lnTo>
                    <a:lnTo>
                      <a:pt x="76581" y="9842"/>
                    </a:lnTo>
                    <a:lnTo>
                      <a:pt x="81368" y="9842"/>
                    </a:lnTo>
                    <a:lnTo>
                      <a:pt x="81368" y="266"/>
                    </a:lnTo>
                    <a:lnTo>
                      <a:pt x="76581" y="266"/>
                    </a:lnTo>
                    <a:lnTo>
                      <a:pt x="76581" y="0"/>
                    </a:lnTo>
                    <a:lnTo>
                      <a:pt x="71805" y="0"/>
                    </a:lnTo>
                    <a:lnTo>
                      <a:pt x="71805" y="266"/>
                    </a:lnTo>
                    <a:lnTo>
                      <a:pt x="0" y="266"/>
                    </a:lnTo>
                    <a:lnTo>
                      <a:pt x="0" y="9842"/>
                    </a:lnTo>
                    <a:lnTo>
                      <a:pt x="71805" y="9842"/>
                    </a:lnTo>
                    <a:lnTo>
                      <a:pt x="71805" y="10160"/>
                    </a:lnTo>
                    <a:lnTo>
                      <a:pt x="71805" y="472440"/>
                    </a:lnTo>
                    <a:lnTo>
                      <a:pt x="71805" y="472579"/>
                    </a:lnTo>
                    <a:lnTo>
                      <a:pt x="0" y="472579"/>
                    </a:lnTo>
                    <a:lnTo>
                      <a:pt x="0" y="482142"/>
                    </a:lnTo>
                    <a:lnTo>
                      <a:pt x="71805" y="482142"/>
                    </a:lnTo>
                    <a:lnTo>
                      <a:pt x="71805" y="482600"/>
                    </a:lnTo>
                    <a:lnTo>
                      <a:pt x="71805" y="943305"/>
                    </a:lnTo>
                    <a:lnTo>
                      <a:pt x="0" y="943305"/>
                    </a:lnTo>
                    <a:lnTo>
                      <a:pt x="0" y="952868"/>
                    </a:lnTo>
                    <a:lnTo>
                      <a:pt x="71805" y="952868"/>
                    </a:lnTo>
                    <a:lnTo>
                      <a:pt x="71805" y="1413510"/>
                    </a:lnTo>
                    <a:lnTo>
                      <a:pt x="71805" y="1414018"/>
                    </a:lnTo>
                    <a:lnTo>
                      <a:pt x="0" y="1414018"/>
                    </a:lnTo>
                    <a:lnTo>
                      <a:pt x="0" y="1423593"/>
                    </a:lnTo>
                    <a:lnTo>
                      <a:pt x="71805" y="1423593"/>
                    </a:lnTo>
                    <a:lnTo>
                      <a:pt x="71805" y="1884680"/>
                    </a:lnTo>
                    <a:lnTo>
                      <a:pt x="0" y="1884743"/>
                    </a:lnTo>
                    <a:lnTo>
                      <a:pt x="0" y="1894306"/>
                    </a:lnTo>
                    <a:lnTo>
                      <a:pt x="71805" y="1894306"/>
                    </a:lnTo>
                    <a:lnTo>
                      <a:pt x="71805" y="1894840"/>
                    </a:lnTo>
                    <a:lnTo>
                      <a:pt x="71805" y="2355469"/>
                    </a:lnTo>
                    <a:lnTo>
                      <a:pt x="0" y="2355469"/>
                    </a:lnTo>
                    <a:lnTo>
                      <a:pt x="0" y="2365032"/>
                    </a:lnTo>
                    <a:lnTo>
                      <a:pt x="71805" y="2365032"/>
                    </a:lnTo>
                    <a:lnTo>
                      <a:pt x="71805" y="2825750"/>
                    </a:lnTo>
                    <a:lnTo>
                      <a:pt x="71805" y="2826194"/>
                    </a:lnTo>
                    <a:lnTo>
                      <a:pt x="0" y="2826194"/>
                    </a:lnTo>
                    <a:lnTo>
                      <a:pt x="0" y="2835757"/>
                    </a:lnTo>
                    <a:lnTo>
                      <a:pt x="71805" y="2835757"/>
                    </a:lnTo>
                    <a:lnTo>
                      <a:pt x="71805" y="2835910"/>
                    </a:lnTo>
                    <a:lnTo>
                      <a:pt x="76581" y="2835910"/>
                    </a:lnTo>
                    <a:lnTo>
                      <a:pt x="323913" y="2835910"/>
                    </a:lnTo>
                    <a:lnTo>
                      <a:pt x="323913" y="2870860"/>
                    </a:lnTo>
                    <a:lnTo>
                      <a:pt x="333476" y="2870860"/>
                    </a:lnTo>
                    <a:lnTo>
                      <a:pt x="333476" y="2835757"/>
                    </a:lnTo>
                    <a:lnTo>
                      <a:pt x="574421" y="2835757"/>
                    </a:lnTo>
                    <a:lnTo>
                      <a:pt x="574421" y="2870860"/>
                    </a:lnTo>
                    <a:lnTo>
                      <a:pt x="583984" y="2870860"/>
                    </a:lnTo>
                    <a:lnTo>
                      <a:pt x="583984" y="2835757"/>
                    </a:lnTo>
                    <a:lnTo>
                      <a:pt x="824953" y="2835757"/>
                    </a:lnTo>
                    <a:lnTo>
                      <a:pt x="824953" y="2907563"/>
                    </a:lnTo>
                    <a:lnTo>
                      <a:pt x="834517" y="2907563"/>
                    </a:lnTo>
                    <a:lnTo>
                      <a:pt x="834517" y="2835757"/>
                    </a:lnTo>
                    <a:lnTo>
                      <a:pt x="1077074" y="2835757"/>
                    </a:lnTo>
                    <a:lnTo>
                      <a:pt x="1077074" y="2870860"/>
                    </a:lnTo>
                    <a:lnTo>
                      <a:pt x="1086637" y="2870860"/>
                    </a:lnTo>
                    <a:lnTo>
                      <a:pt x="1086637" y="2835757"/>
                    </a:lnTo>
                    <a:lnTo>
                      <a:pt x="1327569" y="2835757"/>
                    </a:lnTo>
                    <a:lnTo>
                      <a:pt x="1327569" y="2870860"/>
                    </a:lnTo>
                    <a:lnTo>
                      <a:pt x="1337132" y="2870860"/>
                    </a:lnTo>
                    <a:lnTo>
                      <a:pt x="1337132" y="2835757"/>
                    </a:lnTo>
                    <a:lnTo>
                      <a:pt x="1579689" y="2835757"/>
                    </a:lnTo>
                    <a:lnTo>
                      <a:pt x="1579689" y="2907563"/>
                    </a:lnTo>
                    <a:lnTo>
                      <a:pt x="1589252" y="2907563"/>
                    </a:lnTo>
                    <a:lnTo>
                      <a:pt x="1589252" y="2835757"/>
                    </a:lnTo>
                    <a:lnTo>
                      <a:pt x="1831809" y="2835757"/>
                    </a:lnTo>
                    <a:lnTo>
                      <a:pt x="1831809" y="2870860"/>
                    </a:lnTo>
                    <a:lnTo>
                      <a:pt x="1841373" y="2870860"/>
                    </a:lnTo>
                    <a:lnTo>
                      <a:pt x="1841373" y="2835757"/>
                    </a:lnTo>
                    <a:lnTo>
                      <a:pt x="2082342" y="2835757"/>
                    </a:lnTo>
                    <a:lnTo>
                      <a:pt x="2082342" y="2870860"/>
                    </a:lnTo>
                    <a:lnTo>
                      <a:pt x="2091905" y="2870860"/>
                    </a:lnTo>
                    <a:lnTo>
                      <a:pt x="2091905" y="2835757"/>
                    </a:lnTo>
                    <a:lnTo>
                      <a:pt x="2334450" y="2835757"/>
                    </a:lnTo>
                    <a:lnTo>
                      <a:pt x="2334450" y="2907563"/>
                    </a:lnTo>
                    <a:lnTo>
                      <a:pt x="2344013" y="2907563"/>
                    </a:lnTo>
                    <a:lnTo>
                      <a:pt x="2344013" y="2835757"/>
                    </a:lnTo>
                    <a:lnTo>
                      <a:pt x="2586545" y="2835757"/>
                    </a:lnTo>
                    <a:lnTo>
                      <a:pt x="2586545" y="2870860"/>
                    </a:lnTo>
                    <a:lnTo>
                      <a:pt x="2596134" y="2870860"/>
                    </a:lnTo>
                    <a:lnTo>
                      <a:pt x="2596134" y="2835757"/>
                    </a:lnTo>
                    <a:lnTo>
                      <a:pt x="2837078" y="2835757"/>
                    </a:lnTo>
                    <a:lnTo>
                      <a:pt x="2837078" y="2870860"/>
                    </a:lnTo>
                    <a:lnTo>
                      <a:pt x="2846641" y="2870860"/>
                    </a:lnTo>
                    <a:lnTo>
                      <a:pt x="2846641" y="2835757"/>
                    </a:lnTo>
                    <a:lnTo>
                      <a:pt x="3089186" y="2835757"/>
                    </a:lnTo>
                    <a:lnTo>
                      <a:pt x="3089186" y="2907563"/>
                    </a:lnTo>
                    <a:lnTo>
                      <a:pt x="3098749" y="2907563"/>
                    </a:lnTo>
                    <a:lnTo>
                      <a:pt x="3098749" y="2835757"/>
                    </a:lnTo>
                    <a:lnTo>
                      <a:pt x="3341306" y="2835757"/>
                    </a:lnTo>
                    <a:lnTo>
                      <a:pt x="3341306" y="2870860"/>
                    </a:lnTo>
                    <a:lnTo>
                      <a:pt x="3350869" y="2870860"/>
                    </a:lnTo>
                    <a:lnTo>
                      <a:pt x="3350869" y="2835757"/>
                    </a:lnTo>
                    <a:lnTo>
                      <a:pt x="3591814" y="2835757"/>
                    </a:lnTo>
                    <a:lnTo>
                      <a:pt x="3591814" y="2870860"/>
                    </a:lnTo>
                    <a:lnTo>
                      <a:pt x="3601402" y="2870860"/>
                    </a:lnTo>
                    <a:lnTo>
                      <a:pt x="3601402" y="2830969"/>
                    </a:lnTo>
                    <a:lnTo>
                      <a:pt x="3591814" y="2830969"/>
                    </a:lnTo>
                    <a:lnTo>
                      <a:pt x="3350869" y="2830969"/>
                    </a:lnTo>
                    <a:lnTo>
                      <a:pt x="323913" y="2830969"/>
                    </a:lnTo>
                    <a:lnTo>
                      <a:pt x="323913" y="2830830"/>
                    </a:lnTo>
                    <a:lnTo>
                      <a:pt x="3853497" y="2830830"/>
                    </a:lnTo>
                    <a:lnTo>
                      <a:pt x="3853497" y="2825750"/>
                    </a:lnTo>
                    <a:close/>
                  </a:path>
                </a:pathLst>
              </a:custGeom>
              <a:solidFill>
                <a:srgbClr val="02020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36" name="object 36"/>
              <p:cNvPicPr/>
              <p:nvPr/>
            </p:nvPicPr>
            <p:blipFill>
              <a:blip r:embed="rId2" cstate="print"/>
              <a:stretch>
                <a:fillRect/>
              </a:stretch>
            </p:blipFill>
            <p:spPr>
              <a:xfrm>
                <a:off x="5785339" y="4315298"/>
                <a:ext cx="3688482" cy="2629992"/>
              </a:xfrm>
              <a:prstGeom prst="rect">
                <a:avLst/>
              </a:prstGeom>
            </p:spPr>
          </p:pic>
          <p:pic>
            <p:nvPicPr>
              <p:cNvPr id="37" name="object 37"/>
              <p:cNvPicPr/>
              <p:nvPr/>
            </p:nvPicPr>
            <p:blipFill>
              <a:blip r:embed="rId3" cstate="print"/>
              <a:stretch>
                <a:fillRect/>
              </a:stretch>
            </p:blipFill>
            <p:spPr>
              <a:xfrm>
                <a:off x="6439383" y="4456059"/>
                <a:ext cx="2893875" cy="653848"/>
              </a:xfrm>
              <a:prstGeom prst="rect">
                <a:avLst/>
              </a:prstGeom>
            </p:spPr>
          </p:pic>
          <p:pic>
            <p:nvPicPr>
              <p:cNvPr id="38" name="object 38"/>
              <p:cNvPicPr/>
              <p:nvPr/>
            </p:nvPicPr>
            <p:blipFill>
              <a:blip r:embed="rId4" cstate="print"/>
              <a:stretch>
                <a:fillRect/>
              </a:stretch>
            </p:blipFill>
            <p:spPr>
              <a:xfrm>
                <a:off x="5587016" y="4240806"/>
                <a:ext cx="815716" cy="834409"/>
              </a:xfrm>
              <a:prstGeom prst="rect">
                <a:avLst/>
              </a:prstGeom>
            </p:spPr>
          </p:pic>
          <p:pic>
            <p:nvPicPr>
              <p:cNvPr id="39" name="object 39"/>
              <p:cNvPicPr/>
              <p:nvPr/>
            </p:nvPicPr>
            <p:blipFill>
              <a:blip r:embed="rId5" cstate="print"/>
              <a:stretch>
                <a:fillRect/>
              </a:stretch>
            </p:blipFill>
            <p:spPr>
              <a:xfrm>
                <a:off x="9059960" y="4575601"/>
                <a:ext cx="97403" cy="380065"/>
              </a:xfrm>
              <a:prstGeom prst="rect">
                <a:avLst/>
              </a:prstGeom>
            </p:spPr>
          </p:pic>
          <p:pic>
            <p:nvPicPr>
              <p:cNvPr id="40" name="object 40"/>
              <p:cNvPicPr/>
              <p:nvPr/>
            </p:nvPicPr>
            <p:blipFill>
              <a:blip r:embed="rId6" cstate="print"/>
              <a:stretch>
                <a:fillRect/>
              </a:stretch>
            </p:blipFill>
            <p:spPr>
              <a:xfrm>
                <a:off x="7042807" y="4607583"/>
                <a:ext cx="109227" cy="533077"/>
              </a:xfrm>
              <a:prstGeom prst="rect">
                <a:avLst/>
              </a:prstGeom>
            </p:spPr>
          </p:pic>
          <p:pic>
            <p:nvPicPr>
              <p:cNvPr id="41" name="object 41"/>
              <p:cNvPicPr/>
              <p:nvPr/>
            </p:nvPicPr>
            <p:blipFill>
              <a:blip r:embed="rId7" cstate="print"/>
              <a:stretch>
                <a:fillRect/>
              </a:stretch>
            </p:blipFill>
            <p:spPr>
              <a:xfrm>
                <a:off x="8305248" y="4639565"/>
                <a:ext cx="97411" cy="625312"/>
              </a:xfrm>
              <a:prstGeom prst="rect">
                <a:avLst/>
              </a:prstGeom>
            </p:spPr>
          </p:pic>
          <p:pic>
            <p:nvPicPr>
              <p:cNvPr id="42" name="object 42"/>
              <p:cNvPicPr/>
              <p:nvPr/>
            </p:nvPicPr>
            <p:blipFill>
              <a:blip r:embed="rId8" cstate="print"/>
              <a:stretch>
                <a:fillRect/>
              </a:stretch>
            </p:blipFill>
            <p:spPr>
              <a:xfrm>
                <a:off x="5790452" y="4768708"/>
                <a:ext cx="95688" cy="271331"/>
              </a:xfrm>
              <a:prstGeom prst="rect">
                <a:avLst/>
              </a:prstGeom>
            </p:spPr>
          </p:pic>
          <p:pic>
            <p:nvPicPr>
              <p:cNvPr id="43" name="object 43"/>
              <p:cNvPicPr/>
              <p:nvPr/>
            </p:nvPicPr>
            <p:blipFill>
              <a:blip r:embed="rId9" cstate="print"/>
              <a:stretch>
                <a:fillRect/>
              </a:stretch>
            </p:blipFill>
            <p:spPr>
              <a:xfrm>
                <a:off x="7299877" y="4623567"/>
                <a:ext cx="97403" cy="692721"/>
              </a:xfrm>
              <a:prstGeom prst="rect">
                <a:avLst/>
              </a:prstGeom>
            </p:spPr>
          </p:pic>
          <p:pic>
            <p:nvPicPr>
              <p:cNvPr id="44" name="object 44"/>
              <p:cNvPicPr/>
              <p:nvPr/>
            </p:nvPicPr>
            <p:blipFill>
              <a:blip r:embed="rId10" cstate="print"/>
              <a:stretch>
                <a:fillRect/>
              </a:stretch>
            </p:blipFill>
            <p:spPr>
              <a:xfrm>
                <a:off x="8054582" y="4907694"/>
                <a:ext cx="95688" cy="202213"/>
              </a:xfrm>
              <a:prstGeom prst="rect">
                <a:avLst/>
              </a:prstGeom>
            </p:spPr>
          </p:pic>
          <p:pic>
            <p:nvPicPr>
              <p:cNvPr id="45" name="object 45"/>
              <p:cNvPicPr/>
              <p:nvPr/>
            </p:nvPicPr>
            <p:blipFill>
              <a:blip r:embed="rId11" cstate="print"/>
              <a:stretch>
                <a:fillRect/>
              </a:stretch>
            </p:blipFill>
            <p:spPr>
              <a:xfrm>
                <a:off x="7550292" y="4669817"/>
                <a:ext cx="97661" cy="556930"/>
              </a:xfrm>
              <a:prstGeom prst="rect">
                <a:avLst/>
              </a:prstGeom>
            </p:spPr>
          </p:pic>
          <p:pic>
            <p:nvPicPr>
              <p:cNvPr id="46" name="object 46"/>
              <p:cNvPicPr/>
              <p:nvPr/>
            </p:nvPicPr>
            <p:blipFill>
              <a:blip r:embed="rId12" cstate="print"/>
              <a:stretch>
                <a:fillRect/>
              </a:stretch>
            </p:blipFill>
            <p:spPr>
              <a:xfrm>
                <a:off x="8348295" y="5825003"/>
                <a:ext cx="9600" cy="202699"/>
              </a:xfrm>
              <a:prstGeom prst="rect">
                <a:avLst/>
              </a:prstGeom>
            </p:spPr>
          </p:pic>
          <p:pic>
            <p:nvPicPr>
              <p:cNvPr id="47" name="object 47"/>
              <p:cNvPicPr/>
              <p:nvPr/>
            </p:nvPicPr>
            <p:blipFill>
              <a:blip r:embed="rId13" cstate="print"/>
              <a:stretch>
                <a:fillRect/>
              </a:stretch>
            </p:blipFill>
            <p:spPr>
              <a:xfrm>
                <a:off x="7550292" y="5826483"/>
                <a:ext cx="95938" cy="180318"/>
              </a:xfrm>
              <a:prstGeom prst="rect">
                <a:avLst/>
              </a:prstGeom>
            </p:spPr>
          </p:pic>
          <p:pic>
            <p:nvPicPr>
              <p:cNvPr id="48" name="object 48"/>
              <p:cNvPicPr/>
              <p:nvPr/>
            </p:nvPicPr>
            <p:blipFill>
              <a:blip r:embed="rId14" cstate="print"/>
              <a:stretch>
                <a:fillRect/>
              </a:stretch>
            </p:blipFill>
            <p:spPr>
              <a:xfrm>
                <a:off x="7802437" y="5785159"/>
                <a:ext cx="95938" cy="215245"/>
              </a:xfrm>
              <a:prstGeom prst="rect">
                <a:avLst/>
              </a:prstGeom>
            </p:spPr>
          </p:pic>
          <p:pic>
            <p:nvPicPr>
              <p:cNvPr id="49" name="object 49"/>
              <p:cNvPicPr/>
              <p:nvPr/>
            </p:nvPicPr>
            <p:blipFill>
              <a:blip r:embed="rId15" cstate="print"/>
              <a:stretch>
                <a:fillRect/>
              </a:stretch>
            </p:blipFill>
            <p:spPr>
              <a:xfrm>
                <a:off x="8054582" y="5530061"/>
                <a:ext cx="97411" cy="446724"/>
              </a:xfrm>
              <a:prstGeom prst="rect">
                <a:avLst/>
              </a:prstGeom>
            </p:spPr>
          </p:pic>
          <p:pic>
            <p:nvPicPr>
              <p:cNvPr id="50" name="object 50"/>
              <p:cNvPicPr/>
              <p:nvPr/>
            </p:nvPicPr>
            <p:blipFill>
              <a:blip r:embed="rId16" cstate="print"/>
              <a:stretch>
                <a:fillRect/>
              </a:stretch>
            </p:blipFill>
            <p:spPr>
              <a:xfrm>
                <a:off x="7299877" y="5754899"/>
                <a:ext cx="95680" cy="199261"/>
              </a:xfrm>
              <a:prstGeom prst="rect">
                <a:avLst/>
              </a:prstGeom>
            </p:spPr>
          </p:pic>
          <p:pic>
            <p:nvPicPr>
              <p:cNvPr id="51" name="object 51"/>
              <p:cNvPicPr/>
              <p:nvPr/>
            </p:nvPicPr>
            <p:blipFill>
              <a:blip r:embed="rId17" cstate="print"/>
              <a:stretch>
                <a:fillRect/>
              </a:stretch>
            </p:blipFill>
            <p:spPr>
              <a:xfrm>
                <a:off x="7047732" y="5588857"/>
                <a:ext cx="95680" cy="351028"/>
              </a:xfrm>
              <a:prstGeom prst="rect">
                <a:avLst/>
              </a:prstGeom>
            </p:spPr>
          </p:pic>
          <p:pic>
            <p:nvPicPr>
              <p:cNvPr id="52" name="object 52"/>
              <p:cNvPicPr/>
              <p:nvPr/>
            </p:nvPicPr>
            <p:blipFill>
              <a:blip r:embed="rId18" cstate="print"/>
              <a:stretch>
                <a:fillRect/>
              </a:stretch>
            </p:blipFill>
            <p:spPr>
              <a:xfrm>
                <a:off x="7802437" y="4883840"/>
                <a:ext cx="97418" cy="796030"/>
              </a:xfrm>
              <a:prstGeom prst="rect">
                <a:avLst/>
              </a:prstGeom>
            </p:spPr>
          </p:pic>
          <p:pic>
            <p:nvPicPr>
              <p:cNvPr id="53" name="object 53"/>
              <p:cNvPicPr/>
              <p:nvPr/>
            </p:nvPicPr>
            <p:blipFill>
              <a:blip r:embed="rId19" cstate="print"/>
              <a:stretch>
                <a:fillRect/>
              </a:stretch>
            </p:blipFill>
            <p:spPr>
              <a:xfrm>
                <a:off x="6545157" y="5601652"/>
                <a:ext cx="95695" cy="338232"/>
              </a:xfrm>
              <a:prstGeom prst="rect">
                <a:avLst/>
              </a:prstGeom>
            </p:spPr>
          </p:pic>
          <p:pic>
            <p:nvPicPr>
              <p:cNvPr id="54" name="object 54"/>
              <p:cNvPicPr/>
              <p:nvPr/>
            </p:nvPicPr>
            <p:blipFill>
              <a:blip r:embed="rId20" cstate="print"/>
              <a:stretch>
                <a:fillRect/>
              </a:stretch>
            </p:blipFill>
            <p:spPr>
              <a:xfrm>
                <a:off x="6797302" y="5356141"/>
                <a:ext cx="97418" cy="403433"/>
              </a:xfrm>
              <a:prstGeom prst="rect">
                <a:avLst/>
              </a:prstGeom>
            </p:spPr>
          </p:pic>
          <p:pic>
            <p:nvPicPr>
              <p:cNvPr id="55" name="object 55"/>
              <p:cNvPicPr/>
              <p:nvPr/>
            </p:nvPicPr>
            <p:blipFill>
              <a:blip r:embed="rId21" cstate="print"/>
              <a:stretch>
                <a:fillRect/>
              </a:stretch>
            </p:blipFill>
            <p:spPr>
              <a:xfrm>
                <a:off x="8048921" y="5109908"/>
                <a:ext cx="129150" cy="418187"/>
              </a:xfrm>
              <a:prstGeom prst="rect">
                <a:avLst/>
              </a:prstGeom>
            </p:spPr>
          </p:pic>
          <p:pic>
            <p:nvPicPr>
              <p:cNvPr id="56" name="object 56"/>
              <p:cNvPicPr/>
              <p:nvPr/>
            </p:nvPicPr>
            <p:blipFill>
              <a:blip r:embed="rId22" cstate="print"/>
              <a:stretch>
                <a:fillRect/>
              </a:stretch>
            </p:blipFill>
            <p:spPr>
              <a:xfrm>
                <a:off x="6545157" y="5109908"/>
                <a:ext cx="95695" cy="163090"/>
              </a:xfrm>
              <a:prstGeom prst="rect">
                <a:avLst/>
              </a:prstGeom>
            </p:spPr>
          </p:pic>
          <p:pic>
            <p:nvPicPr>
              <p:cNvPr id="57" name="object 57"/>
              <p:cNvPicPr/>
              <p:nvPr/>
            </p:nvPicPr>
            <p:blipFill>
              <a:blip r:embed="rId23" cstate="print"/>
              <a:stretch>
                <a:fillRect/>
              </a:stretch>
            </p:blipFill>
            <p:spPr>
              <a:xfrm>
                <a:off x="6797302" y="5109908"/>
                <a:ext cx="95695" cy="150302"/>
              </a:xfrm>
              <a:prstGeom prst="rect">
                <a:avLst/>
              </a:prstGeom>
            </p:spPr>
          </p:pic>
        </p:grpSp>
      </p:grpSp>
      <p:grpSp>
        <p:nvGrpSpPr>
          <p:cNvPr id="81" name="Grupo 80">
            <a:extLst>
              <a:ext uri="{FF2B5EF4-FFF2-40B4-BE49-F238E27FC236}">
                <a16:creationId xmlns:a16="http://schemas.microsoft.com/office/drawing/2014/main" id="{CCAE3731-D09C-4560-628E-A972551199EC}"/>
              </a:ext>
            </a:extLst>
          </p:cNvPr>
          <p:cNvGrpSpPr/>
          <p:nvPr/>
        </p:nvGrpSpPr>
        <p:grpSpPr>
          <a:xfrm>
            <a:off x="1496469" y="4956218"/>
            <a:ext cx="4989826" cy="354782"/>
            <a:chOff x="1014484" y="4728511"/>
            <a:chExt cx="4989826" cy="354782"/>
          </a:xfrm>
        </p:grpSpPr>
        <p:sp>
          <p:nvSpPr>
            <p:cNvPr id="4" name="object 4"/>
            <p:cNvSpPr txBox="1"/>
            <p:nvPr/>
          </p:nvSpPr>
          <p:spPr>
            <a:xfrm>
              <a:off x="1014484" y="4728511"/>
              <a:ext cx="2457051" cy="344154"/>
            </a:xfrm>
            <a:prstGeom prst="rect">
              <a:avLst/>
            </a:prstGeom>
          </p:spPr>
          <p:txBody>
            <a:bodyPr vert="horz" wrap="square" lIns="0" tIns="8086" rIns="0" bIns="0" rtlCol="0">
              <a:spAutoFit/>
            </a:bodyPr>
            <a:lstStyle/>
            <a:p>
              <a:pPr marL="7701" marR="0" lvl="0" indent="0" algn="l" defTabSz="914400" rtl="0" eaLnBrk="1" fontAlgn="auto" latinLnBrk="0" hangingPunct="1">
                <a:lnSpc>
                  <a:spcPct val="100000"/>
                </a:lnSpc>
                <a:spcBef>
                  <a:spcPts val="64"/>
                </a:spcBef>
                <a:spcAft>
                  <a:spcPts val="100"/>
                </a:spcAft>
                <a:buClrTx/>
                <a:buSzTx/>
                <a:buFontTx/>
                <a:buNone/>
                <a:tabLst/>
                <a:defRPr/>
              </a:pPr>
              <a:r>
                <a:rPr kumimoji="0" sz="700" b="1" i="0" u="none" strike="noStrike" kern="1200" cap="none" spc="0" normalizeH="0" baseline="0" noProof="0" err="1">
                  <a:ln>
                    <a:noFill/>
                  </a:ln>
                  <a:solidFill>
                    <a:srgbClr val="22346A"/>
                  </a:solidFill>
                  <a:effectLst/>
                  <a:uLnTx/>
                  <a:uFillTx/>
                  <a:latin typeface="Arial"/>
                  <a:ea typeface="+mn-ea"/>
                  <a:cs typeface="Arial"/>
                </a:rPr>
                <a:t>ADvocate</a:t>
              </a:r>
              <a:r>
                <a:rPr kumimoji="0" sz="700" b="1" i="0" u="none" strike="noStrike" kern="1200" cap="none" spc="9" normalizeH="0" baseline="0" noProof="0">
                  <a:ln>
                    <a:noFill/>
                  </a:ln>
                  <a:solidFill>
                    <a:srgbClr val="22346A"/>
                  </a:solidFill>
                  <a:effectLst/>
                  <a:uLnTx/>
                  <a:uFillTx/>
                  <a:latin typeface="Arial"/>
                  <a:ea typeface="+mn-ea"/>
                  <a:cs typeface="Arial"/>
                </a:rPr>
                <a:t> </a:t>
              </a:r>
              <a:r>
                <a:rPr kumimoji="0" sz="700" b="1" i="0" u="none" strike="noStrike" kern="1200" cap="none" spc="0" normalizeH="0" baseline="0" noProof="0">
                  <a:ln>
                    <a:noFill/>
                  </a:ln>
                  <a:solidFill>
                    <a:srgbClr val="22346A"/>
                  </a:solidFill>
                  <a:effectLst/>
                  <a:uLnTx/>
                  <a:uFillTx/>
                  <a:latin typeface="Arial"/>
                  <a:ea typeface="+mn-ea"/>
                  <a:cs typeface="Arial"/>
                </a:rPr>
                <a:t>1</a:t>
              </a:r>
              <a:r>
                <a:rPr kumimoji="0" sz="700" b="1" i="0" u="none" strike="noStrike" kern="1200" cap="none" spc="9" normalizeH="0" baseline="0" noProof="0">
                  <a:ln>
                    <a:noFill/>
                  </a:ln>
                  <a:solidFill>
                    <a:srgbClr val="22346A"/>
                  </a:solidFill>
                  <a:effectLst/>
                  <a:uLnTx/>
                  <a:uFillTx/>
                  <a:latin typeface="Arial"/>
                  <a:ea typeface="+mn-ea"/>
                  <a:cs typeface="Arial"/>
                </a:rPr>
                <a:t> </a:t>
              </a:r>
              <a:r>
                <a:rPr kumimoji="0" sz="700" b="1" i="0" u="none" strike="noStrike" kern="1200" cap="none" spc="0" normalizeH="0" baseline="0" noProof="0">
                  <a:ln>
                    <a:noFill/>
                  </a:ln>
                  <a:solidFill>
                    <a:srgbClr val="22346A"/>
                  </a:solidFill>
                  <a:effectLst/>
                  <a:uLnTx/>
                  <a:uFillTx/>
                  <a:latin typeface="Arial"/>
                  <a:ea typeface="+mn-ea"/>
                  <a:cs typeface="Arial"/>
                </a:rPr>
                <a:t>(</a:t>
              </a:r>
              <a:r>
                <a:rPr kumimoji="0" sz="700" b="1" i="0" u="none" strike="noStrike" kern="1200" cap="none" spc="0" normalizeH="0" baseline="0" noProof="0" err="1">
                  <a:ln>
                    <a:noFill/>
                  </a:ln>
                  <a:solidFill>
                    <a:srgbClr val="22346A"/>
                  </a:solidFill>
                  <a:effectLst/>
                  <a:uLnTx/>
                  <a:uFillTx/>
                  <a:latin typeface="Arial"/>
                  <a:ea typeface="+mn-ea"/>
                  <a:cs typeface="Arial"/>
                </a:rPr>
                <a:t>intención</a:t>
              </a:r>
              <a:r>
                <a:rPr kumimoji="0" sz="700" b="1" i="0" u="none" strike="noStrike" kern="1200" cap="none" spc="9" normalizeH="0" baseline="0" noProof="0">
                  <a:ln>
                    <a:noFill/>
                  </a:ln>
                  <a:solidFill>
                    <a:srgbClr val="22346A"/>
                  </a:solidFill>
                  <a:effectLst/>
                  <a:uLnTx/>
                  <a:uFillTx/>
                  <a:latin typeface="Arial"/>
                  <a:ea typeface="+mn-ea"/>
                  <a:cs typeface="Arial"/>
                </a:rPr>
                <a:t> </a:t>
              </a:r>
              <a:r>
                <a:rPr kumimoji="0" sz="700" b="1" i="0" u="none" strike="noStrike" kern="1200" cap="none" spc="0" normalizeH="0" baseline="0" noProof="0">
                  <a:ln>
                    <a:noFill/>
                  </a:ln>
                  <a:solidFill>
                    <a:srgbClr val="22346A"/>
                  </a:solidFill>
                  <a:effectLst/>
                  <a:uLnTx/>
                  <a:uFillTx/>
                  <a:latin typeface="Arial"/>
                  <a:ea typeface="+mn-ea"/>
                  <a:cs typeface="Arial"/>
                </a:rPr>
                <a:t>de</a:t>
              </a:r>
              <a:r>
                <a:rPr kumimoji="0" sz="700" b="1" i="0" u="none" strike="noStrike" kern="1200" cap="none" spc="9" normalizeH="0" baseline="0" noProof="0">
                  <a:ln>
                    <a:noFill/>
                  </a:ln>
                  <a:solidFill>
                    <a:srgbClr val="22346A"/>
                  </a:solidFill>
                  <a:effectLst/>
                  <a:uLnTx/>
                  <a:uFillTx/>
                  <a:latin typeface="Arial"/>
                  <a:ea typeface="+mn-ea"/>
                  <a:cs typeface="Arial"/>
                </a:rPr>
                <a:t> </a:t>
              </a:r>
              <a:r>
                <a:rPr kumimoji="0" sz="700" b="1" i="0" u="none" strike="noStrike" kern="1200" cap="none" spc="-6" normalizeH="0" baseline="0" noProof="0" err="1">
                  <a:ln>
                    <a:noFill/>
                  </a:ln>
                  <a:solidFill>
                    <a:srgbClr val="22346A"/>
                  </a:solidFill>
                  <a:effectLst/>
                  <a:uLnTx/>
                  <a:uFillTx/>
                  <a:latin typeface="Arial"/>
                  <a:ea typeface="+mn-ea"/>
                  <a:cs typeface="Arial"/>
                </a:rPr>
                <a:t>tratar</a:t>
              </a:r>
              <a:r>
                <a:rPr kumimoji="0" sz="700" b="1" i="0" u="none" strike="noStrike" kern="1200" cap="none" spc="-6" normalizeH="0" baseline="0" noProof="0">
                  <a:ln>
                    <a:noFill/>
                  </a:ln>
                  <a:solidFill>
                    <a:srgbClr val="22346A"/>
                  </a:solidFill>
                  <a:effectLst/>
                  <a:uLnTx/>
                  <a:uFillTx/>
                  <a:latin typeface="Arial"/>
                  <a:ea typeface="+mn-ea"/>
                  <a:cs typeface="Arial"/>
                </a:rPr>
                <a:t>)</a:t>
              </a:r>
              <a:endParaRPr kumimoji="0" sz="700" b="0"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tab pos="149404" algn="l"/>
                </a:tabLst>
                <a:defRPr/>
              </a:pPr>
              <a:r>
                <a:rPr kumimoji="0" lang="es-ES" sz="700" b="1" i="0" u="none" strike="noStrike" kern="1200" cap="none" spc="303" normalizeH="0" baseline="0" noProof="0">
                  <a:ln>
                    <a:noFill/>
                  </a:ln>
                  <a:solidFill>
                    <a:srgbClr val="A69E95"/>
                  </a:solidFill>
                  <a:effectLst/>
                  <a:uLnTx/>
                  <a:uFillTx/>
                  <a:latin typeface="Arial"/>
                  <a:ea typeface="+mn-ea"/>
                  <a:cs typeface="Arial"/>
                </a:rPr>
                <a:t>—</a:t>
              </a:r>
              <a:r>
                <a:rPr kumimoji="0" sz="700" b="0" i="0" u="none" strike="noStrike" kern="1200" cap="none" spc="0" normalizeH="0" baseline="0" noProof="0">
                  <a:ln>
                    <a:noFill/>
                  </a:ln>
                  <a:solidFill>
                    <a:srgbClr val="22346A"/>
                  </a:solidFill>
                  <a:effectLst/>
                  <a:uLnTx/>
                  <a:uFillTx/>
                  <a:latin typeface="Arial"/>
                  <a:ea typeface="+mn-ea"/>
                  <a:cs typeface="Arial"/>
                </a:rPr>
                <a:t>Placebo</a:t>
              </a:r>
              <a:endParaRPr kumimoji="0" sz="700"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ct val="100000"/>
                </a:lnSpc>
                <a:spcBef>
                  <a:spcPts val="3"/>
                </a:spcBef>
                <a:spcAft>
                  <a:spcPts val="0"/>
                </a:spcAft>
                <a:buClrTx/>
                <a:buSzTx/>
                <a:buFontTx/>
                <a:buNone/>
                <a:tabLst>
                  <a:tab pos="149404" algn="l"/>
                </a:tabLst>
                <a:defRPr/>
              </a:pPr>
              <a:r>
                <a:rPr kumimoji="0" lang="es-ES" sz="700" b="1" i="0" u="none" strike="noStrike" kern="1200" cap="none" spc="303" normalizeH="0" baseline="0" noProof="0">
                  <a:ln>
                    <a:noFill/>
                  </a:ln>
                  <a:solidFill>
                    <a:srgbClr val="AB539B"/>
                  </a:solidFill>
                  <a:effectLst/>
                  <a:uLnTx/>
                  <a:uFillTx/>
                  <a:latin typeface="Arial"/>
                  <a:ea typeface="+mn-ea"/>
                  <a:cs typeface="Arial"/>
                </a:rPr>
                <a:t>—</a:t>
              </a:r>
              <a:r>
                <a:rPr kumimoji="0" sz="700" b="0" i="0" u="none" strike="noStrike" kern="1200" cap="none" spc="0" normalizeH="0" baseline="0" noProof="0">
                  <a:ln>
                    <a:noFill/>
                  </a:ln>
                  <a:solidFill>
                    <a:srgbClr val="22346A"/>
                  </a:solidFill>
                  <a:effectLst/>
                  <a:uLnTx/>
                  <a:uFillTx/>
                  <a:latin typeface="Arial"/>
                  <a:ea typeface="+mn-ea"/>
                  <a:cs typeface="Arial"/>
                </a:rPr>
                <a:t>Lebrikizumab 250 mg </a:t>
              </a:r>
              <a:r>
                <a:rPr kumimoji="0" sz="700" b="0" i="0" u="none" strike="noStrike" kern="1200" cap="none" spc="0" normalizeH="0" baseline="0" noProof="0" err="1">
                  <a:ln>
                    <a:noFill/>
                  </a:ln>
                  <a:solidFill>
                    <a:srgbClr val="22346A"/>
                  </a:solidFill>
                  <a:effectLst/>
                  <a:uLnTx/>
                  <a:uFillTx/>
                  <a:latin typeface="Arial"/>
                  <a:ea typeface="+mn-ea"/>
                  <a:cs typeface="Arial"/>
                </a:rPr>
                <a:t>cada</a:t>
              </a:r>
              <a:r>
                <a:rPr kumimoji="0" sz="700" b="0" i="0" u="none" strike="noStrike" kern="1200" cap="none" spc="0" normalizeH="0" baseline="0" noProof="0">
                  <a:ln>
                    <a:noFill/>
                  </a:ln>
                  <a:solidFill>
                    <a:srgbClr val="22346A"/>
                  </a:solidFill>
                  <a:effectLst/>
                  <a:uLnTx/>
                  <a:uFillTx/>
                  <a:latin typeface="Arial"/>
                  <a:ea typeface="+mn-ea"/>
                  <a:cs typeface="Arial"/>
                </a:rPr>
                <a:t> 2 </a:t>
              </a:r>
              <a:r>
                <a:rPr kumimoji="0" sz="700" b="0" i="0" u="none" strike="noStrike" kern="1200" cap="none" spc="0" normalizeH="0" baseline="0" noProof="0" err="1">
                  <a:ln>
                    <a:noFill/>
                  </a:ln>
                  <a:solidFill>
                    <a:srgbClr val="22346A"/>
                  </a:solidFill>
                  <a:effectLst/>
                  <a:uLnTx/>
                  <a:uFillTx/>
                  <a:latin typeface="Arial"/>
                  <a:ea typeface="+mn-ea"/>
                  <a:cs typeface="Arial"/>
                </a:rPr>
                <a:t>semanas</a:t>
              </a:r>
              <a:endParaRPr kumimoji="0" sz="700" b="0" i="0" u="none" strike="noStrike" kern="1200" cap="none" spc="0" normalizeH="0" baseline="0" noProof="0">
                <a:ln>
                  <a:noFill/>
                </a:ln>
                <a:solidFill>
                  <a:srgbClr val="000000"/>
                </a:solidFill>
                <a:effectLst/>
                <a:uLnTx/>
                <a:uFillTx/>
                <a:latin typeface="Arial"/>
                <a:ea typeface="+mn-ea"/>
                <a:cs typeface="Arial"/>
              </a:endParaRPr>
            </a:p>
          </p:txBody>
        </p:sp>
        <p:sp>
          <p:nvSpPr>
            <p:cNvPr id="5" name="object 5"/>
            <p:cNvSpPr txBox="1"/>
            <p:nvPr/>
          </p:nvSpPr>
          <p:spPr>
            <a:xfrm>
              <a:off x="3481716" y="4732935"/>
              <a:ext cx="2522594" cy="115887"/>
            </a:xfrm>
            <a:prstGeom prst="rect">
              <a:avLst/>
            </a:prstGeom>
          </p:spPr>
          <p:txBody>
            <a:bodyPr vert="horz" wrap="square" lIns="0" tIns="8086" rIns="0" bIns="0" rtlCol="0">
              <a:spAutoFit/>
            </a:bodyPr>
            <a:lstStyle/>
            <a:p>
              <a:pPr marL="7701" lvl="0">
                <a:spcBef>
                  <a:spcPts val="64"/>
                </a:spcBef>
                <a:defRPr/>
              </a:pPr>
              <a:r>
                <a:rPr kumimoji="0" sz="700" b="1" i="0" u="none" strike="noStrike" kern="1200" cap="none" spc="0" normalizeH="0" baseline="0" noProof="0">
                  <a:ln>
                    <a:noFill/>
                  </a:ln>
                  <a:solidFill>
                    <a:srgbClr val="22346A"/>
                  </a:solidFill>
                  <a:effectLst/>
                  <a:uLnTx/>
                  <a:uFillTx/>
                  <a:latin typeface="Arial"/>
                  <a:ea typeface="+mn-ea"/>
                  <a:cs typeface="Arial"/>
                </a:rPr>
                <a:t>A</a:t>
              </a:r>
              <a:r>
                <a:rPr kumimoji="0" lang="es-ES" sz="700" b="1" i="0" u="none" strike="noStrike" kern="1200" cap="none" spc="0" normalizeH="0" baseline="0" noProof="0">
                  <a:ln>
                    <a:noFill/>
                  </a:ln>
                  <a:solidFill>
                    <a:srgbClr val="22346A"/>
                  </a:solidFill>
                  <a:effectLst/>
                  <a:uLnTx/>
                  <a:uFillTx/>
                  <a:latin typeface="Arial"/>
                  <a:ea typeface="+mn-ea"/>
                  <a:cs typeface="Arial"/>
                </a:rPr>
                <a:t>D</a:t>
              </a:r>
              <a:r>
                <a:rPr kumimoji="0" sz="700" b="1" i="0" u="none" strike="noStrike" kern="1200" cap="none" spc="0" normalizeH="0" baseline="0" noProof="0" err="1">
                  <a:ln>
                    <a:noFill/>
                  </a:ln>
                  <a:solidFill>
                    <a:srgbClr val="22346A"/>
                  </a:solidFill>
                  <a:effectLst/>
                  <a:uLnTx/>
                  <a:uFillTx/>
                  <a:latin typeface="Arial"/>
                  <a:ea typeface="+mn-ea"/>
                  <a:cs typeface="Arial"/>
                </a:rPr>
                <a:t>vocate</a:t>
              </a:r>
              <a:r>
                <a:rPr kumimoji="0" lang="es-ES" sz="700" b="1" i="0" u="none" strike="noStrike" kern="1200" cap="none" spc="6" normalizeH="0" baseline="0" noProof="0">
                  <a:ln>
                    <a:noFill/>
                  </a:ln>
                  <a:solidFill>
                    <a:srgbClr val="22346A"/>
                  </a:solidFill>
                  <a:effectLst/>
                  <a:uLnTx/>
                  <a:uFillTx/>
                  <a:latin typeface="Arial"/>
                  <a:ea typeface="+mn-ea"/>
                  <a:cs typeface="Arial"/>
                </a:rPr>
                <a:t> 2</a:t>
              </a:r>
              <a:r>
                <a:rPr kumimoji="0" sz="700" b="1" i="0" u="none" strike="noStrike" kern="1200" cap="none" spc="6" normalizeH="0" baseline="0" noProof="0">
                  <a:ln>
                    <a:noFill/>
                  </a:ln>
                  <a:solidFill>
                    <a:srgbClr val="22346A"/>
                  </a:solidFill>
                  <a:effectLst/>
                  <a:uLnTx/>
                  <a:uFillTx/>
                  <a:latin typeface="Arial"/>
                  <a:ea typeface="+mn-ea"/>
                  <a:cs typeface="Arial"/>
                </a:rPr>
                <a:t> </a:t>
              </a:r>
              <a:r>
                <a:rPr kumimoji="0" sz="700" b="1" i="0" u="none" strike="noStrike" kern="1200" cap="none" spc="0" normalizeH="0" baseline="0" noProof="0">
                  <a:ln>
                    <a:noFill/>
                  </a:ln>
                  <a:solidFill>
                    <a:srgbClr val="22346A"/>
                  </a:solidFill>
                  <a:effectLst/>
                  <a:uLnTx/>
                  <a:uFillTx/>
                  <a:latin typeface="Arial"/>
                  <a:ea typeface="+mn-ea"/>
                  <a:cs typeface="Arial"/>
                </a:rPr>
                <a:t>(</a:t>
              </a:r>
              <a:r>
                <a:rPr kumimoji="0" sz="700" b="1" i="0" u="none" strike="noStrike" kern="1200" cap="none" spc="0" normalizeH="0" baseline="0" noProof="0" err="1">
                  <a:ln>
                    <a:noFill/>
                  </a:ln>
                  <a:solidFill>
                    <a:srgbClr val="22346A"/>
                  </a:solidFill>
                  <a:effectLst/>
                  <a:uLnTx/>
                  <a:uFillTx/>
                  <a:latin typeface="Arial"/>
                  <a:ea typeface="+mn-ea"/>
                  <a:cs typeface="Arial"/>
                </a:rPr>
                <a:t>intención</a:t>
              </a:r>
              <a:r>
                <a:rPr kumimoji="0" sz="700" b="1" i="0" u="none" strike="noStrike" kern="1200" cap="none" spc="6" normalizeH="0" baseline="0" noProof="0">
                  <a:ln>
                    <a:noFill/>
                  </a:ln>
                  <a:solidFill>
                    <a:srgbClr val="22346A"/>
                  </a:solidFill>
                  <a:effectLst/>
                  <a:uLnTx/>
                  <a:uFillTx/>
                  <a:latin typeface="Arial"/>
                  <a:ea typeface="+mn-ea"/>
                  <a:cs typeface="Arial"/>
                </a:rPr>
                <a:t> </a:t>
              </a:r>
              <a:r>
                <a:rPr kumimoji="0" sz="700" b="1" i="0" u="none" strike="noStrike" kern="1200" cap="none" spc="0" normalizeH="0" baseline="0" noProof="0">
                  <a:ln>
                    <a:noFill/>
                  </a:ln>
                  <a:solidFill>
                    <a:srgbClr val="22346A"/>
                  </a:solidFill>
                  <a:effectLst/>
                  <a:uLnTx/>
                  <a:uFillTx/>
                  <a:latin typeface="Arial"/>
                  <a:ea typeface="+mn-ea"/>
                  <a:cs typeface="Arial"/>
                </a:rPr>
                <a:t>de</a:t>
              </a:r>
              <a:r>
                <a:rPr kumimoji="0" sz="700" b="1" i="0" u="none" strike="noStrike" kern="1200" cap="none" spc="6" normalizeH="0" baseline="0" noProof="0">
                  <a:ln>
                    <a:noFill/>
                  </a:ln>
                  <a:solidFill>
                    <a:srgbClr val="22346A"/>
                  </a:solidFill>
                  <a:effectLst/>
                  <a:uLnTx/>
                  <a:uFillTx/>
                  <a:latin typeface="Arial"/>
                  <a:ea typeface="+mn-ea"/>
                  <a:cs typeface="Arial"/>
                </a:rPr>
                <a:t> </a:t>
              </a:r>
              <a:r>
                <a:rPr kumimoji="0" sz="700" b="1" i="0" u="none" strike="noStrike" kern="1200" cap="none" spc="-6" normalizeH="0" baseline="0" noProof="0" err="1">
                  <a:ln>
                    <a:noFill/>
                  </a:ln>
                  <a:solidFill>
                    <a:srgbClr val="22346A"/>
                  </a:solidFill>
                  <a:effectLst/>
                  <a:uLnTx/>
                  <a:uFillTx/>
                  <a:latin typeface="Arial"/>
                  <a:ea typeface="+mn-ea"/>
                  <a:cs typeface="Arial"/>
                </a:rPr>
                <a:t>tratar</a:t>
              </a:r>
              <a:r>
                <a:rPr kumimoji="0" lang="es-ES_tradnl" sz="700" b="1" i="0" u="none" strike="noStrike" kern="1200" cap="none" spc="-6" normalizeH="0" baseline="0" noProof="0">
                  <a:ln>
                    <a:noFill/>
                  </a:ln>
                  <a:solidFill>
                    <a:srgbClr val="22346A"/>
                  </a:solidFill>
                  <a:effectLst/>
                  <a:uLnTx/>
                  <a:uFillTx/>
                  <a:latin typeface="Arial"/>
                  <a:ea typeface="+mn-ea"/>
                  <a:cs typeface="Arial"/>
                </a:rPr>
                <a:t> </a:t>
              </a:r>
              <a:r>
                <a:rPr lang="es-ES" sz="700" b="1">
                  <a:solidFill>
                    <a:srgbClr val="22346A"/>
                  </a:solidFill>
                  <a:cs typeface="Arial"/>
                </a:rPr>
                <a:t>modificada</a:t>
              </a:r>
              <a:r>
                <a:rPr kumimoji="0" sz="700" b="1" i="0" u="none" strike="noStrike" kern="1200" cap="none" spc="-6" normalizeH="0" baseline="0" noProof="0">
                  <a:ln>
                    <a:noFill/>
                  </a:ln>
                  <a:solidFill>
                    <a:srgbClr val="22346A"/>
                  </a:solidFill>
                  <a:effectLst/>
                  <a:uLnTx/>
                  <a:uFillTx/>
                  <a:latin typeface="Arial"/>
                  <a:ea typeface="+mn-ea"/>
                  <a:cs typeface="Arial"/>
                </a:rPr>
                <a:t>)</a:t>
              </a:r>
              <a:endParaRPr kumimoji="0" sz="700" b="0" i="0" u="none" strike="noStrike" kern="1200" cap="none" spc="0" normalizeH="0" baseline="0" noProof="0">
                <a:ln>
                  <a:noFill/>
                </a:ln>
                <a:solidFill>
                  <a:srgbClr val="000000"/>
                </a:solidFill>
                <a:effectLst/>
                <a:uLnTx/>
                <a:uFillTx/>
                <a:latin typeface="Arial"/>
                <a:ea typeface="+mn-ea"/>
                <a:cs typeface="Arial"/>
              </a:endParaRPr>
            </a:p>
          </p:txBody>
        </p:sp>
        <p:sp>
          <p:nvSpPr>
            <p:cNvPr id="6" name="object 6"/>
            <p:cNvSpPr txBox="1"/>
            <p:nvPr/>
          </p:nvSpPr>
          <p:spPr>
            <a:xfrm>
              <a:off x="3706983" y="4859684"/>
              <a:ext cx="2156650" cy="223609"/>
            </a:xfrm>
            <a:prstGeom prst="rect">
              <a:avLst/>
            </a:prstGeom>
          </p:spPr>
          <p:txBody>
            <a:bodyPr vert="horz" wrap="square" lIns="0" tIns="8086" rIns="0" bIns="0" rtlCol="0">
              <a:spAutoFit/>
            </a:body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sz="700" b="0" i="0" u="none" strike="noStrike" kern="1200" cap="none" spc="-6" normalizeH="0" baseline="0" noProof="0">
                  <a:ln>
                    <a:noFill/>
                  </a:ln>
                  <a:solidFill>
                    <a:srgbClr val="22346A"/>
                  </a:solidFill>
                  <a:effectLst/>
                  <a:uLnTx/>
                  <a:uFillTx/>
                  <a:latin typeface="Arial"/>
                  <a:ea typeface="+mn-ea"/>
                  <a:cs typeface="Arial"/>
                </a:rPr>
                <a:t>Placebo</a:t>
              </a:r>
              <a:endParaRPr kumimoji="0" sz="700"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ct val="100000"/>
                </a:lnSpc>
                <a:spcBef>
                  <a:spcPts val="6"/>
                </a:spcBef>
                <a:spcAft>
                  <a:spcPts val="0"/>
                </a:spcAft>
                <a:buClrTx/>
                <a:buSzTx/>
                <a:buFontTx/>
                <a:buNone/>
                <a:tabLst/>
                <a:defRPr/>
              </a:pPr>
              <a:r>
                <a:rPr kumimoji="0" sz="700" b="0" i="0" u="none" strike="noStrike" kern="1200" cap="none" spc="0" normalizeH="0" baseline="0" noProof="0">
                  <a:ln>
                    <a:noFill/>
                  </a:ln>
                  <a:solidFill>
                    <a:srgbClr val="22346A"/>
                  </a:solidFill>
                  <a:effectLst/>
                  <a:uLnTx/>
                  <a:uFillTx/>
                  <a:latin typeface="Arial"/>
                  <a:ea typeface="+mn-ea"/>
                  <a:cs typeface="Arial"/>
                </a:rPr>
                <a:t>Lebrikizumab</a:t>
              </a:r>
              <a:r>
                <a:rPr kumimoji="0" sz="700" b="0" i="0" u="none" strike="noStrike" kern="1200" cap="none" spc="9"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250</a:t>
              </a:r>
              <a:r>
                <a:rPr kumimoji="0" sz="700" b="0" i="0" u="none" strike="noStrike" kern="1200" cap="none" spc="9"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mg</a:t>
              </a:r>
              <a:r>
                <a:rPr kumimoji="0" sz="700" b="0" i="0" u="none" strike="noStrike" kern="1200" cap="none" spc="9"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err="1">
                  <a:ln>
                    <a:noFill/>
                  </a:ln>
                  <a:solidFill>
                    <a:srgbClr val="22346A"/>
                  </a:solidFill>
                  <a:effectLst/>
                  <a:uLnTx/>
                  <a:uFillTx/>
                  <a:latin typeface="Arial"/>
                  <a:ea typeface="+mn-ea"/>
                  <a:cs typeface="Arial"/>
                </a:rPr>
                <a:t>cada</a:t>
              </a:r>
              <a:r>
                <a:rPr kumimoji="0" sz="700" b="0" i="0" u="none" strike="noStrike" kern="1200" cap="none" spc="9"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2</a:t>
              </a:r>
              <a:r>
                <a:rPr kumimoji="0" sz="700" b="0" i="0" u="none" strike="noStrike" kern="1200" cap="none" spc="9" normalizeH="0" baseline="0" noProof="0">
                  <a:ln>
                    <a:noFill/>
                  </a:ln>
                  <a:solidFill>
                    <a:srgbClr val="22346A"/>
                  </a:solidFill>
                  <a:effectLst/>
                  <a:uLnTx/>
                  <a:uFillTx/>
                  <a:latin typeface="Arial"/>
                  <a:ea typeface="+mn-ea"/>
                  <a:cs typeface="Arial"/>
                </a:rPr>
                <a:t> </a:t>
              </a:r>
              <a:r>
                <a:rPr kumimoji="0" sz="700" b="0" i="0" u="none" strike="noStrike" kern="1200" cap="none" spc="-6" normalizeH="0" baseline="0" noProof="0" err="1">
                  <a:ln>
                    <a:noFill/>
                  </a:ln>
                  <a:solidFill>
                    <a:srgbClr val="22346A"/>
                  </a:solidFill>
                  <a:effectLst/>
                  <a:uLnTx/>
                  <a:uFillTx/>
                  <a:latin typeface="Arial"/>
                  <a:ea typeface="+mn-ea"/>
                  <a:cs typeface="Arial"/>
                </a:rPr>
                <a:t>semanas</a:t>
              </a:r>
              <a:endParaRPr kumimoji="0" sz="700" b="0" i="0" u="none" strike="noStrike" kern="1200" cap="none" spc="0" normalizeH="0" baseline="0" noProof="0">
                <a:ln>
                  <a:noFill/>
                </a:ln>
                <a:solidFill>
                  <a:srgbClr val="000000"/>
                </a:solidFill>
                <a:effectLst/>
                <a:uLnTx/>
                <a:uFillTx/>
                <a:latin typeface="Arial"/>
                <a:ea typeface="+mn-ea"/>
                <a:cs typeface="Arial"/>
              </a:endParaRPr>
            </a:p>
          </p:txBody>
        </p:sp>
        <p:sp>
          <p:nvSpPr>
            <p:cNvPr id="58" name="object 58"/>
            <p:cNvSpPr/>
            <p:nvPr/>
          </p:nvSpPr>
          <p:spPr>
            <a:xfrm>
              <a:off x="1041824" y="5000433"/>
              <a:ext cx="49288" cy="49288"/>
            </a:xfrm>
            <a:custGeom>
              <a:avLst/>
              <a:gdLst/>
              <a:ahLst/>
              <a:cxnLst/>
              <a:rect l="l" t="t" r="r" b="b"/>
              <a:pathLst>
                <a:path w="81279" h="81279">
                  <a:moveTo>
                    <a:pt x="40551" y="0"/>
                  </a:moveTo>
                  <a:lnTo>
                    <a:pt x="25080" y="3297"/>
                  </a:lnTo>
                  <a:lnTo>
                    <a:pt x="12156" y="12172"/>
                  </a:lnTo>
                  <a:lnTo>
                    <a:pt x="3291" y="25099"/>
                  </a:lnTo>
                  <a:lnTo>
                    <a:pt x="0" y="40551"/>
                  </a:lnTo>
                  <a:lnTo>
                    <a:pt x="3291" y="56591"/>
                  </a:lnTo>
                  <a:lnTo>
                    <a:pt x="12156" y="69460"/>
                  </a:lnTo>
                  <a:lnTo>
                    <a:pt x="25080" y="78019"/>
                  </a:lnTo>
                  <a:lnTo>
                    <a:pt x="40551" y="81125"/>
                  </a:lnTo>
                  <a:lnTo>
                    <a:pt x="56572" y="78019"/>
                  </a:lnTo>
                  <a:lnTo>
                    <a:pt x="69435" y="69460"/>
                  </a:lnTo>
                  <a:lnTo>
                    <a:pt x="77995" y="56591"/>
                  </a:lnTo>
                  <a:lnTo>
                    <a:pt x="81103" y="40551"/>
                  </a:lnTo>
                  <a:lnTo>
                    <a:pt x="77995" y="25099"/>
                  </a:lnTo>
                  <a:lnTo>
                    <a:pt x="69435" y="12172"/>
                  </a:lnTo>
                  <a:lnTo>
                    <a:pt x="56572" y="3297"/>
                  </a:lnTo>
                  <a:lnTo>
                    <a:pt x="40551" y="0"/>
                  </a:lnTo>
                  <a:close/>
                </a:path>
              </a:pathLst>
            </a:custGeom>
            <a:solidFill>
              <a:srgbClr val="9F33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9" name="object 59"/>
            <p:cNvSpPr/>
            <p:nvPr/>
          </p:nvSpPr>
          <p:spPr>
            <a:xfrm>
              <a:off x="1041824" y="4894562"/>
              <a:ext cx="49288" cy="49288"/>
            </a:xfrm>
            <a:custGeom>
              <a:avLst/>
              <a:gdLst/>
              <a:ahLst/>
              <a:cxnLst/>
              <a:rect l="l" t="t" r="r" b="b"/>
              <a:pathLst>
                <a:path w="81279" h="81279">
                  <a:moveTo>
                    <a:pt x="40573" y="0"/>
                  </a:moveTo>
                  <a:lnTo>
                    <a:pt x="25108" y="3297"/>
                  </a:lnTo>
                  <a:lnTo>
                    <a:pt x="12175" y="12175"/>
                  </a:lnTo>
                  <a:lnTo>
                    <a:pt x="3297" y="25108"/>
                  </a:lnTo>
                  <a:lnTo>
                    <a:pt x="0" y="40573"/>
                  </a:lnTo>
                  <a:lnTo>
                    <a:pt x="3297" y="56603"/>
                  </a:lnTo>
                  <a:lnTo>
                    <a:pt x="12175" y="69466"/>
                  </a:lnTo>
                  <a:lnTo>
                    <a:pt x="25108" y="78020"/>
                  </a:lnTo>
                  <a:lnTo>
                    <a:pt x="40573" y="81125"/>
                  </a:lnTo>
                  <a:lnTo>
                    <a:pt x="56594" y="78020"/>
                  </a:lnTo>
                  <a:lnTo>
                    <a:pt x="69458" y="69466"/>
                  </a:lnTo>
                  <a:lnTo>
                    <a:pt x="78017" y="56603"/>
                  </a:lnTo>
                  <a:lnTo>
                    <a:pt x="81125" y="40573"/>
                  </a:lnTo>
                  <a:lnTo>
                    <a:pt x="78017" y="25108"/>
                  </a:lnTo>
                  <a:lnTo>
                    <a:pt x="69458" y="12175"/>
                  </a:lnTo>
                  <a:lnTo>
                    <a:pt x="56594" y="3297"/>
                  </a:lnTo>
                  <a:lnTo>
                    <a:pt x="40573" y="0"/>
                  </a:lnTo>
                  <a:close/>
                </a:path>
              </a:pathLst>
            </a:custGeom>
            <a:solidFill>
              <a:srgbClr val="A69E9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60" name="object 60"/>
            <p:cNvGrpSpPr/>
            <p:nvPr/>
          </p:nvGrpSpPr>
          <p:grpSpPr>
            <a:xfrm>
              <a:off x="3489467" y="4910949"/>
              <a:ext cx="187526" cy="159032"/>
              <a:chOff x="6612964" y="7876062"/>
              <a:chExt cx="309245" cy="262255"/>
            </a:xfrm>
          </p:grpSpPr>
          <p:sp>
            <p:nvSpPr>
              <p:cNvPr id="61" name="object 61"/>
              <p:cNvSpPr/>
              <p:nvPr/>
            </p:nvSpPr>
            <p:spPr>
              <a:xfrm>
                <a:off x="6612964" y="7935055"/>
                <a:ext cx="309245" cy="0"/>
              </a:xfrm>
              <a:custGeom>
                <a:avLst/>
                <a:gdLst/>
                <a:ahLst/>
                <a:cxnLst/>
                <a:rect l="l" t="t" r="r" b="b"/>
                <a:pathLst>
                  <a:path w="309245">
                    <a:moveTo>
                      <a:pt x="0" y="0"/>
                    </a:moveTo>
                    <a:lnTo>
                      <a:pt x="309203" y="0"/>
                    </a:lnTo>
                  </a:path>
                </a:pathLst>
              </a:custGeom>
              <a:ln w="9777">
                <a:solidFill>
                  <a:srgbClr val="A69E95"/>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62" name="object 62"/>
              <p:cNvPicPr/>
              <p:nvPr/>
            </p:nvPicPr>
            <p:blipFill>
              <a:blip r:embed="rId24" cstate="print"/>
              <a:stretch>
                <a:fillRect/>
              </a:stretch>
            </p:blipFill>
            <p:spPr>
              <a:xfrm>
                <a:off x="6715239" y="7876062"/>
                <a:ext cx="116972" cy="118342"/>
              </a:xfrm>
              <a:prstGeom prst="rect">
                <a:avLst/>
              </a:prstGeom>
            </p:spPr>
          </p:pic>
          <p:sp>
            <p:nvSpPr>
              <p:cNvPr id="63" name="object 63"/>
              <p:cNvSpPr/>
              <p:nvPr/>
            </p:nvSpPr>
            <p:spPr>
              <a:xfrm>
                <a:off x="6619708" y="8082055"/>
                <a:ext cx="298450" cy="0"/>
              </a:xfrm>
              <a:custGeom>
                <a:avLst/>
                <a:gdLst/>
                <a:ahLst/>
                <a:cxnLst/>
                <a:rect l="l" t="t" r="r" b="b"/>
                <a:pathLst>
                  <a:path w="298450">
                    <a:moveTo>
                      <a:pt x="0" y="0"/>
                    </a:moveTo>
                    <a:lnTo>
                      <a:pt x="297938" y="0"/>
                    </a:lnTo>
                  </a:path>
                </a:pathLst>
              </a:custGeom>
              <a:ln w="9283">
                <a:solidFill>
                  <a:srgbClr val="9F338A"/>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64" name="object 64"/>
              <p:cNvPicPr/>
              <p:nvPr/>
            </p:nvPicPr>
            <p:blipFill>
              <a:blip r:embed="rId25" cstate="print"/>
              <a:stretch>
                <a:fillRect/>
              </a:stretch>
            </p:blipFill>
            <p:spPr>
              <a:xfrm>
                <a:off x="6718188" y="8025951"/>
                <a:ext cx="112725" cy="112135"/>
              </a:xfrm>
              <a:prstGeom prst="rect">
                <a:avLst/>
              </a:prstGeom>
            </p:spPr>
          </p:pic>
        </p:grpSp>
      </p:grpSp>
      <p:sp>
        <p:nvSpPr>
          <p:cNvPr id="65" name="object 65"/>
          <p:cNvSpPr txBox="1"/>
          <p:nvPr/>
        </p:nvSpPr>
        <p:spPr>
          <a:xfrm>
            <a:off x="648676" y="5500682"/>
            <a:ext cx="1614659" cy="131276"/>
          </a:xfrm>
          <a:prstGeom prst="rect">
            <a:avLst/>
          </a:prstGeom>
        </p:spPr>
        <p:txBody>
          <a:bodyPr vert="horz" wrap="square" lIns="0" tIns="8086" rIns="0" bIns="0" rtlCol="0">
            <a:spAutoFit/>
          </a:bodyPr>
          <a:lstStyle/>
          <a:p>
            <a:pPr marL="23104" marR="0" lvl="0" indent="0" algn="l" defTabSz="914400" rtl="0" eaLnBrk="1" fontAlgn="auto" latinLnBrk="0" hangingPunct="1">
              <a:lnSpc>
                <a:spcPct val="100000"/>
              </a:lnSpc>
              <a:spcBef>
                <a:spcPts val="64"/>
              </a:spcBef>
              <a:spcAft>
                <a:spcPts val="0"/>
              </a:spcAft>
              <a:buClrTx/>
              <a:buSzTx/>
              <a:buFontTx/>
              <a:buNone/>
              <a:tabLst/>
              <a:defRPr/>
            </a:pPr>
            <a:r>
              <a:rPr kumimoji="0" sz="800" b="0" i="0" u="none" strike="noStrike" kern="1200" cap="none" spc="-6" normalizeH="0" baseline="0" noProof="0" err="1">
                <a:ln>
                  <a:noFill/>
                </a:ln>
                <a:solidFill>
                  <a:srgbClr val="22346A"/>
                </a:solidFill>
                <a:effectLst/>
                <a:uLnTx/>
                <a:uFillTx/>
                <a:latin typeface="Arial"/>
                <a:ea typeface="+mn-ea"/>
                <a:cs typeface="Arial"/>
              </a:rPr>
              <a:t>Yosipovitch</a:t>
            </a:r>
            <a:r>
              <a:rPr kumimoji="0" sz="800" b="0" i="0" u="none" strike="noStrike" kern="1200" cap="none" spc="-6" normalizeH="0" baseline="0" noProof="0">
                <a:ln>
                  <a:noFill/>
                </a:ln>
                <a:solidFill>
                  <a:srgbClr val="22346A"/>
                </a:solidFill>
                <a:effectLst/>
                <a:uLnTx/>
                <a:uFillTx/>
                <a:latin typeface="Arial"/>
                <a:ea typeface="+mn-ea"/>
                <a:cs typeface="Arial"/>
              </a:rPr>
              <a:t> </a:t>
            </a:r>
            <a:r>
              <a:rPr kumimoji="0" sz="800" b="0" i="0" u="none" strike="noStrike" kern="1200" cap="none" spc="0" normalizeH="0" baseline="0" noProof="0">
                <a:ln>
                  <a:noFill/>
                </a:ln>
                <a:solidFill>
                  <a:srgbClr val="22346A"/>
                </a:solidFill>
                <a:effectLst/>
                <a:uLnTx/>
                <a:uFillTx/>
                <a:latin typeface="Arial"/>
                <a:ea typeface="+mn-ea"/>
                <a:cs typeface="Arial"/>
              </a:rPr>
              <a:t>G.</a:t>
            </a:r>
            <a:r>
              <a:rPr kumimoji="0" sz="800" b="0" i="0" u="none" strike="noStrike" kern="1200" cap="none" spc="-3" normalizeH="0" baseline="0" noProof="0">
                <a:ln>
                  <a:noFill/>
                </a:ln>
                <a:solidFill>
                  <a:srgbClr val="22346A"/>
                </a:solidFill>
                <a:effectLst/>
                <a:uLnTx/>
                <a:uFillTx/>
                <a:latin typeface="Arial"/>
                <a:ea typeface="+mn-ea"/>
                <a:cs typeface="Arial"/>
              </a:rPr>
              <a:t> </a:t>
            </a:r>
            <a:r>
              <a:rPr kumimoji="0" sz="800" b="0" i="1" u="none" strike="noStrike" kern="1200" cap="none" spc="0" normalizeH="0" baseline="0" noProof="0">
                <a:ln>
                  <a:noFill/>
                </a:ln>
                <a:solidFill>
                  <a:srgbClr val="22346A"/>
                </a:solidFill>
                <a:effectLst/>
                <a:uLnTx/>
                <a:uFillTx/>
                <a:latin typeface="Arial"/>
                <a:ea typeface="+mn-ea"/>
                <a:cs typeface="Arial"/>
              </a:rPr>
              <a:t>et</a:t>
            </a:r>
            <a:r>
              <a:rPr kumimoji="0" sz="800" b="0" i="1" u="none" strike="noStrike" kern="1200" cap="none" spc="-3" normalizeH="0" baseline="0" noProof="0">
                <a:ln>
                  <a:noFill/>
                </a:ln>
                <a:solidFill>
                  <a:srgbClr val="22346A"/>
                </a:solidFill>
                <a:effectLst/>
                <a:uLnTx/>
                <a:uFillTx/>
                <a:latin typeface="Arial"/>
                <a:ea typeface="+mn-ea"/>
                <a:cs typeface="Arial"/>
              </a:rPr>
              <a:t> </a:t>
            </a:r>
            <a:r>
              <a:rPr kumimoji="0" sz="800" b="0" i="1" u="none" strike="noStrike" kern="1200" cap="none" spc="0" normalizeH="0" baseline="0" noProof="0">
                <a:ln>
                  <a:noFill/>
                </a:ln>
                <a:solidFill>
                  <a:srgbClr val="22346A"/>
                </a:solidFill>
                <a:effectLst/>
                <a:uLnTx/>
                <a:uFillTx/>
                <a:latin typeface="Arial"/>
                <a:ea typeface="+mn-ea"/>
                <a:cs typeface="Arial"/>
              </a:rPr>
              <a:t>al.</a:t>
            </a:r>
            <a:r>
              <a:rPr kumimoji="0" sz="800" b="0" i="1" u="none" strike="noStrike" kern="1200" cap="none" spc="-3" normalizeH="0" baseline="0" noProof="0">
                <a:ln>
                  <a:noFill/>
                </a:ln>
                <a:solidFill>
                  <a:srgbClr val="22346A"/>
                </a:solidFill>
                <a:effectLst/>
                <a:uLnTx/>
                <a:uFillTx/>
                <a:latin typeface="Arial"/>
                <a:ea typeface="+mn-ea"/>
                <a:cs typeface="Arial"/>
              </a:rPr>
              <a:t> </a:t>
            </a:r>
            <a:r>
              <a:rPr kumimoji="0" sz="800" b="0" i="0" u="none" strike="noStrike" kern="1200" cap="none" spc="-12" normalizeH="0" baseline="0" noProof="0">
                <a:ln>
                  <a:noFill/>
                </a:ln>
                <a:solidFill>
                  <a:srgbClr val="22346A"/>
                </a:solidFill>
                <a:effectLst/>
                <a:uLnTx/>
                <a:uFillTx/>
                <a:latin typeface="Arial"/>
                <a:ea typeface="+mn-ea"/>
                <a:cs typeface="Arial"/>
              </a:rPr>
              <a:t>2024</a:t>
            </a:r>
            <a:r>
              <a:rPr kumimoji="0" sz="800" b="0" i="0" u="none" strike="noStrike" kern="1200" cap="none" spc="-18" normalizeH="0" baseline="32407" noProof="0">
                <a:ln>
                  <a:noFill/>
                </a:ln>
                <a:solidFill>
                  <a:srgbClr val="22346A"/>
                </a:solidFill>
                <a:effectLst/>
                <a:uLnTx/>
                <a:uFillTx/>
                <a:latin typeface="Arial"/>
                <a:ea typeface="+mn-ea"/>
                <a:cs typeface="Arial"/>
              </a:rPr>
              <a:t>1</a:t>
            </a:r>
            <a:endParaRPr kumimoji="0" sz="800" b="0" i="0" u="none" strike="noStrike" kern="1200" cap="none" spc="0" normalizeH="0" baseline="32407" noProof="0">
              <a:ln>
                <a:noFill/>
              </a:ln>
              <a:solidFill>
                <a:srgbClr val="000000"/>
              </a:solidFill>
              <a:effectLst/>
              <a:uLnTx/>
              <a:uFillTx/>
              <a:latin typeface="Arial"/>
              <a:ea typeface="+mn-ea"/>
              <a:cs typeface="Arial"/>
            </a:endParaRPr>
          </a:p>
        </p:txBody>
      </p:sp>
      <p:sp>
        <p:nvSpPr>
          <p:cNvPr id="97" name="CuadroTexto 96">
            <a:extLst>
              <a:ext uri="{FF2B5EF4-FFF2-40B4-BE49-F238E27FC236}">
                <a16:creationId xmlns:a16="http://schemas.microsoft.com/office/drawing/2014/main" id="{1ACE9488-63D3-C79F-FA5B-BF41949EDE6A}"/>
              </a:ext>
            </a:extLst>
          </p:cNvPr>
          <p:cNvSpPr txBox="1"/>
          <p:nvPr/>
        </p:nvSpPr>
        <p:spPr>
          <a:xfrm>
            <a:off x="1436077" y="5789124"/>
            <a:ext cx="9079524" cy="8463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CFB: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cambio respecto al valor basal, del inglés;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LSM: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media de mínimos cuadrados, del inglés;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NRS: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escala de valoración numérica;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SE: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error estándar.</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Los datos tras medicación de rescate o interrupción del tratamiento por falta de eficacia se imputaron como no respuesta; los datos restantes se imputaron con imputación múltiple</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1</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Prurito NRS: Escala de 11 puntos, cuestionario de una pregunta, notificada diariamente por los participantes y utilizada para calificar la intensidad de su peor picor en las últimas 24 horas, con 0 indicando [Ningún picor] y 10 indicando [El peor picor imaginable]. La diferencia mínima clínicamente importante es de 3 puntos, mientras que un cambio de 4 puntos es una evaluación más conservadora del impacto clínico</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1</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Día 1 = primera inyección. </a:t>
            </a:r>
            <a:r>
              <a:rPr kumimoji="0" lang="pt-BR" sz="700" b="0" i="0" u="none" strike="noStrike" kern="1200" cap="none" spc="0" normalizeH="0" baseline="0" noProof="0">
                <a:ln>
                  <a:noFill/>
                </a:ln>
                <a:solidFill>
                  <a:srgbClr val="646464"/>
                </a:solidFill>
                <a:effectLst/>
                <a:uLnTx/>
                <a:uFillTx/>
                <a:latin typeface="Arial" panose="020B0604020202020204"/>
                <a:ea typeface="+mn-ea"/>
                <a:cs typeface="+mn-cs"/>
              </a:rPr>
              <a:t>*</a:t>
            </a:r>
            <a:r>
              <a:rPr kumimoji="0" lang="pt-BR" sz="700" b="0" i="1" u="none" strike="noStrike" kern="1200" cap="none" spc="0" normalizeH="0" baseline="0" noProof="0">
                <a:ln>
                  <a:noFill/>
                </a:ln>
                <a:solidFill>
                  <a:srgbClr val="646464"/>
                </a:solidFill>
                <a:effectLst/>
                <a:uLnTx/>
                <a:uFillTx/>
                <a:latin typeface="Arial" panose="020B0604020202020204"/>
                <a:ea typeface="+mn-ea"/>
                <a:cs typeface="+mn-cs"/>
              </a:rPr>
              <a:t>P </a:t>
            </a:r>
            <a:r>
              <a:rPr kumimoji="0" lang="pt-BR" sz="700" b="0" i="0" u="none" strike="noStrike" kern="1200" cap="none" spc="0" normalizeH="0" baseline="0" noProof="0">
                <a:ln>
                  <a:noFill/>
                </a:ln>
                <a:solidFill>
                  <a:srgbClr val="646464"/>
                </a:solidFill>
                <a:effectLst/>
                <a:uLnTx/>
                <a:uFillTx/>
                <a:latin typeface="Arial" panose="020B0604020202020204"/>
                <a:ea typeface="+mn-ea"/>
                <a:cs typeface="+mn-cs"/>
              </a:rPr>
              <a:t>&lt; 0,05; **</a:t>
            </a:r>
            <a:r>
              <a:rPr kumimoji="0" lang="pt-BR" sz="700" b="0" i="1" u="none" strike="noStrike" kern="1200" cap="none" spc="0" normalizeH="0" baseline="0" noProof="0">
                <a:ln>
                  <a:noFill/>
                </a:ln>
                <a:solidFill>
                  <a:srgbClr val="646464"/>
                </a:solidFill>
                <a:effectLst/>
                <a:uLnTx/>
                <a:uFillTx/>
                <a:latin typeface="Arial" panose="020B0604020202020204"/>
                <a:ea typeface="+mn-ea"/>
                <a:cs typeface="+mn-cs"/>
              </a:rPr>
              <a:t>P </a:t>
            </a:r>
            <a:r>
              <a:rPr kumimoji="0" lang="pt-BR" sz="700" b="0" i="0" u="none" strike="noStrike" kern="1200" cap="none" spc="0" normalizeH="0" baseline="0" noProof="0">
                <a:ln>
                  <a:noFill/>
                </a:ln>
                <a:solidFill>
                  <a:srgbClr val="646464"/>
                </a:solidFill>
                <a:effectLst/>
                <a:uLnTx/>
                <a:uFillTx/>
                <a:latin typeface="Arial" panose="020B0604020202020204"/>
                <a:ea typeface="+mn-ea"/>
                <a:cs typeface="+mn-cs"/>
              </a:rPr>
              <a:t>&lt; 0,01; ** *</a:t>
            </a:r>
            <a:r>
              <a:rPr kumimoji="0" lang="pt-BR" sz="700" b="0" i="1" u="none" strike="noStrike" kern="1200" cap="none" spc="0" normalizeH="0" baseline="0" noProof="0">
                <a:ln>
                  <a:noFill/>
                </a:ln>
                <a:solidFill>
                  <a:srgbClr val="646464"/>
                </a:solidFill>
                <a:effectLst/>
                <a:uLnTx/>
                <a:uFillTx/>
                <a:latin typeface="Arial" panose="020B0604020202020204"/>
                <a:ea typeface="+mn-ea"/>
                <a:cs typeface="+mn-cs"/>
              </a:rPr>
              <a:t>P </a:t>
            </a:r>
            <a:r>
              <a:rPr kumimoji="0" lang="pt-BR" sz="700" b="0" i="0" u="none" strike="noStrike" kern="1200" cap="none" spc="0" normalizeH="0" baseline="0" noProof="0">
                <a:ln>
                  <a:noFill/>
                </a:ln>
                <a:solidFill>
                  <a:srgbClr val="646464"/>
                </a:solidFill>
                <a:effectLst/>
                <a:uLnTx/>
                <a:uFillTx/>
                <a:latin typeface="Arial" panose="020B0604020202020204"/>
                <a:ea typeface="+mn-ea"/>
                <a:cs typeface="+mn-cs"/>
              </a:rPr>
              <a:t>&lt; 0,001 frente a placebo.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1.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Yosipovitch</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G, </a:t>
            </a:r>
            <a:r>
              <a:rPr kumimoji="0" lang="es-ES" sz="7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Lebrikizumab</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improved</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itch</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and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reduced</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the</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extent</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of</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itch</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interference</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on</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n-US" sz="700" b="0" i="0" u="none" strike="noStrike" kern="1200" cap="none" spc="0" normalizeH="0" baseline="0" noProof="0">
                <a:ln>
                  <a:noFill/>
                </a:ln>
                <a:solidFill>
                  <a:srgbClr val="646464"/>
                </a:solidFill>
                <a:effectLst/>
                <a:uLnTx/>
                <a:uFillTx/>
                <a:latin typeface="Arial" panose="020B0604020202020204"/>
                <a:ea typeface="+mn-ea"/>
                <a:cs typeface="+mn-cs"/>
              </a:rPr>
              <a:t>sleep in patients with moderate-to-severe atopic dermatitis: two randomized, placebo-controlled, phase III trials. Br J Dermatol. 2024;190(2):289-291.</a:t>
            </a:r>
            <a:endParaRPr kumimoji="0" lang="es-ES" sz="700" b="0" i="0" u="none" strike="noStrike" kern="1200" cap="none" spc="0" normalizeH="0" baseline="0" noProof="0">
              <a:ln>
                <a:noFill/>
              </a:ln>
              <a:solidFill>
                <a:srgbClr val="646464"/>
              </a:solidFill>
              <a:effectLst/>
              <a:uLnTx/>
              <a:uFillTx/>
              <a:latin typeface="Arial" panose="020B0604020202020204"/>
              <a:ea typeface="+mn-ea"/>
              <a:cs typeface="+mn-cs"/>
            </a:endParaRPr>
          </a:p>
        </p:txBody>
      </p:sp>
      <p:sp>
        <p:nvSpPr>
          <p:cNvPr id="95" name="Rectángulo redondeado 94">
            <a:extLst>
              <a:ext uri="{FF2B5EF4-FFF2-40B4-BE49-F238E27FC236}">
                <a16:creationId xmlns:a16="http://schemas.microsoft.com/office/drawing/2014/main" id="{0A93D3C3-F847-CE19-5388-D11095B0CA68}"/>
              </a:ext>
            </a:extLst>
          </p:cNvPr>
          <p:cNvSpPr/>
          <p:nvPr/>
        </p:nvSpPr>
        <p:spPr>
          <a:xfrm>
            <a:off x="551880" y="1278934"/>
            <a:ext cx="6469951" cy="4446747"/>
          </a:xfrm>
          <a:prstGeom prst="roundRect">
            <a:avLst>
              <a:gd name="adj" fmla="val 3627"/>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80" name="Grupo 79">
            <a:extLst>
              <a:ext uri="{FF2B5EF4-FFF2-40B4-BE49-F238E27FC236}">
                <a16:creationId xmlns:a16="http://schemas.microsoft.com/office/drawing/2014/main" id="{FC897E04-35E9-5C6B-D7E8-2A6F980F2FB5}"/>
              </a:ext>
            </a:extLst>
          </p:cNvPr>
          <p:cNvGrpSpPr/>
          <p:nvPr/>
        </p:nvGrpSpPr>
        <p:grpSpPr>
          <a:xfrm>
            <a:off x="7303868" y="2245012"/>
            <a:ext cx="3925637" cy="998207"/>
            <a:chOff x="6693214" y="2079625"/>
            <a:chExt cx="3925637" cy="998207"/>
          </a:xfrm>
        </p:grpSpPr>
        <p:sp>
          <p:nvSpPr>
            <p:cNvPr id="7" name="object 7"/>
            <p:cNvSpPr txBox="1"/>
            <p:nvPr/>
          </p:nvSpPr>
          <p:spPr>
            <a:xfrm>
              <a:off x="7973457" y="2475214"/>
              <a:ext cx="2645394" cy="579848"/>
            </a:xfrm>
            <a:prstGeom prst="rect">
              <a:avLst/>
            </a:prstGeom>
          </p:spPr>
          <p:txBody>
            <a:bodyPr vert="horz" wrap="square" lIns="0" tIns="6931" rIns="0" bIns="0" rtlCol="0">
              <a:spAutoFit/>
            </a:bodyPr>
            <a:lstStyle/>
            <a:p>
              <a:pPr marL="23104" marR="18483" lvl="0" indent="0" algn="l" defTabSz="914400" rtl="0" eaLnBrk="1" fontAlgn="auto" latinLnBrk="0" hangingPunct="1">
                <a:lnSpc>
                  <a:spcPct val="101800"/>
                </a:lnSpc>
                <a:spcBef>
                  <a:spcPts val="55"/>
                </a:spcBef>
                <a:spcAft>
                  <a:spcPts val="0"/>
                </a:spcAft>
                <a:buClrTx/>
                <a:buSzTx/>
                <a:buFontTx/>
                <a:buNone/>
                <a:tabLst/>
                <a:defRPr/>
              </a:pPr>
              <a:r>
                <a:rPr kumimoji="0" sz="1243" b="1" i="0" u="none" strike="noStrike" kern="1200" cap="none" spc="0" normalizeH="0" baseline="0" noProof="0">
                  <a:ln>
                    <a:noFill/>
                  </a:ln>
                  <a:solidFill>
                    <a:srgbClr val="22346A"/>
                  </a:solidFill>
                  <a:effectLst/>
                  <a:uLnTx/>
                  <a:uFillTx/>
                  <a:latin typeface="Arial"/>
                  <a:ea typeface="+mn-ea"/>
                  <a:cs typeface="Arial"/>
                </a:rPr>
                <a:t>se</a:t>
              </a:r>
              <a:r>
                <a:rPr kumimoji="0" sz="1243" b="1" i="0" u="none" strike="noStrike" kern="1200" cap="none" spc="39" normalizeH="0" baseline="0" noProof="0">
                  <a:ln>
                    <a:noFill/>
                  </a:ln>
                  <a:solidFill>
                    <a:srgbClr val="22346A"/>
                  </a:solidFill>
                  <a:effectLst/>
                  <a:uLnTx/>
                  <a:uFillTx/>
                  <a:latin typeface="Arial"/>
                  <a:ea typeface="+mn-ea"/>
                  <a:cs typeface="Arial"/>
                </a:rPr>
                <a:t> </a:t>
              </a:r>
              <a:r>
                <a:rPr kumimoji="0" sz="1243" b="1" i="0" u="none" strike="noStrike" kern="1200" cap="none" spc="0" normalizeH="0" baseline="0" noProof="0">
                  <a:ln>
                    <a:noFill/>
                  </a:ln>
                  <a:solidFill>
                    <a:srgbClr val="22346A"/>
                  </a:solidFill>
                  <a:effectLst/>
                  <a:uLnTx/>
                  <a:uFillTx/>
                  <a:latin typeface="Arial"/>
                  <a:ea typeface="+mn-ea"/>
                  <a:cs typeface="Arial"/>
                </a:rPr>
                <a:t>lograron</a:t>
              </a:r>
              <a:r>
                <a:rPr kumimoji="0" sz="1243" b="1" i="0" u="none" strike="noStrike" kern="1200" cap="none" spc="42" normalizeH="0" baseline="0" noProof="0">
                  <a:ln>
                    <a:noFill/>
                  </a:ln>
                  <a:solidFill>
                    <a:srgbClr val="22346A"/>
                  </a:solidFill>
                  <a:effectLst/>
                  <a:uLnTx/>
                  <a:uFillTx/>
                  <a:latin typeface="Arial"/>
                  <a:ea typeface="+mn-ea"/>
                  <a:cs typeface="Arial"/>
                </a:rPr>
                <a:t> </a:t>
              </a:r>
              <a:r>
                <a:rPr kumimoji="0" sz="1243" b="1" i="0" u="none" strike="noStrike" kern="1200" cap="none" spc="0" normalizeH="0" baseline="0" noProof="0">
                  <a:ln>
                    <a:noFill/>
                  </a:ln>
                  <a:solidFill>
                    <a:srgbClr val="22346A"/>
                  </a:solidFill>
                  <a:effectLst/>
                  <a:uLnTx/>
                  <a:uFillTx/>
                  <a:latin typeface="Arial"/>
                  <a:ea typeface="+mn-ea"/>
                  <a:cs typeface="Arial"/>
                </a:rPr>
                <a:t>mejoras</a:t>
              </a:r>
              <a:r>
                <a:rPr kumimoji="0" sz="1243" b="1" i="0" u="none" strike="noStrike" kern="1200" cap="none" spc="39" normalizeH="0" baseline="0" noProof="0">
                  <a:ln>
                    <a:noFill/>
                  </a:ln>
                  <a:solidFill>
                    <a:srgbClr val="22346A"/>
                  </a:solidFill>
                  <a:effectLst/>
                  <a:uLnTx/>
                  <a:uFillTx/>
                  <a:latin typeface="Arial"/>
                  <a:ea typeface="+mn-ea"/>
                  <a:cs typeface="Arial"/>
                </a:rPr>
                <a:t> </a:t>
              </a:r>
              <a:r>
                <a:rPr kumimoji="0" sz="1243" b="1" i="0" u="none" strike="noStrike" kern="1200" cap="none" spc="-6" normalizeH="0" baseline="0" noProof="0">
                  <a:ln>
                    <a:noFill/>
                  </a:ln>
                  <a:solidFill>
                    <a:srgbClr val="22346A"/>
                  </a:solidFill>
                  <a:effectLst/>
                  <a:uLnTx/>
                  <a:uFillTx/>
                  <a:latin typeface="Arial"/>
                  <a:ea typeface="+mn-ea"/>
                  <a:cs typeface="Arial"/>
                </a:rPr>
                <a:t>significativas </a:t>
              </a:r>
              <a:r>
                <a:rPr kumimoji="0" sz="1243" b="1" i="0" u="none" strike="noStrike" kern="1200" cap="none" spc="0" normalizeH="0" baseline="0" noProof="0">
                  <a:ln>
                    <a:noFill/>
                  </a:ln>
                  <a:solidFill>
                    <a:srgbClr val="22346A"/>
                  </a:solidFill>
                  <a:effectLst/>
                  <a:uLnTx/>
                  <a:uFillTx/>
                  <a:latin typeface="Arial"/>
                  <a:ea typeface="+mn-ea"/>
                  <a:cs typeface="Arial"/>
                </a:rPr>
                <a:t>del</a:t>
              </a:r>
              <a:r>
                <a:rPr kumimoji="0" sz="1243" b="1" i="0" u="none" strike="noStrike" kern="1200" cap="none" spc="45" normalizeH="0" baseline="0" noProof="0">
                  <a:ln>
                    <a:noFill/>
                  </a:ln>
                  <a:solidFill>
                    <a:srgbClr val="22346A"/>
                  </a:solidFill>
                  <a:effectLst/>
                  <a:uLnTx/>
                  <a:uFillTx/>
                  <a:latin typeface="Arial"/>
                  <a:ea typeface="+mn-ea"/>
                  <a:cs typeface="Arial"/>
                </a:rPr>
                <a:t> </a:t>
              </a:r>
              <a:r>
                <a:rPr kumimoji="0" sz="1243" b="1" i="0" u="none" strike="noStrike" kern="1200" cap="none" spc="0" normalizeH="0" baseline="0" noProof="0">
                  <a:ln>
                    <a:noFill/>
                  </a:ln>
                  <a:solidFill>
                    <a:srgbClr val="22346A"/>
                  </a:solidFill>
                  <a:effectLst/>
                  <a:uLnTx/>
                  <a:uFillTx/>
                  <a:latin typeface="Arial"/>
                  <a:ea typeface="+mn-ea"/>
                  <a:cs typeface="Arial"/>
                </a:rPr>
                <a:t>prurito</a:t>
              </a:r>
              <a:r>
                <a:rPr kumimoji="0" sz="1243" b="1" i="0" u="none" strike="noStrike" kern="1200" cap="none" spc="45" normalizeH="0" baseline="0" noProof="0">
                  <a:ln>
                    <a:noFill/>
                  </a:ln>
                  <a:solidFill>
                    <a:srgbClr val="22346A"/>
                  </a:solidFill>
                  <a:effectLst/>
                  <a:uLnTx/>
                  <a:uFillTx/>
                  <a:latin typeface="Arial"/>
                  <a:ea typeface="+mn-ea"/>
                  <a:cs typeface="Arial"/>
                </a:rPr>
                <a:t> </a:t>
              </a:r>
              <a:r>
                <a:rPr kumimoji="0" sz="1243" b="1" i="0" u="none" strike="noStrike" kern="1200" cap="none" spc="0" normalizeH="0" baseline="0" noProof="0">
                  <a:ln>
                    <a:noFill/>
                  </a:ln>
                  <a:solidFill>
                    <a:srgbClr val="22346A"/>
                  </a:solidFill>
                  <a:effectLst/>
                  <a:uLnTx/>
                  <a:uFillTx/>
                  <a:latin typeface="Arial"/>
                  <a:ea typeface="+mn-ea"/>
                  <a:cs typeface="Arial"/>
                </a:rPr>
                <a:t>en</a:t>
              </a:r>
              <a:r>
                <a:rPr kumimoji="0" sz="1243" b="1" i="0" u="none" strike="noStrike" kern="1200" cap="none" spc="-9" normalizeH="0" baseline="0" noProof="0">
                  <a:ln>
                    <a:noFill/>
                  </a:ln>
                  <a:solidFill>
                    <a:srgbClr val="22346A"/>
                  </a:solidFill>
                  <a:effectLst/>
                  <a:uLnTx/>
                  <a:uFillTx/>
                  <a:latin typeface="Arial"/>
                  <a:ea typeface="+mn-ea"/>
                  <a:cs typeface="Arial"/>
                </a:rPr>
                <a:t> </a:t>
              </a:r>
              <a:r>
                <a:rPr kumimoji="0" sz="1243" b="1" i="0" u="none" strike="noStrike" kern="1200" cap="none" spc="0" normalizeH="0" baseline="0" noProof="0">
                  <a:ln>
                    <a:noFill/>
                  </a:ln>
                  <a:solidFill>
                    <a:srgbClr val="22346A"/>
                  </a:solidFill>
                  <a:effectLst/>
                  <a:uLnTx/>
                  <a:uFillTx/>
                  <a:latin typeface="Arial"/>
                  <a:ea typeface="+mn-ea"/>
                  <a:cs typeface="Arial"/>
                </a:rPr>
                <a:t>ADvocate</a:t>
              </a:r>
              <a:r>
                <a:rPr kumimoji="0" sz="1243" b="1" i="0" u="none" strike="noStrike" kern="1200" cap="none" spc="49" normalizeH="0" baseline="0" noProof="0">
                  <a:ln>
                    <a:noFill/>
                  </a:ln>
                  <a:solidFill>
                    <a:srgbClr val="22346A"/>
                  </a:solidFill>
                  <a:effectLst/>
                  <a:uLnTx/>
                  <a:uFillTx/>
                  <a:latin typeface="Arial"/>
                  <a:ea typeface="+mn-ea"/>
                  <a:cs typeface="Arial"/>
                </a:rPr>
                <a:t> </a:t>
              </a:r>
              <a:r>
                <a:rPr kumimoji="0" sz="1243" b="1" i="0" u="none" strike="noStrike" kern="1200" cap="none" spc="0" normalizeH="0" baseline="0" noProof="0">
                  <a:ln>
                    <a:noFill/>
                  </a:ln>
                  <a:solidFill>
                    <a:srgbClr val="22346A"/>
                  </a:solidFill>
                  <a:effectLst/>
                  <a:uLnTx/>
                  <a:uFillTx/>
                  <a:latin typeface="Arial"/>
                  <a:ea typeface="+mn-ea"/>
                  <a:cs typeface="Arial"/>
                </a:rPr>
                <a:t>1</a:t>
              </a:r>
              <a:r>
                <a:rPr kumimoji="0" sz="1243" b="1" i="0" u="none" strike="noStrike" kern="1200" cap="none" spc="45" normalizeH="0" baseline="0" noProof="0">
                  <a:ln>
                    <a:noFill/>
                  </a:ln>
                  <a:solidFill>
                    <a:srgbClr val="22346A"/>
                  </a:solidFill>
                  <a:effectLst/>
                  <a:uLnTx/>
                  <a:uFillTx/>
                  <a:latin typeface="Arial"/>
                  <a:ea typeface="+mn-ea"/>
                  <a:cs typeface="Arial"/>
                </a:rPr>
                <a:t> </a:t>
              </a:r>
              <a:r>
                <a:rPr kumimoji="0" sz="1243" b="1" i="0" u="none" strike="noStrike" kern="1200" cap="none" spc="-15" normalizeH="0" baseline="0" noProof="0">
                  <a:ln>
                    <a:noFill/>
                  </a:ln>
                  <a:solidFill>
                    <a:srgbClr val="22346A"/>
                  </a:solidFill>
                  <a:effectLst/>
                  <a:uLnTx/>
                  <a:uFillTx/>
                  <a:latin typeface="Arial"/>
                  <a:ea typeface="+mn-ea"/>
                  <a:cs typeface="Arial"/>
                </a:rPr>
                <a:t>con </a:t>
              </a:r>
              <a:r>
                <a:rPr kumimoji="0" sz="1243" b="1" i="0" u="none" strike="noStrike" kern="1200" cap="none" spc="0" normalizeH="0" baseline="0" noProof="0">
                  <a:ln>
                    <a:noFill/>
                  </a:ln>
                  <a:solidFill>
                    <a:srgbClr val="22346A"/>
                  </a:solidFill>
                  <a:effectLst/>
                  <a:uLnTx/>
                  <a:uFillTx/>
                  <a:latin typeface="Arial"/>
                  <a:ea typeface="+mn-ea"/>
                  <a:cs typeface="Arial"/>
                </a:rPr>
                <a:t>lebrikizumab</a:t>
              </a:r>
              <a:r>
                <a:rPr kumimoji="0" sz="1092" b="1" i="0" u="none" strike="noStrike" kern="1200" cap="none" spc="-9" normalizeH="0" baseline="32407" noProof="0">
                  <a:ln>
                    <a:noFill/>
                  </a:ln>
                  <a:solidFill>
                    <a:srgbClr val="22346A"/>
                  </a:solidFill>
                  <a:effectLst/>
                  <a:uLnTx/>
                  <a:uFillTx/>
                  <a:latin typeface="Arial"/>
                  <a:ea typeface="+mn-ea"/>
                  <a:cs typeface="Arial"/>
                </a:rPr>
                <a:t>1</a:t>
              </a:r>
              <a:endParaRPr kumimoji="0" sz="1092" b="0" i="0" u="none" strike="noStrike" kern="1200" cap="none" spc="0" normalizeH="0" baseline="32407" noProof="0">
                <a:ln>
                  <a:noFill/>
                </a:ln>
                <a:solidFill>
                  <a:srgbClr val="000000"/>
                </a:solidFill>
                <a:effectLst/>
                <a:uLnTx/>
                <a:uFillTx/>
                <a:latin typeface="Arial"/>
                <a:ea typeface="+mn-ea"/>
                <a:cs typeface="Arial"/>
              </a:endParaRPr>
            </a:p>
          </p:txBody>
        </p:sp>
        <p:sp>
          <p:nvSpPr>
            <p:cNvPr id="9" name="object 9"/>
            <p:cNvSpPr txBox="1"/>
            <p:nvPr/>
          </p:nvSpPr>
          <p:spPr>
            <a:xfrm>
              <a:off x="7973457" y="2174891"/>
              <a:ext cx="1425421" cy="285553"/>
            </a:xfrm>
            <a:prstGeom prst="rect">
              <a:avLst/>
            </a:prstGeom>
          </p:spPr>
          <p:txBody>
            <a:bodyPr vert="horz" wrap="square" lIns="0" tIns="8471" rIns="0" bIns="0" rtlCol="0">
              <a:spAutoFit/>
            </a:bodyPr>
            <a:lstStyle/>
            <a:p>
              <a:pPr marL="7701" marR="0" lvl="0" indent="0" algn="l" defTabSz="914400" rtl="0" eaLnBrk="1" fontAlgn="auto" latinLnBrk="0" hangingPunct="1">
                <a:lnSpc>
                  <a:spcPct val="100000"/>
                </a:lnSpc>
                <a:spcBef>
                  <a:spcPts val="67"/>
                </a:spcBef>
                <a:spcAft>
                  <a:spcPts val="0"/>
                </a:spcAft>
                <a:buClrTx/>
                <a:buSzTx/>
                <a:buFontTx/>
                <a:buNone/>
                <a:tabLst/>
                <a:defRPr/>
              </a:pPr>
              <a:r>
                <a:rPr kumimoji="0" sz="1800" b="1" i="0" u="none" strike="noStrike" kern="1200" cap="none" spc="0" normalizeH="0" baseline="0" noProof="0">
                  <a:ln>
                    <a:noFill/>
                  </a:ln>
                  <a:solidFill>
                    <a:srgbClr val="22346A"/>
                  </a:solidFill>
                  <a:effectLst/>
                  <a:uLnTx/>
                  <a:uFillTx/>
                  <a:latin typeface="Arial"/>
                  <a:ea typeface="+mn-ea"/>
                  <a:cs typeface="Arial"/>
                </a:rPr>
                <a:t>Día</a:t>
              </a:r>
              <a:r>
                <a:rPr kumimoji="0" sz="1800" b="1" i="0" u="none" strike="noStrike" kern="1200" cap="none" spc="-6" normalizeH="0" baseline="0" noProof="0">
                  <a:ln>
                    <a:noFill/>
                  </a:ln>
                  <a:solidFill>
                    <a:srgbClr val="22346A"/>
                  </a:solidFill>
                  <a:effectLst/>
                  <a:uLnTx/>
                  <a:uFillTx/>
                  <a:latin typeface="Arial"/>
                  <a:ea typeface="+mn-ea"/>
                  <a:cs typeface="Arial"/>
                </a:rPr>
                <a:t> </a:t>
              </a:r>
              <a:r>
                <a:rPr kumimoji="0" sz="1800" b="1" i="0" u="none" strike="noStrike" kern="1200" cap="none" spc="-30" normalizeH="0" baseline="0" noProof="0">
                  <a:ln>
                    <a:noFill/>
                  </a:ln>
                  <a:solidFill>
                    <a:srgbClr val="22346A"/>
                  </a:solidFill>
                  <a:effectLst/>
                  <a:uLnTx/>
                  <a:uFillTx/>
                  <a:latin typeface="Arial"/>
                  <a:ea typeface="+mn-ea"/>
                  <a:cs typeface="Arial"/>
                </a:rPr>
                <a:t>2</a:t>
              </a:r>
              <a:endParaRPr kumimoji="0" sz="1800" b="0" i="0" u="none" strike="noStrike" kern="1200" cap="none" spc="0" normalizeH="0" baseline="0" noProof="0">
                <a:ln>
                  <a:noFill/>
                </a:ln>
                <a:solidFill>
                  <a:srgbClr val="000000"/>
                </a:solidFill>
                <a:effectLst/>
                <a:uLnTx/>
                <a:uFillTx/>
                <a:latin typeface="Arial"/>
                <a:ea typeface="+mn-ea"/>
                <a:cs typeface="Arial"/>
              </a:endParaRPr>
            </a:p>
          </p:txBody>
        </p:sp>
        <p:sp>
          <p:nvSpPr>
            <p:cNvPr id="96" name="Elipse 95">
              <a:extLst>
                <a:ext uri="{FF2B5EF4-FFF2-40B4-BE49-F238E27FC236}">
                  <a16:creationId xmlns:a16="http://schemas.microsoft.com/office/drawing/2014/main" id="{44870595-29AD-D0D3-F39A-05BEB4BF3066}"/>
                </a:ext>
              </a:extLst>
            </p:cNvPr>
            <p:cNvSpPr/>
            <p:nvPr/>
          </p:nvSpPr>
          <p:spPr>
            <a:xfrm>
              <a:off x="6693214" y="2079625"/>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66" name="object 66"/>
            <p:cNvGrpSpPr/>
            <p:nvPr/>
          </p:nvGrpSpPr>
          <p:grpSpPr>
            <a:xfrm>
              <a:off x="6966254" y="2310104"/>
              <a:ext cx="467221" cy="498260"/>
              <a:chOff x="12359767" y="3321490"/>
              <a:chExt cx="522605" cy="557323"/>
            </a:xfrm>
          </p:grpSpPr>
          <p:sp>
            <p:nvSpPr>
              <p:cNvPr id="68" name="object 68"/>
              <p:cNvSpPr/>
              <p:nvPr/>
            </p:nvSpPr>
            <p:spPr>
              <a:xfrm>
                <a:off x="12359767" y="3386688"/>
                <a:ext cx="522605" cy="492125"/>
              </a:xfrm>
              <a:custGeom>
                <a:avLst/>
                <a:gdLst/>
                <a:ahLst/>
                <a:cxnLst/>
                <a:rect l="l" t="t" r="r" b="b"/>
                <a:pathLst>
                  <a:path w="522604" h="492125">
                    <a:moveTo>
                      <a:pt x="522160" y="59639"/>
                    </a:moveTo>
                    <a:lnTo>
                      <a:pt x="504990" y="17526"/>
                    </a:lnTo>
                    <a:lnTo>
                      <a:pt x="504939" y="59639"/>
                    </a:lnTo>
                    <a:lnTo>
                      <a:pt x="504939" y="130530"/>
                    </a:lnTo>
                    <a:lnTo>
                      <a:pt x="504939" y="150622"/>
                    </a:lnTo>
                    <a:lnTo>
                      <a:pt x="504939" y="432396"/>
                    </a:lnTo>
                    <a:lnTo>
                      <a:pt x="504101" y="440842"/>
                    </a:lnTo>
                    <a:lnTo>
                      <a:pt x="479653" y="471170"/>
                    </a:lnTo>
                    <a:lnTo>
                      <a:pt x="463461" y="474510"/>
                    </a:lnTo>
                    <a:lnTo>
                      <a:pt x="58699" y="474510"/>
                    </a:lnTo>
                    <a:lnTo>
                      <a:pt x="24307" y="455879"/>
                    </a:lnTo>
                    <a:lnTo>
                      <a:pt x="17221" y="432396"/>
                    </a:lnTo>
                    <a:lnTo>
                      <a:pt x="17221" y="150622"/>
                    </a:lnTo>
                    <a:lnTo>
                      <a:pt x="504939" y="150622"/>
                    </a:lnTo>
                    <a:lnTo>
                      <a:pt x="504939" y="130530"/>
                    </a:lnTo>
                    <a:lnTo>
                      <a:pt x="17221" y="130530"/>
                    </a:lnTo>
                    <a:lnTo>
                      <a:pt x="17221" y="59639"/>
                    </a:lnTo>
                    <a:lnTo>
                      <a:pt x="35496" y="24752"/>
                    </a:lnTo>
                    <a:lnTo>
                      <a:pt x="58559" y="17526"/>
                    </a:lnTo>
                    <a:lnTo>
                      <a:pt x="90081" y="17526"/>
                    </a:lnTo>
                    <a:lnTo>
                      <a:pt x="90081" y="62560"/>
                    </a:lnTo>
                    <a:lnTo>
                      <a:pt x="93687" y="70802"/>
                    </a:lnTo>
                    <a:lnTo>
                      <a:pt x="105397" y="82715"/>
                    </a:lnTo>
                    <a:lnTo>
                      <a:pt x="113461" y="86398"/>
                    </a:lnTo>
                    <a:lnTo>
                      <a:pt x="136486" y="86398"/>
                    </a:lnTo>
                    <a:lnTo>
                      <a:pt x="144564" y="82715"/>
                    </a:lnTo>
                    <a:lnTo>
                      <a:pt x="156248" y="70802"/>
                    </a:lnTo>
                    <a:lnTo>
                      <a:pt x="157099" y="68872"/>
                    </a:lnTo>
                    <a:lnTo>
                      <a:pt x="159880" y="62560"/>
                    </a:lnTo>
                    <a:lnTo>
                      <a:pt x="159880" y="17526"/>
                    </a:lnTo>
                    <a:lnTo>
                      <a:pt x="362292" y="17526"/>
                    </a:lnTo>
                    <a:lnTo>
                      <a:pt x="362292" y="62560"/>
                    </a:lnTo>
                    <a:lnTo>
                      <a:pt x="365912" y="70802"/>
                    </a:lnTo>
                    <a:lnTo>
                      <a:pt x="377609" y="82715"/>
                    </a:lnTo>
                    <a:lnTo>
                      <a:pt x="385673" y="86398"/>
                    </a:lnTo>
                    <a:lnTo>
                      <a:pt x="408698" y="86398"/>
                    </a:lnTo>
                    <a:lnTo>
                      <a:pt x="416775" y="82715"/>
                    </a:lnTo>
                    <a:lnTo>
                      <a:pt x="428472" y="70802"/>
                    </a:lnTo>
                    <a:lnTo>
                      <a:pt x="429323" y="68872"/>
                    </a:lnTo>
                    <a:lnTo>
                      <a:pt x="432092" y="62560"/>
                    </a:lnTo>
                    <a:lnTo>
                      <a:pt x="432092" y="17526"/>
                    </a:lnTo>
                    <a:lnTo>
                      <a:pt x="463600" y="17526"/>
                    </a:lnTo>
                    <a:lnTo>
                      <a:pt x="497865" y="36144"/>
                    </a:lnTo>
                    <a:lnTo>
                      <a:pt x="504939" y="59639"/>
                    </a:lnTo>
                    <a:lnTo>
                      <a:pt x="504939" y="17487"/>
                    </a:lnTo>
                    <a:lnTo>
                      <a:pt x="496303" y="10210"/>
                    </a:lnTo>
                    <a:lnTo>
                      <a:pt x="486359" y="4699"/>
                    </a:lnTo>
                    <a:lnTo>
                      <a:pt x="475373" y="1206"/>
                    </a:lnTo>
                    <a:lnTo>
                      <a:pt x="463600" y="0"/>
                    </a:lnTo>
                    <a:lnTo>
                      <a:pt x="418731" y="0"/>
                    </a:lnTo>
                    <a:lnTo>
                      <a:pt x="414896" y="3911"/>
                    </a:lnTo>
                    <a:lnTo>
                      <a:pt x="414896" y="57734"/>
                    </a:lnTo>
                    <a:lnTo>
                      <a:pt x="413181" y="61569"/>
                    </a:lnTo>
                    <a:lnTo>
                      <a:pt x="407708" y="67132"/>
                    </a:lnTo>
                    <a:lnTo>
                      <a:pt x="403961" y="68872"/>
                    </a:lnTo>
                    <a:lnTo>
                      <a:pt x="390410" y="68872"/>
                    </a:lnTo>
                    <a:lnTo>
                      <a:pt x="386664" y="67132"/>
                    </a:lnTo>
                    <a:lnTo>
                      <a:pt x="381177" y="61569"/>
                    </a:lnTo>
                    <a:lnTo>
                      <a:pt x="379501" y="57734"/>
                    </a:lnTo>
                    <a:lnTo>
                      <a:pt x="379501" y="17526"/>
                    </a:lnTo>
                    <a:lnTo>
                      <a:pt x="379501" y="3911"/>
                    </a:lnTo>
                    <a:lnTo>
                      <a:pt x="375653" y="0"/>
                    </a:lnTo>
                    <a:lnTo>
                      <a:pt x="146519" y="0"/>
                    </a:lnTo>
                    <a:lnTo>
                      <a:pt x="142671" y="3911"/>
                    </a:lnTo>
                    <a:lnTo>
                      <a:pt x="142671" y="57734"/>
                    </a:lnTo>
                    <a:lnTo>
                      <a:pt x="140982" y="61569"/>
                    </a:lnTo>
                    <a:lnTo>
                      <a:pt x="135496" y="67132"/>
                    </a:lnTo>
                    <a:lnTo>
                      <a:pt x="131737" y="68872"/>
                    </a:lnTo>
                    <a:lnTo>
                      <a:pt x="118198" y="68872"/>
                    </a:lnTo>
                    <a:lnTo>
                      <a:pt x="114452" y="67132"/>
                    </a:lnTo>
                    <a:lnTo>
                      <a:pt x="111709" y="64350"/>
                    </a:lnTo>
                    <a:lnTo>
                      <a:pt x="108991" y="61569"/>
                    </a:lnTo>
                    <a:lnTo>
                      <a:pt x="107276" y="57734"/>
                    </a:lnTo>
                    <a:lnTo>
                      <a:pt x="107276" y="17526"/>
                    </a:lnTo>
                    <a:lnTo>
                      <a:pt x="107276" y="3911"/>
                    </a:lnTo>
                    <a:lnTo>
                      <a:pt x="103428" y="0"/>
                    </a:lnTo>
                    <a:lnTo>
                      <a:pt x="58559" y="0"/>
                    </a:lnTo>
                    <a:lnTo>
                      <a:pt x="17195" y="17526"/>
                    </a:lnTo>
                    <a:lnTo>
                      <a:pt x="0" y="59639"/>
                    </a:lnTo>
                    <a:lnTo>
                      <a:pt x="0" y="432396"/>
                    </a:lnTo>
                    <a:lnTo>
                      <a:pt x="17208" y="474510"/>
                    </a:lnTo>
                    <a:lnTo>
                      <a:pt x="58559" y="492023"/>
                    </a:lnTo>
                    <a:lnTo>
                      <a:pt x="463600" y="492023"/>
                    </a:lnTo>
                    <a:lnTo>
                      <a:pt x="504964" y="474510"/>
                    </a:lnTo>
                    <a:lnTo>
                      <a:pt x="522160" y="432396"/>
                    </a:lnTo>
                    <a:lnTo>
                      <a:pt x="522160" y="59639"/>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69" name="object 69"/>
              <p:cNvPicPr/>
              <p:nvPr/>
            </p:nvPicPr>
            <p:blipFill>
              <a:blip r:embed="rId26" cstate="print"/>
              <a:stretch>
                <a:fillRect/>
              </a:stretch>
            </p:blipFill>
            <p:spPr>
              <a:xfrm>
                <a:off x="12450636" y="3321490"/>
                <a:ext cx="70288" cy="150625"/>
              </a:xfrm>
              <a:prstGeom prst="rect">
                <a:avLst/>
              </a:prstGeom>
            </p:spPr>
          </p:pic>
          <p:pic>
            <p:nvPicPr>
              <p:cNvPr id="70" name="object 70"/>
              <p:cNvPicPr/>
              <p:nvPr/>
            </p:nvPicPr>
            <p:blipFill>
              <a:blip r:embed="rId27" cstate="print"/>
              <a:stretch>
                <a:fillRect/>
              </a:stretch>
            </p:blipFill>
            <p:spPr>
              <a:xfrm>
                <a:off x="12721749" y="3321490"/>
                <a:ext cx="70288" cy="150625"/>
              </a:xfrm>
              <a:prstGeom prst="rect">
                <a:avLst/>
              </a:prstGeom>
            </p:spPr>
          </p:pic>
          <p:pic>
            <p:nvPicPr>
              <p:cNvPr id="71" name="object 71"/>
              <p:cNvPicPr/>
              <p:nvPr/>
            </p:nvPicPr>
            <p:blipFill>
              <a:blip r:embed="rId28" cstate="print"/>
              <a:stretch>
                <a:fillRect/>
              </a:stretch>
            </p:blipFill>
            <p:spPr>
              <a:xfrm>
                <a:off x="12420027" y="3557382"/>
                <a:ext cx="110449" cy="70295"/>
              </a:xfrm>
              <a:prstGeom prst="rect">
                <a:avLst/>
              </a:prstGeom>
            </p:spPr>
          </p:pic>
          <p:pic>
            <p:nvPicPr>
              <p:cNvPr id="72" name="object 72"/>
              <p:cNvPicPr/>
              <p:nvPr/>
            </p:nvPicPr>
            <p:blipFill>
              <a:blip r:embed="rId29" cstate="print"/>
              <a:stretch>
                <a:fillRect/>
              </a:stretch>
            </p:blipFill>
            <p:spPr>
              <a:xfrm>
                <a:off x="12570644" y="3557382"/>
                <a:ext cx="110457" cy="70295"/>
              </a:xfrm>
              <a:prstGeom prst="rect">
                <a:avLst/>
              </a:prstGeom>
            </p:spPr>
          </p:pic>
          <p:pic>
            <p:nvPicPr>
              <p:cNvPr id="73" name="object 73"/>
              <p:cNvPicPr/>
              <p:nvPr/>
            </p:nvPicPr>
            <p:blipFill>
              <a:blip r:embed="rId30" cstate="print"/>
              <a:stretch>
                <a:fillRect/>
              </a:stretch>
            </p:blipFill>
            <p:spPr>
              <a:xfrm>
                <a:off x="12721265" y="3557382"/>
                <a:ext cx="110464" cy="70295"/>
              </a:xfrm>
              <a:prstGeom prst="rect">
                <a:avLst/>
              </a:prstGeom>
            </p:spPr>
          </p:pic>
          <p:pic>
            <p:nvPicPr>
              <p:cNvPr id="74" name="object 74"/>
              <p:cNvPicPr/>
              <p:nvPr/>
            </p:nvPicPr>
            <p:blipFill>
              <a:blip r:embed="rId31" cstate="print"/>
              <a:stretch>
                <a:fillRect/>
              </a:stretch>
            </p:blipFill>
            <p:spPr>
              <a:xfrm>
                <a:off x="12420027" y="3647754"/>
                <a:ext cx="110449" cy="70288"/>
              </a:xfrm>
              <a:prstGeom prst="rect">
                <a:avLst/>
              </a:prstGeom>
            </p:spPr>
          </p:pic>
          <p:pic>
            <p:nvPicPr>
              <p:cNvPr id="75" name="object 75"/>
              <p:cNvPicPr/>
              <p:nvPr/>
            </p:nvPicPr>
            <p:blipFill>
              <a:blip r:embed="rId29" cstate="print"/>
              <a:stretch>
                <a:fillRect/>
              </a:stretch>
            </p:blipFill>
            <p:spPr>
              <a:xfrm>
                <a:off x="12570644" y="3647754"/>
                <a:ext cx="110457" cy="70288"/>
              </a:xfrm>
              <a:prstGeom prst="rect">
                <a:avLst/>
              </a:prstGeom>
            </p:spPr>
          </p:pic>
          <p:pic>
            <p:nvPicPr>
              <p:cNvPr id="76" name="object 76"/>
              <p:cNvPicPr/>
              <p:nvPr/>
            </p:nvPicPr>
            <p:blipFill>
              <a:blip r:embed="rId30" cstate="print"/>
              <a:stretch>
                <a:fillRect/>
              </a:stretch>
            </p:blipFill>
            <p:spPr>
              <a:xfrm>
                <a:off x="12721265" y="3647754"/>
                <a:ext cx="110464" cy="70288"/>
              </a:xfrm>
              <a:prstGeom prst="rect">
                <a:avLst/>
              </a:prstGeom>
            </p:spPr>
          </p:pic>
          <p:pic>
            <p:nvPicPr>
              <p:cNvPr id="77" name="object 77"/>
              <p:cNvPicPr/>
              <p:nvPr/>
            </p:nvPicPr>
            <p:blipFill>
              <a:blip r:embed="rId29" cstate="print"/>
              <a:stretch>
                <a:fillRect/>
              </a:stretch>
            </p:blipFill>
            <p:spPr>
              <a:xfrm>
                <a:off x="12420027" y="3738118"/>
                <a:ext cx="110449" cy="70302"/>
              </a:xfrm>
              <a:prstGeom prst="rect">
                <a:avLst/>
              </a:prstGeom>
            </p:spPr>
          </p:pic>
          <p:pic>
            <p:nvPicPr>
              <p:cNvPr id="78" name="object 78"/>
              <p:cNvPicPr/>
              <p:nvPr/>
            </p:nvPicPr>
            <p:blipFill>
              <a:blip r:embed="rId29" cstate="print"/>
              <a:stretch>
                <a:fillRect/>
              </a:stretch>
            </p:blipFill>
            <p:spPr>
              <a:xfrm>
                <a:off x="12570644" y="3738118"/>
                <a:ext cx="110457" cy="70302"/>
              </a:xfrm>
              <a:prstGeom prst="rect">
                <a:avLst/>
              </a:prstGeom>
            </p:spPr>
          </p:pic>
          <p:pic>
            <p:nvPicPr>
              <p:cNvPr id="79" name="object 79"/>
              <p:cNvPicPr/>
              <p:nvPr/>
            </p:nvPicPr>
            <p:blipFill>
              <a:blip r:embed="rId30" cstate="print"/>
              <a:stretch>
                <a:fillRect/>
              </a:stretch>
            </p:blipFill>
            <p:spPr>
              <a:xfrm>
                <a:off x="12721265" y="3738118"/>
                <a:ext cx="110464" cy="70302"/>
              </a:xfrm>
              <a:prstGeom prst="rect">
                <a:avLst/>
              </a:prstGeom>
            </p:spPr>
          </p:pic>
        </p:grpSp>
      </p:grpSp>
      <p:grpSp>
        <p:nvGrpSpPr>
          <p:cNvPr id="67" name="Grupo 66">
            <a:extLst>
              <a:ext uri="{FF2B5EF4-FFF2-40B4-BE49-F238E27FC236}">
                <a16:creationId xmlns:a16="http://schemas.microsoft.com/office/drawing/2014/main" id="{90978837-8D94-08BC-A363-18545B3334F1}"/>
              </a:ext>
            </a:extLst>
          </p:cNvPr>
          <p:cNvGrpSpPr/>
          <p:nvPr/>
        </p:nvGrpSpPr>
        <p:grpSpPr>
          <a:xfrm>
            <a:off x="7303868" y="3655099"/>
            <a:ext cx="3925637" cy="998207"/>
            <a:chOff x="6693214" y="3826364"/>
            <a:chExt cx="3925637" cy="998207"/>
          </a:xfrm>
        </p:grpSpPr>
        <p:sp>
          <p:nvSpPr>
            <p:cNvPr id="8" name="object 8"/>
            <p:cNvSpPr txBox="1"/>
            <p:nvPr/>
          </p:nvSpPr>
          <p:spPr>
            <a:xfrm>
              <a:off x="7973457" y="4232759"/>
              <a:ext cx="2645394" cy="579848"/>
            </a:xfrm>
            <a:prstGeom prst="rect">
              <a:avLst/>
            </a:prstGeom>
          </p:spPr>
          <p:txBody>
            <a:bodyPr vert="horz" wrap="square" lIns="0" tIns="6931" rIns="0" bIns="0" rtlCol="0">
              <a:spAutoFit/>
            </a:bodyPr>
            <a:lstStyle/>
            <a:p>
              <a:pPr marL="23104" marR="18483" lvl="0" indent="0" algn="l" defTabSz="914400" rtl="0" eaLnBrk="1" fontAlgn="auto" latinLnBrk="0" hangingPunct="1">
                <a:lnSpc>
                  <a:spcPct val="101800"/>
                </a:lnSpc>
                <a:spcBef>
                  <a:spcPts val="55"/>
                </a:spcBef>
                <a:spcAft>
                  <a:spcPts val="0"/>
                </a:spcAft>
                <a:buClrTx/>
                <a:buSzTx/>
                <a:buFontTx/>
                <a:buNone/>
                <a:tabLst/>
                <a:defRPr/>
              </a:pPr>
              <a:r>
                <a:rPr kumimoji="0" sz="1243" b="1" i="0" u="none" strike="noStrike" kern="1200" cap="none" spc="0" normalizeH="0" baseline="0" noProof="0">
                  <a:ln>
                    <a:noFill/>
                  </a:ln>
                  <a:solidFill>
                    <a:srgbClr val="22346A"/>
                  </a:solidFill>
                  <a:effectLst/>
                  <a:uLnTx/>
                  <a:uFillTx/>
                  <a:latin typeface="Arial"/>
                  <a:ea typeface="+mn-ea"/>
                  <a:cs typeface="Arial"/>
                </a:rPr>
                <a:t>se</a:t>
              </a:r>
              <a:r>
                <a:rPr kumimoji="0" sz="1243" b="1" i="0" u="none" strike="noStrike" kern="1200" cap="none" spc="39" normalizeH="0" baseline="0" noProof="0">
                  <a:ln>
                    <a:noFill/>
                  </a:ln>
                  <a:solidFill>
                    <a:srgbClr val="22346A"/>
                  </a:solidFill>
                  <a:effectLst/>
                  <a:uLnTx/>
                  <a:uFillTx/>
                  <a:latin typeface="Arial"/>
                  <a:ea typeface="+mn-ea"/>
                  <a:cs typeface="Arial"/>
                </a:rPr>
                <a:t> </a:t>
              </a:r>
              <a:r>
                <a:rPr kumimoji="0" sz="1243" b="1" i="0" u="none" strike="noStrike" kern="1200" cap="none" spc="0" normalizeH="0" baseline="0" noProof="0" err="1">
                  <a:ln>
                    <a:noFill/>
                  </a:ln>
                  <a:solidFill>
                    <a:srgbClr val="22346A"/>
                  </a:solidFill>
                  <a:effectLst/>
                  <a:uLnTx/>
                  <a:uFillTx/>
                  <a:latin typeface="Arial"/>
                  <a:ea typeface="+mn-ea"/>
                  <a:cs typeface="Arial"/>
                </a:rPr>
                <a:t>lograron</a:t>
              </a:r>
              <a:r>
                <a:rPr kumimoji="0" sz="1243" b="1" i="0" u="none" strike="noStrike" kern="1200" cap="none" spc="42" normalizeH="0" baseline="0" noProof="0">
                  <a:ln>
                    <a:noFill/>
                  </a:ln>
                  <a:solidFill>
                    <a:srgbClr val="22346A"/>
                  </a:solidFill>
                  <a:effectLst/>
                  <a:uLnTx/>
                  <a:uFillTx/>
                  <a:latin typeface="Arial"/>
                  <a:ea typeface="+mn-ea"/>
                  <a:cs typeface="Arial"/>
                </a:rPr>
                <a:t> </a:t>
              </a:r>
              <a:r>
                <a:rPr kumimoji="0" sz="1243" b="1" i="0" u="none" strike="noStrike" kern="1200" cap="none" spc="0" normalizeH="0" baseline="0" noProof="0" err="1">
                  <a:ln>
                    <a:noFill/>
                  </a:ln>
                  <a:solidFill>
                    <a:srgbClr val="22346A"/>
                  </a:solidFill>
                  <a:effectLst/>
                  <a:uLnTx/>
                  <a:uFillTx/>
                  <a:latin typeface="Arial"/>
                  <a:ea typeface="+mn-ea"/>
                  <a:cs typeface="Arial"/>
                </a:rPr>
                <a:t>mejoras</a:t>
              </a:r>
              <a:r>
                <a:rPr kumimoji="0" sz="1243" b="1" i="0" u="none" strike="noStrike" kern="1200" cap="none" spc="39" normalizeH="0" baseline="0" noProof="0">
                  <a:ln>
                    <a:noFill/>
                  </a:ln>
                  <a:solidFill>
                    <a:srgbClr val="22346A"/>
                  </a:solidFill>
                  <a:effectLst/>
                  <a:uLnTx/>
                  <a:uFillTx/>
                  <a:latin typeface="Arial"/>
                  <a:ea typeface="+mn-ea"/>
                  <a:cs typeface="Arial"/>
                </a:rPr>
                <a:t> </a:t>
              </a:r>
              <a:r>
                <a:rPr kumimoji="0" sz="1243" b="1" i="0" u="none" strike="noStrike" kern="1200" cap="none" spc="-6" normalizeH="0" baseline="0" noProof="0" err="1">
                  <a:ln>
                    <a:noFill/>
                  </a:ln>
                  <a:solidFill>
                    <a:srgbClr val="22346A"/>
                  </a:solidFill>
                  <a:effectLst/>
                  <a:uLnTx/>
                  <a:uFillTx/>
                  <a:latin typeface="Arial"/>
                  <a:ea typeface="+mn-ea"/>
                  <a:cs typeface="Arial"/>
                </a:rPr>
                <a:t>significativas</a:t>
              </a:r>
              <a:r>
                <a:rPr kumimoji="0" sz="1243" b="1" i="0" u="none" strike="noStrike" kern="1200" cap="none" spc="-6" normalizeH="0" baseline="0" noProof="0">
                  <a:ln>
                    <a:noFill/>
                  </a:ln>
                  <a:solidFill>
                    <a:srgbClr val="22346A"/>
                  </a:solidFill>
                  <a:effectLst/>
                  <a:uLnTx/>
                  <a:uFillTx/>
                  <a:latin typeface="Arial"/>
                  <a:ea typeface="+mn-ea"/>
                  <a:cs typeface="Arial"/>
                </a:rPr>
                <a:t> </a:t>
              </a:r>
              <a:r>
                <a:rPr kumimoji="0" sz="1243" b="1" i="0" u="none" strike="noStrike" kern="1200" cap="none" spc="0" normalizeH="0" baseline="0" noProof="0">
                  <a:ln>
                    <a:noFill/>
                  </a:ln>
                  <a:solidFill>
                    <a:srgbClr val="22346A"/>
                  </a:solidFill>
                  <a:effectLst/>
                  <a:uLnTx/>
                  <a:uFillTx/>
                  <a:latin typeface="Arial"/>
                  <a:ea typeface="+mn-ea"/>
                  <a:cs typeface="Arial"/>
                </a:rPr>
                <a:t>del</a:t>
              </a:r>
              <a:r>
                <a:rPr kumimoji="0" sz="1243" b="1" i="0" u="none" strike="noStrike" kern="1200" cap="none" spc="45" normalizeH="0" baseline="0" noProof="0">
                  <a:ln>
                    <a:noFill/>
                  </a:ln>
                  <a:solidFill>
                    <a:srgbClr val="22346A"/>
                  </a:solidFill>
                  <a:effectLst/>
                  <a:uLnTx/>
                  <a:uFillTx/>
                  <a:latin typeface="Arial"/>
                  <a:ea typeface="+mn-ea"/>
                  <a:cs typeface="Arial"/>
                </a:rPr>
                <a:t> </a:t>
              </a:r>
              <a:r>
                <a:rPr kumimoji="0" sz="1243" b="1" i="0" u="none" strike="noStrike" kern="1200" cap="none" spc="0" normalizeH="0" baseline="0" noProof="0" err="1">
                  <a:ln>
                    <a:noFill/>
                  </a:ln>
                  <a:solidFill>
                    <a:srgbClr val="22346A"/>
                  </a:solidFill>
                  <a:effectLst/>
                  <a:uLnTx/>
                  <a:uFillTx/>
                  <a:latin typeface="Arial"/>
                  <a:ea typeface="+mn-ea"/>
                  <a:cs typeface="Arial"/>
                </a:rPr>
                <a:t>prurito</a:t>
              </a:r>
              <a:r>
                <a:rPr kumimoji="0" sz="1243" b="1" i="0" u="none" strike="noStrike" kern="1200" cap="none" spc="45" normalizeH="0" baseline="0" noProof="0">
                  <a:ln>
                    <a:noFill/>
                  </a:ln>
                  <a:solidFill>
                    <a:srgbClr val="22346A"/>
                  </a:solidFill>
                  <a:effectLst/>
                  <a:uLnTx/>
                  <a:uFillTx/>
                  <a:latin typeface="Arial"/>
                  <a:ea typeface="+mn-ea"/>
                  <a:cs typeface="Arial"/>
                </a:rPr>
                <a:t> </a:t>
              </a:r>
              <a:r>
                <a:rPr kumimoji="0" sz="1243" b="1" i="0" u="none" strike="noStrike" kern="1200" cap="none" spc="0" normalizeH="0" baseline="0" noProof="0" err="1">
                  <a:ln>
                    <a:noFill/>
                  </a:ln>
                  <a:solidFill>
                    <a:srgbClr val="22346A"/>
                  </a:solidFill>
                  <a:effectLst/>
                  <a:uLnTx/>
                  <a:uFillTx/>
                  <a:latin typeface="Arial"/>
                  <a:ea typeface="+mn-ea"/>
                  <a:cs typeface="Arial"/>
                </a:rPr>
                <a:t>en</a:t>
              </a:r>
              <a:r>
                <a:rPr kumimoji="0" sz="1243" b="1" i="0" u="none" strike="noStrike" kern="1200" cap="none" spc="-9" normalizeH="0" baseline="0" noProof="0">
                  <a:ln>
                    <a:noFill/>
                  </a:ln>
                  <a:solidFill>
                    <a:srgbClr val="22346A"/>
                  </a:solidFill>
                  <a:effectLst/>
                  <a:uLnTx/>
                  <a:uFillTx/>
                  <a:latin typeface="Arial"/>
                  <a:ea typeface="+mn-ea"/>
                  <a:cs typeface="Arial"/>
                </a:rPr>
                <a:t> </a:t>
              </a:r>
              <a:r>
                <a:rPr kumimoji="0" sz="1243" b="1" i="0" u="none" strike="noStrike" kern="1200" cap="none" spc="0" normalizeH="0" baseline="0" noProof="0" err="1">
                  <a:ln>
                    <a:noFill/>
                  </a:ln>
                  <a:solidFill>
                    <a:srgbClr val="22346A"/>
                  </a:solidFill>
                  <a:effectLst/>
                  <a:uLnTx/>
                  <a:uFillTx/>
                  <a:latin typeface="Arial"/>
                  <a:ea typeface="+mn-ea"/>
                  <a:cs typeface="Arial"/>
                </a:rPr>
                <a:t>ADvocate</a:t>
              </a:r>
              <a:r>
                <a:rPr kumimoji="0" sz="1243" b="1" i="0" u="none" strike="noStrike" kern="1200" cap="none" spc="49" normalizeH="0" baseline="0" noProof="0">
                  <a:ln>
                    <a:noFill/>
                  </a:ln>
                  <a:solidFill>
                    <a:srgbClr val="22346A"/>
                  </a:solidFill>
                  <a:effectLst/>
                  <a:uLnTx/>
                  <a:uFillTx/>
                  <a:latin typeface="Arial"/>
                  <a:ea typeface="+mn-ea"/>
                  <a:cs typeface="Arial"/>
                </a:rPr>
                <a:t> </a:t>
              </a:r>
              <a:r>
                <a:rPr kumimoji="0" sz="1243" b="1" i="0" u="none" strike="noStrike" kern="1200" cap="none" spc="0" normalizeH="0" baseline="0" noProof="0">
                  <a:ln>
                    <a:noFill/>
                  </a:ln>
                  <a:solidFill>
                    <a:srgbClr val="22346A"/>
                  </a:solidFill>
                  <a:effectLst/>
                  <a:uLnTx/>
                  <a:uFillTx/>
                  <a:latin typeface="Arial"/>
                  <a:ea typeface="+mn-ea"/>
                  <a:cs typeface="Arial"/>
                </a:rPr>
                <a:t>2</a:t>
              </a:r>
              <a:r>
                <a:rPr kumimoji="0" sz="1243" b="1" i="0" u="none" strike="noStrike" kern="1200" cap="none" spc="45" normalizeH="0" baseline="0" noProof="0">
                  <a:ln>
                    <a:noFill/>
                  </a:ln>
                  <a:solidFill>
                    <a:srgbClr val="22346A"/>
                  </a:solidFill>
                  <a:effectLst/>
                  <a:uLnTx/>
                  <a:uFillTx/>
                  <a:latin typeface="Arial"/>
                  <a:ea typeface="+mn-ea"/>
                  <a:cs typeface="Arial"/>
                </a:rPr>
                <a:t> </a:t>
              </a:r>
              <a:r>
                <a:rPr kumimoji="0" sz="1243" b="1" i="0" u="none" strike="noStrike" kern="1200" cap="none" spc="-15" normalizeH="0" baseline="0" noProof="0">
                  <a:ln>
                    <a:noFill/>
                  </a:ln>
                  <a:solidFill>
                    <a:srgbClr val="22346A"/>
                  </a:solidFill>
                  <a:effectLst/>
                  <a:uLnTx/>
                  <a:uFillTx/>
                  <a:latin typeface="Arial"/>
                  <a:ea typeface="+mn-ea"/>
                  <a:cs typeface="Arial"/>
                </a:rPr>
                <a:t>con </a:t>
              </a:r>
              <a:r>
                <a:rPr kumimoji="0" sz="1243" b="1" i="0" u="none" strike="noStrike" kern="1200" cap="none" spc="0" normalizeH="0" baseline="0" noProof="0">
                  <a:ln>
                    <a:noFill/>
                  </a:ln>
                  <a:solidFill>
                    <a:srgbClr val="22346A"/>
                  </a:solidFill>
                  <a:effectLst/>
                  <a:uLnTx/>
                  <a:uFillTx/>
                  <a:latin typeface="Arial"/>
                  <a:ea typeface="+mn-ea"/>
                  <a:cs typeface="Arial"/>
                </a:rPr>
                <a:t>lebrikizumab</a:t>
              </a:r>
              <a:r>
                <a:rPr kumimoji="0" sz="1092" b="1" i="0" u="none" strike="noStrike" kern="1200" cap="none" spc="-9" normalizeH="0" baseline="32407" noProof="0">
                  <a:ln>
                    <a:noFill/>
                  </a:ln>
                  <a:solidFill>
                    <a:srgbClr val="22346A"/>
                  </a:solidFill>
                  <a:effectLst/>
                  <a:uLnTx/>
                  <a:uFillTx/>
                  <a:latin typeface="Arial"/>
                  <a:ea typeface="+mn-ea"/>
                  <a:cs typeface="Arial"/>
                </a:rPr>
                <a:t>1</a:t>
              </a:r>
              <a:endParaRPr kumimoji="0" sz="1092" b="0" i="0" u="none" strike="noStrike" kern="1200" cap="none" spc="0" normalizeH="0" baseline="32407" noProof="0">
                <a:ln>
                  <a:noFill/>
                </a:ln>
                <a:solidFill>
                  <a:srgbClr val="000000"/>
                </a:solidFill>
                <a:effectLst/>
                <a:uLnTx/>
                <a:uFillTx/>
                <a:latin typeface="Arial"/>
                <a:ea typeface="+mn-ea"/>
                <a:cs typeface="Arial"/>
              </a:endParaRPr>
            </a:p>
          </p:txBody>
        </p:sp>
        <p:sp>
          <p:nvSpPr>
            <p:cNvPr id="10" name="object 10"/>
            <p:cNvSpPr txBox="1"/>
            <p:nvPr/>
          </p:nvSpPr>
          <p:spPr>
            <a:xfrm>
              <a:off x="7973457" y="3942841"/>
              <a:ext cx="1747189" cy="285553"/>
            </a:xfrm>
            <a:prstGeom prst="rect">
              <a:avLst/>
            </a:prstGeom>
          </p:spPr>
          <p:txBody>
            <a:bodyPr vert="horz" wrap="square" lIns="0" tIns="8471" rIns="0" bIns="0" rtlCol="0">
              <a:spAutoFit/>
            </a:bodyPr>
            <a:lstStyle/>
            <a:p>
              <a:pPr marL="7701" marR="0" lvl="0" indent="0" algn="l" defTabSz="914400" rtl="0" eaLnBrk="1" fontAlgn="auto" latinLnBrk="0" hangingPunct="1">
                <a:lnSpc>
                  <a:spcPct val="100000"/>
                </a:lnSpc>
                <a:spcBef>
                  <a:spcPts val="67"/>
                </a:spcBef>
                <a:spcAft>
                  <a:spcPts val="0"/>
                </a:spcAft>
                <a:buClrTx/>
                <a:buSzTx/>
                <a:buFontTx/>
                <a:buNone/>
                <a:tabLst/>
                <a:defRPr/>
              </a:pPr>
              <a:r>
                <a:rPr kumimoji="0" sz="1800" b="1" i="0" u="none" strike="noStrike" kern="1200" cap="none" spc="0" normalizeH="0" baseline="0" noProof="0">
                  <a:ln>
                    <a:noFill/>
                  </a:ln>
                  <a:solidFill>
                    <a:srgbClr val="22346A"/>
                  </a:solidFill>
                  <a:effectLst/>
                  <a:uLnTx/>
                  <a:uFillTx/>
                  <a:latin typeface="Arial"/>
                  <a:ea typeface="+mn-ea"/>
                  <a:cs typeface="Arial"/>
                </a:rPr>
                <a:t>Día</a:t>
              </a:r>
              <a:r>
                <a:rPr kumimoji="0" sz="1800" b="1" i="0" u="none" strike="noStrike" kern="1200" cap="none" spc="-6" normalizeH="0" baseline="0" noProof="0">
                  <a:ln>
                    <a:noFill/>
                  </a:ln>
                  <a:solidFill>
                    <a:srgbClr val="22346A"/>
                  </a:solidFill>
                  <a:effectLst/>
                  <a:uLnTx/>
                  <a:uFillTx/>
                  <a:latin typeface="Arial"/>
                  <a:ea typeface="+mn-ea"/>
                  <a:cs typeface="Arial"/>
                </a:rPr>
                <a:t> </a:t>
              </a:r>
              <a:r>
                <a:rPr kumimoji="0" sz="1800" b="1" i="0" u="none" strike="noStrike" kern="1200" cap="none" spc="-15" normalizeH="0" baseline="0" noProof="0">
                  <a:ln>
                    <a:noFill/>
                  </a:ln>
                  <a:solidFill>
                    <a:srgbClr val="22346A"/>
                  </a:solidFill>
                  <a:effectLst/>
                  <a:uLnTx/>
                  <a:uFillTx/>
                  <a:latin typeface="Arial"/>
                  <a:ea typeface="+mn-ea"/>
                  <a:cs typeface="Arial"/>
                </a:rPr>
                <a:t>10</a:t>
              </a:r>
              <a:endParaRPr kumimoji="0" sz="1800" b="0" i="0" u="none" strike="noStrike" kern="1200" cap="none" spc="0" normalizeH="0" baseline="0" noProof="0">
                <a:ln>
                  <a:noFill/>
                </a:ln>
                <a:solidFill>
                  <a:srgbClr val="000000"/>
                </a:solidFill>
                <a:effectLst/>
                <a:uLnTx/>
                <a:uFillTx/>
                <a:latin typeface="Arial"/>
                <a:ea typeface="+mn-ea"/>
                <a:cs typeface="Arial"/>
              </a:endParaRPr>
            </a:p>
          </p:txBody>
        </p:sp>
        <p:sp>
          <p:nvSpPr>
            <p:cNvPr id="99" name="Elipse 98">
              <a:extLst>
                <a:ext uri="{FF2B5EF4-FFF2-40B4-BE49-F238E27FC236}">
                  <a16:creationId xmlns:a16="http://schemas.microsoft.com/office/drawing/2014/main" id="{B90E2A6A-C628-65D6-A746-BC0D8FEBFC0E}"/>
                </a:ext>
              </a:extLst>
            </p:cNvPr>
            <p:cNvSpPr/>
            <p:nvPr/>
          </p:nvSpPr>
          <p:spPr>
            <a:xfrm>
              <a:off x="6693214" y="3826364"/>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2" name="object 66">
              <a:extLst>
                <a:ext uri="{FF2B5EF4-FFF2-40B4-BE49-F238E27FC236}">
                  <a16:creationId xmlns:a16="http://schemas.microsoft.com/office/drawing/2014/main" id="{11B451A3-BEB2-275F-A91E-E8AF35F83FCF}"/>
                </a:ext>
              </a:extLst>
            </p:cNvPr>
            <p:cNvGrpSpPr/>
            <p:nvPr/>
          </p:nvGrpSpPr>
          <p:grpSpPr>
            <a:xfrm>
              <a:off x="6966254" y="4062704"/>
              <a:ext cx="467221" cy="498260"/>
              <a:chOff x="12359767" y="3321490"/>
              <a:chExt cx="522605" cy="557323"/>
            </a:xfrm>
          </p:grpSpPr>
          <p:sp>
            <p:nvSpPr>
              <p:cNvPr id="103" name="object 68">
                <a:extLst>
                  <a:ext uri="{FF2B5EF4-FFF2-40B4-BE49-F238E27FC236}">
                    <a16:creationId xmlns:a16="http://schemas.microsoft.com/office/drawing/2014/main" id="{6EFDDB2D-2A50-CD93-DF43-A189E0345642}"/>
                  </a:ext>
                </a:extLst>
              </p:cNvPr>
              <p:cNvSpPr/>
              <p:nvPr/>
            </p:nvSpPr>
            <p:spPr>
              <a:xfrm>
                <a:off x="12359767" y="3386688"/>
                <a:ext cx="522605" cy="492125"/>
              </a:xfrm>
              <a:custGeom>
                <a:avLst/>
                <a:gdLst/>
                <a:ahLst/>
                <a:cxnLst/>
                <a:rect l="l" t="t" r="r" b="b"/>
                <a:pathLst>
                  <a:path w="522604" h="492125">
                    <a:moveTo>
                      <a:pt x="522160" y="59639"/>
                    </a:moveTo>
                    <a:lnTo>
                      <a:pt x="504990" y="17526"/>
                    </a:lnTo>
                    <a:lnTo>
                      <a:pt x="504939" y="59639"/>
                    </a:lnTo>
                    <a:lnTo>
                      <a:pt x="504939" y="130530"/>
                    </a:lnTo>
                    <a:lnTo>
                      <a:pt x="504939" y="150622"/>
                    </a:lnTo>
                    <a:lnTo>
                      <a:pt x="504939" y="432396"/>
                    </a:lnTo>
                    <a:lnTo>
                      <a:pt x="504101" y="440842"/>
                    </a:lnTo>
                    <a:lnTo>
                      <a:pt x="479653" y="471170"/>
                    </a:lnTo>
                    <a:lnTo>
                      <a:pt x="463461" y="474510"/>
                    </a:lnTo>
                    <a:lnTo>
                      <a:pt x="58699" y="474510"/>
                    </a:lnTo>
                    <a:lnTo>
                      <a:pt x="24307" y="455879"/>
                    </a:lnTo>
                    <a:lnTo>
                      <a:pt x="17221" y="432396"/>
                    </a:lnTo>
                    <a:lnTo>
                      <a:pt x="17221" y="150622"/>
                    </a:lnTo>
                    <a:lnTo>
                      <a:pt x="504939" y="150622"/>
                    </a:lnTo>
                    <a:lnTo>
                      <a:pt x="504939" y="130530"/>
                    </a:lnTo>
                    <a:lnTo>
                      <a:pt x="17221" y="130530"/>
                    </a:lnTo>
                    <a:lnTo>
                      <a:pt x="17221" y="59639"/>
                    </a:lnTo>
                    <a:lnTo>
                      <a:pt x="35496" y="24752"/>
                    </a:lnTo>
                    <a:lnTo>
                      <a:pt x="58559" y="17526"/>
                    </a:lnTo>
                    <a:lnTo>
                      <a:pt x="90081" y="17526"/>
                    </a:lnTo>
                    <a:lnTo>
                      <a:pt x="90081" y="62560"/>
                    </a:lnTo>
                    <a:lnTo>
                      <a:pt x="93687" y="70802"/>
                    </a:lnTo>
                    <a:lnTo>
                      <a:pt x="105397" y="82715"/>
                    </a:lnTo>
                    <a:lnTo>
                      <a:pt x="113461" y="86398"/>
                    </a:lnTo>
                    <a:lnTo>
                      <a:pt x="136486" y="86398"/>
                    </a:lnTo>
                    <a:lnTo>
                      <a:pt x="144564" y="82715"/>
                    </a:lnTo>
                    <a:lnTo>
                      <a:pt x="156248" y="70802"/>
                    </a:lnTo>
                    <a:lnTo>
                      <a:pt x="157099" y="68872"/>
                    </a:lnTo>
                    <a:lnTo>
                      <a:pt x="159880" y="62560"/>
                    </a:lnTo>
                    <a:lnTo>
                      <a:pt x="159880" y="17526"/>
                    </a:lnTo>
                    <a:lnTo>
                      <a:pt x="362292" y="17526"/>
                    </a:lnTo>
                    <a:lnTo>
                      <a:pt x="362292" y="62560"/>
                    </a:lnTo>
                    <a:lnTo>
                      <a:pt x="365912" y="70802"/>
                    </a:lnTo>
                    <a:lnTo>
                      <a:pt x="377609" y="82715"/>
                    </a:lnTo>
                    <a:lnTo>
                      <a:pt x="385673" y="86398"/>
                    </a:lnTo>
                    <a:lnTo>
                      <a:pt x="408698" y="86398"/>
                    </a:lnTo>
                    <a:lnTo>
                      <a:pt x="416775" y="82715"/>
                    </a:lnTo>
                    <a:lnTo>
                      <a:pt x="428472" y="70802"/>
                    </a:lnTo>
                    <a:lnTo>
                      <a:pt x="429323" y="68872"/>
                    </a:lnTo>
                    <a:lnTo>
                      <a:pt x="432092" y="62560"/>
                    </a:lnTo>
                    <a:lnTo>
                      <a:pt x="432092" y="17526"/>
                    </a:lnTo>
                    <a:lnTo>
                      <a:pt x="463600" y="17526"/>
                    </a:lnTo>
                    <a:lnTo>
                      <a:pt x="497865" y="36144"/>
                    </a:lnTo>
                    <a:lnTo>
                      <a:pt x="504939" y="59639"/>
                    </a:lnTo>
                    <a:lnTo>
                      <a:pt x="504939" y="17487"/>
                    </a:lnTo>
                    <a:lnTo>
                      <a:pt x="496303" y="10210"/>
                    </a:lnTo>
                    <a:lnTo>
                      <a:pt x="486359" y="4699"/>
                    </a:lnTo>
                    <a:lnTo>
                      <a:pt x="475373" y="1206"/>
                    </a:lnTo>
                    <a:lnTo>
                      <a:pt x="463600" y="0"/>
                    </a:lnTo>
                    <a:lnTo>
                      <a:pt x="418731" y="0"/>
                    </a:lnTo>
                    <a:lnTo>
                      <a:pt x="414896" y="3911"/>
                    </a:lnTo>
                    <a:lnTo>
                      <a:pt x="414896" y="57734"/>
                    </a:lnTo>
                    <a:lnTo>
                      <a:pt x="413181" y="61569"/>
                    </a:lnTo>
                    <a:lnTo>
                      <a:pt x="407708" y="67132"/>
                    </a:lnTo>
                    <a:lnTo>
                      <a:pt x="403961" y="68872"/>
                    </a:lnTo>
                    <a:lnTo>
                      <a:pt x="390410" y="68872"/>
                    </a:lnTo>
                    <a:lnTo>
                      <a:pt x="386664" y="67132"/>
                    </a:lnTo>
                    <a:lnTo>
                      <a:pt x="381177" y="61569"/>
                    </a:lnTo>
                    <a:lnTo>
                      <a:pt x="379501" y="57734"/>
                    </a:lnTo>
                    <a:lnTo>
                      <a:pt x="379501" y="17526"/>
                    </a:lnTo>
                    <a:lnTo>
                      <a:pt x="379501" y="3911"/>
                    </a:lnTo>
                    <a:lnTo>
                      <a:pt x="375653" y="0"/>
                    </a:lnTo>
                    <a:lnTo>
                      <a:pt x="146519" y="0"/>
                    </a:lnTo>
                    <a:lnTo>
                      <a:pt x="142671" y="3911"/>
                    </a:lnTo>
                    <a:lnTo>
                      <a:pt x="142671" y="57734"/>
                    </a:lnTo>
                    <a:lnTo>
                      <a:pt x="140982" y="61569"/>
                    </a:lnTo>
                    <a:lnTo>
                      <a:pt x="135496" y="67132"/>
                    </a:lnTo>
                    <a:lnTo>
                      <a:pt x="131737" y="68872"/>
                    </a:lnTo>
                    <a:lnTo>
                      <a:pt x="118198" y="68872"/>
                    </a:lnTo>
                    <a:lnTo>
                      <a:pt x="114452" y="67132"/>
                    </a:lnTo>
                    <a:lnTo>
                      <a:pt x="111709" y="64350"/>
                    </a:lnTo>
                    <a:lnTo>
                      <a:pt x="108991" y="61569"/>
                    </a:lnTo>
                    <a:lnTo>
                      <a:pt x="107276" y="57734"/>
                    </a:lnTo>
                    <a:lnTo>
                      <a:pt x="107276" y="17526"/>
                    </a:lnTo>
                    <a:lnTo>
                      <a:pt x="107276" y="3911"/>
                    </a:lnTo>
                    <a:lnTo>
                      <a:pt x="103428" y="0"/>
                    </a:lnTo>
                    <a:lnTo>
                      <a:pt x="58559" y="0"/>
                    </a:lnTo>
                    <a:lnTo>
                      <a:pt x="17195" y="17526"/>
                    </a:lnTo>
                    <a:lnTo>
                      <a:pt x="0" y="59639"/>
                    </a:lnTo>
                    <a:lnTo>
                      <a:pt x="0" y="432396"/>
                    </a:lnTo>
                    <a:lnTo>
                      <a:pt x="17208" y="474510"/>
                    </a:lnTo>
                    <a:lnTo>
                      <a:pt x="58559" y="492023"/>
                    </a:lnTo>
                    <a:lnTo>
                      <a:pt x="463600" y="492023"/>
                    </a:lnTo>
                    <a:lnTo>
                      <a:pt x="504964" y="474510"/>
                    </a:lnTo>
                    <a:lnTo>
                      <a:pt x="522160" y="432396"/>
                    </a:lnTo>
                    <a:lnTo>
                      <a:pt x="522160" y="59639"/>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04" name="object 69">
                <a:extLst>
                  <a:ext uri="{FF2B5EF4-FFF2-40B4-BE49-F238E27FC236}">
                    <a16:creationId xmlns:a16="http://schemas.microsoft.com/office/drawing/2014/main" id="{9F9603D9-AFC5-715C-49FA-F03376BACCFB}"/>
                  </a:ext>
                </a:extLst>
              </p:cNvPr>
              <p:cNvPicPr/>
              <p:nvPr/>
            </p:nvPicPr>
            <p:blipFill>
              <a:blip r:embed="rId26" cstate="print"/>
              <a:stretch>
                <a:fillRect/>
              </a:stretch>
            </p:blipFill>
            <p:spPr>
              <a:xfrm>
                <a:off x="12450636" y="3321490"/>
                <a:ext cx="70288" cy="150625"/>
              </a:xfrm>
              <a:prstGeom prst="rect">
                <a:avLst/>
              </a:prstGeom>
            </p:spPr>
          </p:pic>
          <p:pic>
            <p:nvPicPr>
              <p:cNvPr id="105" name="object 70">
                <a:extLst>
                  <a:ext uri="{FF2B5EF4-FFF2-40B4-BE49-F238E27FC236}">
                    <a16:creationId xmlns:a16="http://schemas.microsoft.com/office/drawing/2014/main" id="{71E38BA4-6358-3BF7-0E1F-0D0B39DF537D}"/>
                  </a:ext>
                </a:extLst>
              </p:cNvPr>
              <p:cNvPicPr/>
              <p:nvPr/>
            </p:nvPicPr>
            <p:blipFill>
              <a:blip r:embed="rId27" cstate="print"/>
              <a:stretch>
                <a:fillRect/>
              </a:stretch>
            </p:blipFill>
            <p:spPr>
              <a:xfrm>
                <a:off x="12721749" y="3321490"/>
                <a:ext cx="70288" cy="150625"/>
              </a:xfrm>
              <a:prstGeom prst="rect">
                <a:avLst/>
              </a:prstGeom>
            </p:spPr>
          </p:pic>
          <p:pic>
            <p:nvPicPr>
              <p:cNvPr id="106" name="object 71">
                <a:extLst>
                  <a:ext uri="{FF2B5EF4-FFF2-40B4-BE49-F238E27FC236}">
                    <a16:creationId xmlns:a16="http://schemas.microsoft.com/office/drawing/2014/main" id="{6BC8AE1F-CCA4-BA7D-EB48-AF1957B48398}"/>
                  </a:ext>
                </a:extLst>
              </p:cNvPr>
              <p:cNvPicPr/>
              <p:nvPr/>
            </p:nvPicPr>
            <p:blipFill>
              <a:blip r:embed="rId28" cstate="print"/>
              <a:stretch>
                <a:fillRect/>
              </a:stretch>
            </p:blipFill>
            <p:spPr>
              <a:xfrm>
                <a:off x="12420027" y="3557382"/>
                <a:ext cx="110449" cy="70295"/>
              </a:xfrm>
              <a:prstGeom prst="rect">
                <a:avLst/>
              </a:prstGeom>
            </p:spPr>
          </p:pic>
          <p:pic>
            <p:nvPicPr>
              <p:cNvPr id="107" name="object 72">
                <a:extLst>
                  <a:ext uri="{FF2B5EF4-FFF2-40B4-BE49-F238E27FC236}">
                    <a16:creationId xmlns:a16="http://schemas.microsoft.com/office/drawing/2014/main" id="{2F6D7C80-4CBC-80DF-679C-D6DA81E96B54}"/>
                  </a:ext>
                </a:extLst>
              </p:cNvPr>
              <p:cNvPicPr/>
              <p:nvPr/>
            </p:nvPicPr>
            <p:blipFill>
              <a:blip r:embed="rId29" cstate="print"/>
              <a:stretch>
                <a:fillRect/>
              </a:stretch>
            </p:blipFill>
            <p:spPr>
              <a:xfrm>
                <a:off x="12570644" y="3557382"/>
                <a:ext cx="110457" cy="70295"/>
              </a:xfrm>
              <a:prstGeom prst="rect">
                <a:avLst/>
              </a:prstGeom>
            </p:spPr>
          </p:pic>
          <p:pic>
            <p:nvPicPr>
              <p:cNvPr id="108" name="object 73">
                <a:extLst>
                  <a:ext uri="{FF2B5EF4-FFF2-40B4-BE49-F238E27FC236}">
                    <a16:creationId xmlns:a16="http://schemas.microsoft.com/office/drawing/2014/main" id="{F621171A-9FD5-FD87-2D5D-1D4484809FCA}"/>
                  </a:ext>
                </a:extLst>
              </p:cNvPr>
              <p:cNvPicPr/>
              <p:nvPr/>
            </p:nvPicPr>
            <p:blipFill>
              <a:blip r:embed="rId30" cstate="print"/>
              <a:stretch>
                <a:fillRect/>
              </a:stretch>
            </p:blipFill>
            <p:spPr>
              <a:xfrm>
                <a:off x="12721265" y="3557382"/>
                <a:ext cx="110464" cy="70295"/>
              </a:xfrm>
              <a:prstGeom prst="rect">
                <a:avLst/>
              </a:prstGeom>
            </p:spPr>
          </p:pic>
          <p:pic>
            <p:nvPicPr>
              <p:cNvPr id="109" name="object 74">
                <a:extLst>
                  <a:ext uri="{FF2B5EF4-FFF2-40B4-BE49-F238E27FC236}">
                    <a16:creationId xmlns:a16="http://schemas.microsoft.com/office/drawing/2014/main" id="{0A54D8C0-AF62-C546-FC4D-C9D43A23420E}"/>
                  </a:ext>
                </a:extLst>
              </p:cNvPr>
              <p:cNvPicPr/>
              <p:nvPr/>
            </p:nvPicPr>
            <p:blipFill>
              <a:blip r:embed="rId31" cstate="print"/>
              <a:stretch>
                <a:fillRect/>
              </a:stretch>
            </p:blipFill>
            <p:spPr>
              <a:xfrm>
                <a:off x="12420027" y="3647754"/>
                <a:ext cx="110449" cy="70288"/>
              </a:xfrm>
              <a:prstGeom prst="rect">
                <a:avLst/>
              </a:prstGeom>
            </p:spPr>
          </p:pic>
          <p:pic>
            <p:nvPicPr>
              <p:cNvPr id="110" name="object 75">
                <a:extLst>
                  <a:ext uri="{FF2B5EF4-FFF2-40B4-BE49-F238E27FC236}">
                    <a16:creationId xmlns:a16="http://schemas.microsoft.com/office/drawing/2014/main" id="{B4646838-9E5E-401B-D513-8387D3041B86}"/>
                  </a:ext>
                </a:extLst>
              </p:cNvPr>
              <p:cNvPicPr/>
              <p:nvPr/>
            </p:nvPicPr>
            <p:blipFill>
              <a:blip r:embed="rId29" cstate="print"/>
              <a:stretch>
                <a:fillRect/>
              </a:stretch>
            </p:blipFill>
            <p:spPr>
              <a:xfrm>
                <a:off x="12570644" y="3647754"/>
                <a:ext cx="110457" cy="70288"/>
              </a:xfrm>
              <a:prstGeom prst="rect">
                <a:avLst/>
              </a:prstGeom>
            </p:spPr>
          </p:pic>
          <p:pic>
            <p:nvPicPr>
              <p:cNvPr id="111" name="object 76">
                <a:extLst>
                  <a:ext uri="{FF2B5EF4-FFF2-40B4-BE49-F238E27FC236}">
                    <a16:creationId xmlns:a16="http://schemas.microsoft.com/office/drawing/2014/main" id="{27B56292-1E32-0976-672D-78C5DC977583}"/>
                  </a:ext>
                </a:extLst>
              </p:cNvPr>
              <p:cNvPicPr/>
              <p:nvPr/>
            </p:nvPicPr>
            <p:blipFill>
              <a:blip r:embed="rId30" cstate="print"/>
              <a:stretch>
                <a:fillRect/>
              </a:stretch>
            </p:blipFill>
            <p:spPr>
              <a:xfrm>
                <a:off x="12721265" y="3647754"/>
                <a:ext cx="110464" cy="70288"/>
              </a:xfrm>
              <a:prstGeom prst="rect">
                <a:avLst/>
              </a:prstGeom>
            </p:spPr>
          </p:pic>
          <p:pic>
            <p:nvPicPr>
              <p:cNvPr id="112" name="object 77">
                <a:extLst>
                  <a:ext uri="{FF2B5EF4-FFF2-40B4-BE49-F238E27FC236}">
                    <a16:creationId xmlns:a16="http://schemas.microsoft.com/office/drawing/2014/main" id="{6E49CC97-F943-C188-B8B4-47A643D4F4EC}"/>
                  </a:ext>
                </a:extLst>
              </p:cNvPr>
              <p:cNvPicPr/>
              <p:nvPr/>
            </p:nvPicPr>
            <p:blipFill>
              <a:blip r:embed="rId29" cstate="print"/>
              <a:stretch>
                <a:fillRect/>
              </a:stretch>
            </p:blipFill>
            <p:spPr>
              <a:xfrm>
                <a:off x="12420027" y="3738118"/>
                <a:ext cx="110449" cy="70302"/>
              </a:xfrm>
              <a:prstGeom prst="rect">
                <a:avLst/>
              </a:prstGeom>
            </p:spPr>
          </p:pic>
          <p:pic>
            <p:nvPicPr>
              <p:cNvPr id="113" name="object 78">
                <a:extLst>
                  <a:ext uri="{FF2B5EF4-FFF2-40B4-BE49-F238E27FC236}">
                    <a16:creationId xmlns:a16="http://schemas.microsoft.com/office/drawing/2014/main" id="{CD504B56-5F3A-D94C-C924-D70383B6C21D}"/>
                  </a:ext>
                </a:extLst>
              </p:cNvPr>
              <p:cNvPicPr/>
              <p:nvPr/>
            </p:nvPicPr>
            <p:blipFill>
              <a:blip r:embed="rId29" cstate="print"/>
              <a:stretch>
                <a:fillRect/>
              </a:stretch>
            </p:blipFill>
            <p:spPr>
              <a:xfrm>
                <a:off x="12570644" y="3738118"/>
                <a:ext cx="110457" cy="70302"/>
              </a:xfrm>
              <a:prstGeom prst="rect">
                <a:avLst/>
              </a:prstGeom>
            </p:spPr>
          </p:pic>
          <p:pic>
            <p:nvPicPr>
              <p:cNvPr id="114" name="object 79">
                <a:extLst>
                  <a:ext uri="{FF2B5EF4-FFF2-40B4-BE49-F238E27FC236}">
                    <a16:creationId xmlns:a16="http://schemas.microsoft.com/office/drawing/2014/main" id="{555F1994-1887-78AE-ACBD-233C41AE9429}"/>
                  </a:ext>
                </a:extLst>
              </p:cNvPr>
              <p:cNvPicPr/>
              <p:nvPr/>
            </p:nvPicPr>
            <p:blipFill>
              <a:blip r:embed="rId30" cstate="print"/>
              <a:stretch>
                <a:fillRect/>
              </a:stretch>
            </p:blipFill>
            <p:spPr>
              <a:xfrm>
                <a:off x="12721265" y="3738118"/>
                <a:ext cx="110464" cy="70302"/>
              </a:xfrm>
              <a:prstGeom prst="rect">
                <a:avLst/>
              </a:prstGeom>
            </p:spPr>
          </p:pic>
        </p:gr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txBox="1">
            <a:spLocks noGrp="1"/>
          </p:cNvSpPr>
          <p:nvPr>
            <p:ph type="title"/>
          </p:nvPr>
        </p:nvSpPr>
        <p:spPr>
          <a:xfrm>
            <a:off x="541338" y="231860"/>
            <a:ext cx="10709275" cy="598318"/>
          </a:xfrm>
        </p:spPr>
        <p:txBody>
          <a:bodyPr vert="horz" wrap="square" lIns="0" tIns="7316" rIns="0" bIns="0" rtlCol="0" anchor="ctr">
            <a:spAutoFit/>
          </a:bodyPr>
          <a:lstStyle/>
          <a:p>
            <a:r>
              <a:rPr lang="es-ES"/>
              <a:t>EBGLYSS</a:t>
            </a:r>
            <a:r>
              <a:rPr lang="es-ES" baseline="30000"/>
              <a:t>®</a:t>
            </a:r>
            <a:r>
              <a:rPr lang="es-ES"/>
              <a:t> produjo mejoras significativas en la pérdida de sueño debido al picor desde el tercer día de tratamiento</a:t>
            </a:r>
            <a:r>
              <a:rPr lang="es-ES" baseline="30000"/>
              <a:t>1</a:t>
            </a:r>
          </a:p>
        </p:txBody>
      </p:sp>
      <p:sp>
        <p:nvSpPr>
          <p:cNvPr id="73" name="CuadroTexto 72">
            <a:extLst>
              <a:ext uri="{FF2B5EF4-FFF2-40B4-BE49-F238E27FC236}">
                <a16:creationId xmlns:a16="http://schemas.microsoft.com/office/drawing/2014/main" id="{6C9C8931-1B92-ACF7-4993-3D4642C9D2CD}"/>
              </a:ext>
            </a:extLst>
          </p:cNvPr>
          <p:cNvSpPr txBox="1"/>
          <p:nvPr/>
        </p:nvSpPr>
        <p:spPr>
          <a:xfrm>
            <a:off x="1433906" y="5997535"/>
            <a:ext cx="9075832" cy="63094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CFB: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cambio respecto al valor basal, del inglés;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LSM: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media de mínimos cuadrados, del inglés;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SE: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error estándar, del inglés.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&amp;</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Puntuaciones de la escala de pérdida de sueño: 0 [nada] - 4 [incapaz de dormir]. Notificadas diariamente por los participantes</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1</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Los datos tras medicación de rescate o interrupción del tratamiento por falta de eficacia se imputaron como no respuesta; los datos restantes se imputaron con imputación múltiple</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1</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Día 1 = primera inyección. </a:t>
            </a:r>
            <a:r>
              <a:rPr kumimoji="0" lang="pt-BR" sz="700" b="0" i="0" u="none" strike="noStrike" kern="1200" cap="none" spc="0" normalizeH="0" baseline="0" noProof="0">
                <a:ln>
                  <a:noFill/>
                </a:ln>
                <a:solidFill>
                  <a:srgbClr val="646464"/>
                </a:solidFill>
                <a:effectLst/>
                <a:uLnTx/>
                <a:uFillTx/>
                <a:latin typeface="Arial" panose="020B0604020202020204"/>
                <a:ea typeface="+mn-ea"/>
                <a:cs typeface="+mn-cs"/>
              </a:rPr>
              <a:t>*</a:t>
            </a:r>
            <a:r>
              <a:rPr kumimoji="0" lang="pt-BR" sz="700" b="0" i="1" u="none" strike="noStrike" kern="1200" cap="none" spc="0" normalizeH="0" baseline="0" noProof="0" err="1">
                <a:ln>
                  <a:noFill/>
                </a:ln>
                <a:solidFill>
                  <a:srgbClr val="646464"/>
                </a:solidFill>
                <a:effectLst/>
                <a:uLnTx/>
                <a:uFillTx/>
                <a:latin typeface="Arial" panose="020B0604020202020204"/>
                <a:ea typeface="+mn-ea"/>
                <a:cs typeface="+mn-cs"/>
              </a:rPr>
              <a:t>P</a:t>
            </a:r>
            <a:r>
              <a:rPr kumimoji="0" lang="pt-BR" sz="700" b="0" i="1" u="none" strike="noStrike" kern="1200" cap="none" spc="0" normalizeH="0" baseline="0" noProof="0">
                <a:ln>
                  <a:noFill/>
                </a:ln>
                <a:solidFill>
                  <a:srgbClr val="646464"/>
                </a:solidFill>
                <a:effectLst/>
                <a:uLnTx/>
                <a:uFillTx/>
                <a:latin typeface="Arial" panose="020B0604020202020204"/>
                <a:ea typeface="+mn-ea"/>
                <a:cs typeface="+mn-cs"/>
              </a:rPr>
              <a:t> </a:t>
            </a:r>
            <a:r>
              <a:rPr kumimoji="0" lang="pt-BR" sz="700" b="0" i="0" u="none" strike="noStrike" kern="1200" cap="none" spc="0" normalizeH="0" baseline="0" noProof="0">
                <a:ln>
                  <a:noFill/>
                </a:ln>
                <a:solidFill>
                  <a:srgbClr val="646464"/>
                </a:solidFill>
                <a:effectLst/>
                <a:uLnTx/>
                <a:uFillTx/>
                <a:latin typeface="Arial" panose="020B0604020202020204"/>
                <a:ea typeface="+mn-ea"/>
                <a:cs typeface="+mn-cs"/>
              </a:rPr>
              <a:t>&lt; 0,05; **</a:t>
            </a:r>
            <a:r>
              <a:rPr kumimoji="0" lang="pt-BR" sz="700" b="0" i="1" u="none" strike="noStrike" kern="1200" cap="none" spc="0" normalizeH="0" baseline="0" noProof="0" err="1">
                <a:ln>
                  <a:noFill/>
                </a:ln>
                <a:solidFill>
                  <a:srgbClr val="646464"/>
                </a:solidFill>
                <a:effectLst/>
                <a:uLnTx/>
                <a:uFillTx/>
                <a:latin typeface="Arial" panose="020B0604020202020204"/>
                <a:ea typeface="+mn-ea"/>
                <a:cs typeface="+mn-cs"/>
              </a:rPr>
              <a:t>P</a:t>
            </a:r>
            <a:r>
              <a:rPr kumimoji="0" lang="pt-BR" sz="700" b="0" i="1" u="none" strike="noStrike" kern="1200" cap="none" spc="0" normalizeH="0" baseline="0" noProof="0">
                <a:ln>
                  <a:noFill/>
                </a:ln>
                <a:solidFill>
                  <a:srgbClr val="646464"/>
                </a:solidFill>
                <a:effectLst/>
                <a:uLnTx/>
                <a:uFillTx/>
                <a:latin typeface="Arial" panose="020B0604020202020204"/>
                <a:ea typeface="+mn-ea"/>
                <a:cs typeface="+mn-cs"/>
              </a:rPr>
              <a:t> </a:t>
            </a:r>
            <a:r>
              <a:rPr kumimoji="0" lang="pt-BR" sz="700" b="0" i="0" u="none" strike="noStrike" kern="1200" cap="none" spc="0" normalizeH="0" baseline="0" noProof="0">
                <a:ln>
                  <a:noFill/>
                </a:ln>
                <a:solidFill>
                  <a:srgbClr val="646464"/>
                </a:solidFill>
                <a:effectLst/>
                <a:uLnTx/>
                <a:uFillTx/>
                <a:latin typeface="Arial" panose="020B0604020202020204"/>
                <a:ea typeface="+mn-ea"/>
                <a:cs typeface="+mn-cs"/>
              </a:rPr>
              <a:t>&lt; 0,01; ***</a:t>
            </a:r>
            <a:r>
              <a:rPr kumimoji="0" lang="pt-BR" sz="700" b="0" i="1" u="none" strike="noStrike" kern="1200" cap="none" spc="0" normalizeH="0" baseline="0" noProof="0" err="1">
                <a:ln>
                  <a:noFill/>
                </a:ln>
                <a:solidFill>
                  <a:srgbClr val="646464"/>
                </a:solidFill>
                <a:effectLst/>
                <a:uLnTx/>
                <a:uFillTx/>
                <a:latin typeface="Arial" panose="020B0604020202020204"/>
                <a:ea typeface="+mn-ea"/>
                <a:cs typeface="+mn-cs"/>
              </a:rPr>
              <a:t>P</a:t>
            </a:r>
            <a:r>
              <a:rPr kumimoji="0" lang="pt-BR" sz="700" b="0" i="1" u="none" strike="noStrike" kern="1200" cap="none" spc="0" normalizeH="0" baseline="0" noProof="0">
                <a:ln>
                  <a:noFill/>
                </a:ln>
                <a:solidFill>
                  <a:srgbClr val="646464"/>
                </a:solidFill>
                <a:effectLst/>
                <a:uLnTx/>
                <a:uFillTx/>
                <a:latin typeface="Arial" panose="020B0604020202020204"/>
                <a:ea typeface="+mn-ea"/>
                <a:cs typeface="+mn-cs"/>
              </a:rPr>
              <a:t> </a:t>
            </a:r>
            <a:r>
              <a:rPr kumimoji="0" lang="pt-BR" sz="700" b="0" i="0" u="none" strike="noStrike" kern="1200" cap="none" spc="0" normalizeH="0" baseline="0" noProof="0">
                <a:ln>
                  <a:noFill/>
                </a:ln>
                <a:solidFill>
                  <a:srgbClr val="646464"/>
                </a:solidFill>
                <a:effectLst/>
                <a:uLnTx/>
                <a:uFillTx/>
                <a:latin typeface="Arial" panose="020B0604020202020204"/>
                <a:ea typeface="+mn-ea"/>
                <a:cs typeface="+mn-cs"/>
              </a:rPr>
              <a:t>&lt; 0,001 frente a placebo.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1.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Yosipovitch</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G,, </a:t>
            </a:r>
            <a:r>
              <a:rPr kumimoji="0" lang="es-ES" sz="7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Lebrikizumab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improved</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itch</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and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reduced</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the</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extent</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of</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itch</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interference</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on</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n-US" sz="700" b="0" i="0" u="none" strike="noStrike" kern="1200" cap="none" spc="0" normalizeH="0" baseline="0" noProof="0">
                <a:ln>
                  <a:noFill/>
                </a:ln>
                <a:solidFill>
                  <a:srgbClr val="646464"/>
                </a:solidFill>
                <a:effectLst/>
                <a:uLnTx/>
                <a:uFillTx/>
                <a:latin typeface="Arial" panose="020B0604020202020204"/>
                <a:ea typeface="+mn-ea"/>
                <a:cs typeface="+mn-cs"/>
              </a:rPr>
              <a:t>sleep in patients with moderate-to-severe atopic dermatitis: two randomized, placebo-controlled, phase III trials. Br J Dermatol. 2024;190(2):289-291.</a:t>
            </a:r>
            <a:endParaRPr kumimoji="0" lang="es-ES" sz="700" b="0" i="0" u="none" strike="noStrike" kern="1200" cap="none" spc="0" normalizeH="0" baseline="0" noProof="0">
              <a:ln>
                <a:noFill/>
              </a:ln>
              <a:solidFill>
                <a:srgbClr val="646464"/>
              </a:solidFill>
              <a:effectLst/>
              <a:uLnTx/>
              <a:uFillTx/>
              <a:latin typeface="Arial" panose="020B0604020202020204"/>
              <a:ea typeface="+mn-ea"/>
              <a:cs typeface="+mn-cs"/>
            </a:endParaRPr>
          </a:p>
        </p:txBody>
      </p:sp>
      <p:sp>
        <p:nvSpPr>
          <p:cNvPr id="2" name="object 3">
            <a:extLst>
              <a:ext uri="{FF2B5EF4-FFF2-40B4-BE49-F238E27FC236}">
                <a16:creationId xmlns:a16="http://schemas.microsoft.com/office/drawing/2014/main" id="{72EB8B39-3B47-4E2B-BD7A-845DF2C47359}"/>
              </a:ext>
            </a:extLst>
          </p:cNvPr>
          <p:cNvSpPr txBox="1"/>
          <p:nvPr/>
        </p:nvSpPr>
        <p:spPr>
          <a:xfrm>
            <a:off x="779964" y="1464330"/>
            <a:ext cx="5996850" cy="222831"/>
          </a:xfrm>
          <a:prstGeom prst="rect">
            <a:avLst/>
          </a:prstGeom>
        </p:spPr>
        <p:txBody>
          <a:bodyPr vert="horz" wrap="square" lIns="0" tIns="7316" rIns="0" bIns="0" rtlCol="0">
            <a:spAutoFit/>
          </a:bodyPr>
          <a:lstStyle/>
          <a:p>
            <a:pPr marL="38506" lvl="0" algn="ctr">
              <a:spcBef>
                <a:spcPts val="69"/>
              </a:spcBef>
              <a:defRPr/>
            </a:pPr>
            <a:r>
              <a:rPr lang="es-ES" sz="1400" b="1">
                <a:solidFill>
                  <a:srgbClr val="7A45B8"/>
                </a:solidFill>
                <a:cs typeface="Arial"/>
              </a:rPr>
              <a:t>CFB Escala pérdida de sueño</a:t>
            </a:r>
            <a:r>
              <a:rPr lang="es-ES" sz="1400" b="1" baseline="30864">
                <a:solidFill>
                  <a:srgbClr val="7A45B8"/>
                </a:solidFill>
                <a:cs typeface="Arial"/>
              </a:rPr>
              <a:t>&amp;</a:t>
            </a:r>
            <a:r>
              <a:rPr lang="es-ES" sz="1400" b="1" spc="168" baseline="30864">
                <a:solidFill>
                  <a:srgbClr val="7A45B8"/>
                </a:solidFill>
                <a:cs typeface="Arial"/>
              </a:rPr>
              <a:t> </a:t>
            </a:r>
            <a:r>
              <a:rPr lang="es-ES" sz="1400" b="1">
                <a:solidFill>
                  <a:srgbClr val="7A45B8"/>
                </a:solidFill>
                <a:cs typeface="Arial"/>
              </a:rPr>
              <a:t>en</a:t>
            </a:r>
            <a:r>
              <a:rPr lang="es-ES" sz="1400" b="1" spc="-3">
                <a:solidFill>
                  <a:srgbClr val="7A45B8"/>
                </a:solidFill>
                <a:cs typeface="Arial"/>
              </a:rPr>
              <a:t> </a:t>
            </a:r>
            <a:r>
              <a:rPr lang="es-ES" sz="1400" b="1">
                <a:solidFill>
                  <a:srgbClr val="7A45B8"/>
                </a:solidFill>
                <a:cs typeface="Arial"/>
              </a:rPr>
              <a:t>los primeros</a:t>
            </a:r>
            <a:r>
              <a:rPr lang="es-ES" sz="1400" b="1" spc="-3">
                <a:solidFill>
                  <a:srgbClr val="7A45B8"/>
                </a:solidFill>
                <a:cs typeface="Arial"/>
              </a:rPr>
              <a:t> </a:t>
            </a:r>
            <a:r>
              <a:rPr lang="es-ES" sz="1400" b="1">
                <a:solidFill>
                  <a:srgbClr val="7A45B8"/>
                </a:solidFill>
                <a:cs typeface="Arial"/>
              </a:rPr>
              <a:t>15 </a:t>
            </a:r>
            <a:r>
              <a:rPr lang="es-ES" sz="1400" b="1" spc="-12">
                <a:solidFill>
                  <a:srgbClr val="7A45B8"/>
                </a:solidFill>
                <a:cs typeface="Arial"/>
              </a:rPr>
              <a:t>días</a:t>
            </a:r>
            <a:r>
              <a:rPr lang="es-ES" sz="1400" b="1" spc="-12" baseline="30000">
                <a:solidFill>
                  <a:srgbClr val="7A45B8"/>
                </a:solidFill>
                <a:cs typeface="Arial"/>
              </a:rPr>
              <a:t> 1</a:t>
            </a:r>
            <a:endParaRPr lang="es-ES" sz="1400">
              <a:solidFill>
                <a:srgbClr val="000000"/>
              </a:solidFill>
              <a:cs typeface="Arial"/>
            </a:endParaRPr>
          </a:p>
        </p:txBody>
      </p:sp>
      <p:sp>
        <p:nvSpPr>
          <p:cNvPr id="3" name="object 65">
            <a:extLst>
              <a:ext uri="{FF2B5EF4-FFF2-40B4-BE49-F238E27FC236}">
                <a16:creationId xmlns:a16="http://schemas.microsoft.com/office/drawing/2014/main" id="{89780B6A-DDB9-8CE9-71C4-09D04CCAEF1F}"/>
              </a:ext>
            </a:extLst>
          </p:cNvPr>
          <p:cNvSpPr txBox="1"/>
          <p:nvPr/>
        </p:nvSpPr>
        <p:spPr>
          <a:xfrm>
            <a:off x="648676" y="5500682"/>
            <a:ext cx="1614659" cy="131276"/>
          </a:xfrm>
          <a:prstGeom prst="rect">
            <a:avLst/>
          </a:prstGeom>
        </p:spPr>
        <p:txBody>
          <a:bodyPr vert="horz" wrap="square" lIns="0" tIns="8086" rIns="0" bIns="0" rtlCol="0">
            <a:spAutoFit/>
          </a:bodyPr>
          <a:lstStyle/>
          <a:p>
            <a:pPr marL="23104" marR="0" lvl="0" indent="0" algn="l" defTabSz="914400" rtl="0" eaLnBrk="1" fontAlgn="auto" latinLnBrk="0" hangingPunct="1">
              <a:lnSpc>
                <a:spcPct val="100000"/>
              </a:lnSpc>
              <a:spcBef>
                <a:spcPts val="64"/>
              </a:spcBef>
              <a:spcAft>
                <a:spcPts val="0"/>
              </a:spcAft>
              <a:buClrTx/>
              <a:buSzTx/>
              <a:buFontTx/>
              <a:buNone/>
              <a:tabLst/>
              <a:defRPr/>
            </a:pPr>
            <a:r>
              <a:rPr kumimoji="0" sz="800" b="0" i="0" u="none" strike="noStrike" kern="1200" cap="none" spc="-6" normalizeH="0" baseline="0" noProof="0" err="1">
                <a:ln>
                  <a:noFill/>
                </a:ln>
                <a:solidFill>
                  <a:srgbClr val="22346A"/>
                </a:solidFill>
                <a:effectLst/>
                <a:uLnTx/>
                <a:uFillTx/>
                <a:latin typeface="Arial"/>
                <a:ea typeface="+mn-ea"/>
                <a:cs typeface="Arial"/>
              </a:rPr>
              <a:t>Yosipovitch</a:t>
            </a:r>
            <a:r>
              <a:rPr kumimoji="0" sz="800" b="0" i="0" u="none" strike="noStrike" kern="1200" cap="none" spc="-6" normalizeH="0" baseline="0" noProof="0">
                <a:ln>
                  <a:noFill/>
                </a:ln>
                <a:solidFill>
                  <a:srgbClr val="22346A"/>
                </a:solidFill>
                <a:effectLst/>
                <a:uLnTx/>
                <a:uFillTx/>
                <a:latin typeface="Arial"/>
                <a:ea typeface="+mn-ea"/>
                <a:cs typeface="Arial"/>
              </a:rPr>
              <a:t> </a:t>
            </a:r>
            <a:r>
              <a:rPr kumimoji="0" sz="800" b="0" i="0" u="none" strike="noStrike" kern="1200" cap="none" spc="0" normalizeH="0" baseline="0" noProof="0">
                <a:ln>
                  <a:noFill/>
                </a:ln>
                <a:solidFill>
                  <a:srgbClr val="22346A"/>
                </a:solidFill>
                <a:effectLst/>
                <a:uLnTx/>
                <a:uFillTx/>
                <a:latin typeface="Arial"/>
                <a:ea typeface="+mn-ea"/>
                <a:cs typeface="Arial"/>
              </a:rPr>
              <a:t>G.</a:t>
            </a:r>
            <a:r>
              <a:rPr kumimoji="0" sz="800" b="0" i="0" u="none" strike="noStrike" kern="1200" cap="none" spc="-3" normalizeH="0" baseline="0" noProof="0">
                <a:ln>
                  <a:noFill/>
                </a:ln>
                <a:solidFill>
                  <a:srgbClr val="22346A"/>
                </a:solidFill>
                <a:effectLst/>
                <a:uLnTx/>
                <a:uFillTx/>
                <a:latin typeface="Arial"/>
                <a:ea typeface="+mn-ea"/>
                <a:cs typeface="Arial"/>
              </a:rPr>
              <a:t> </a:t>
            </a:r>
            <a:r>
              <a:rPr kumimoji="0" sz="800" b="0" i="1" u="none" strike="noStrike" kern="1200" cap="none" spc="0" normalizeH="0" baseline="0" noProof="0">
                <a:ln>
                  <a:noFill/>
                </a:ln>
                <a:solidFill>
                  <a:srgbClr val="22346A"/>
                </a:solidFill>
                <a:effectLst/>
                <a:uLnTx/>
                <a:uFillTx/>
                <a:latin typeface="Arial"/>
                <a:ea typeface="+mn-ea"/>
                <a:cs typeface="Arial"/>
              </a:rPr>
              <a:t>et</a:t>
            </a:r>
            <a:r>
              <a:rPr kumimoji="0" sz="800" b="0" i="1" u="none" strike="noStrike" kern="1200" cap="none" spc="-3" normalizeH="0" baseline="0" noProof="0">
                <a:ln>
                  <a:noFill/>
                </a:ln>
                <a:solidFill>
                  <a:srgbClr val="22346A"/>
                </a:solidFill>
                <a:effectLst/>
                <a:uLnTx/>
                <a:uFillTx/>
                <a:latin typeface="Arial"/>
                <a:ea typeface="+mn-ea"/>
                <a:cs typeface="Arial"/>
              </a:rPr>
              <a:t> </a:t>
            </a:r>
            <a:r>
              <a:rPr kumimoji="0" sz="800" b="0" i="1" u="none" strike="noStrike" kern="1200" cap="none" spc="0" normalizeH="0" baseline="0" noProof="0">
                <a:ln>
                  <a:noFill/>
                </a:ln>
                <a:solidFill>
                  <a:srgbClr val="22346A"/>
                </a:solidFill>
                <a:effectLst/>
                <a:uLnTx/>
                <a:uFillTx/>
                <a:latin typeface="Arial"/>
                <a:ea typeface="+mn-ea"/>
                <a:cs typeface="Arial"/>
              </a:rPr>
              <a:t>al.</a:t>
            </a:r>
            <a:r>
              <a:rPr kumimoji="0" sz="800" b="0" i="1" u="none" strike="noStrike" kern="1200" cap="none" spc="-3" normalizeH="0" baseline="0" noProof="0">
                <a:ln>
                  <a:noFill/>
                </a:ln>
                <a:solidFill>
                  <a:srgbClr val="22346A"/>
                </a:solidFill>
                <a:effectLst/>
                <a:uLnTx/>
                <a:uFillTx/>
                <a:latin typeface="Arial"/>
                <a:ea typeface="+mn-ea"/>
                <a:cs typeface="Arial"/>
              </a:rPr>
              <a:t> </a:t>
            </a:r>
            <a:r>
              <a:rPr kumimoji="0" sz="800" b="0" i="0" u="none" strike="noStrike" kern="1200" cap="none" spc="-12" normalizeH="0" baseline="0" noProof="0">
                <a:ln>
                  <a:noFill/>
                </a:ln>
                <a:solidFill>
                  <a:srgbClr val="22346A"/>
                </a:solidFill>
                <a:effectLst/>
                <a:uLnTx/>
                <a:uFillTx/>
                <a:latin typeface="Arial"/>
                <a:ea typeface="+mn-ea"/>
                <a:cs typeface="Arial"/>
              </a:rPr>
              <a:t>2024</a:t>
            </a:r>
            <a:r>
              <a:rPr kumimoji="0" sz="800" b="0" i="0" u="none" strike="noStrike" kern="1200" cap="none" spc="-18" normalizeH="0" baseline="32407" noProof="0">
                <a:ln>
                  <a:noFill/>
                </a:ln>
                <a:solidFill>
                  <a:srgbClr val="22346A"/>
                </a:solidFill>
                <a:effectLst/>
                <a:uLnTx/>
                <a:uFillTx/>
                <a:latin typeface="Arial"/>
                <a:ea typeface="+mn-ea"/>
                <a:cs typeface="Arial"/>
              </a:rPr>
              <a:t>1</a:t>
            </a:r>
            <a:endParaRPr kumimoji="0" sz="800" b="0" i="0" u="none" strike="noStrike" kern="1200" cap="none" spc="0" normalizeH="0" baseline="32407" noProof="0">
              <a:ln>
                <a:noFill/>
              </a:ln>
              <a:solidFill>
                <a:srgbClr val="000000"/>
              </a:solidFill>
              <a:effectLst/>
              <a:uLnTx/>
              <a:uFillTx/>
              <a:latin typeface="Arial"/>
              <a:ea typeface="+mn-ea"/>
              <a:cs typeface="Arial"/>
            </a:endParaRPr>
          </a:p>
        </p:txBody>
      </p:sp>
      <p:grpSp>
        <p:nvGrpSpPr>
          <p:cNvPr id="113" name="Grupo 112">
            <a:extLst>
              <a:ext uri="{FF2B5EF4-FFF2-40B4-BE49-F238E27FC236}">
                <a16:creationId xmlns:a16="http://schemas.microsoft.com/office/drawing/2014/main" id="{6956F642-82A5-68C0-1518-6E8876F71A3B}"/>
              </a:ext>
            </a:extLst>
          </p:cNvPr>
          <p:cNvGrpSpPr/>
          <p:nvPr/>
        </p:nvGrpSpPr>
        <p:grpSpPr>
          <a:xfrm>
            <a:off x="1181733" y="1744277"/>
            <a:ext cx="5204459" cy="3284196"/>
            <a:chOff x="12442557" y="2427068"/>
            <a:chExt cx="3353463" cy="2116153"/>
          </a:xfrm>
        </p:grpSpPr>
        <p:sp>
          <p:nvSpPr>
            <p:cNvPr id="114" name="object 2">
              <a:extLst>
                <a:ext uri="{FF2B5EF4-FFF2-40B4-BE49-F238E27FC236}">
                  <a16:creationId xmlns:a16="http://schemas.microsoft.com/office/drawing/2014/main" id="{72397F67-8EED-7811-13D8-0C5DE5C0CE48}"/>
                </a:ext>
              </a:extLst>
            </p:cNvPr>
            <p:cNvSpPr txBox="1"/>
            <p:nvPr/>
          </p:nvSpPr>
          <p:spPr>
            <a:xfrm>
              <a:off x="12873338" y="4380390"/>
              <a:ext cx="2270725" cy="162831"/>
            </a:xfrm>
            <a:prstGeom prst="rect">
              <a:avLst/>
            </a:prstGeom>
          </p:spPr>
          <p:txBody>
            <a:bodyPr vert="horz" wrap="square" lIns="0" tIns="8856" rIns="0" bIns="0" rtlCol="0">
              <a:spAutoFit/>
            </a:bodyPr>
            <a:lstStyle/>
            <a:p>
              <a:pPr marL="7701" marR="0" lvl="0" indent="0" algn="ctr" defTabSz="914400" rtl="0" eaLnBrk="1" fontAlgn="auto" latinLnBrk="0" hangingPunct="1">
                <a:lnSpc>
                  <a:spcPct val="100000"/>
                </a:lnSpc>
                <a:spcBef>
                  <a:spcPts val="69"/>
                </a:spcBef>
                <a:spcAft>
                  <a:spcPts val="0"/>
                </a:spcAft>
                <a:buClrTx/>
                <a:buSzTx/>
                <a:buFontTx/>
                <a:buNone/>
                <a:tabLst/>
                <a:defRPr/>
              </a:pPr>
              <a:r>
                <a:rPr kumimoji="0" sz="1000" b="1" i="0" u="none" strike="noStrike" kern="1200" cap="none" spc="-12" normalizeH="0" baseline="0" noProof="0">
                  <a:ln>
                    <a:noFill/>
                  </a:ln>
                  <a:solidFill>
                    <a:srgbClr val="22346A"/>
                  </a:solidFill>
                  <a:effectLst/>
                  <a:uLnTx/>
                  <a:uFillTx/>
                  <a:latin typeface="Arial"/>
                  <a:ea typeface="+mn-ea"/>
                  <a:cs typeface="Arial"/>
                </a:rPr>
                <a:t>Días</a:t>
              </a:r>
              <a:endParaRPr kumimoji="0" sz="1000" b="0" i="0" u="none" strike="noStrike" kern="1200" cap="none" spc="0" normalizeH="0" baseline="0" noProof="0">
                <a:ln>
                  <a:noFill/>
                </a:ln>
                <a:solidFill>
                  <a:srgbClr val="000000"/>
                </a:solidFill>
                <a:effectLst/>
                <a:uLnTx/>
                <a:uFillTx/>
                <a:latin typeface="Arial"/>
                <a:ea typeface="+mn-ea"/>
                <a:cs typeface="Arial"/>
              </a:endParaRPr>
            </a:p>
          </p:txBody>
        </p:sp>
        <p:sp>
          <p:nvSpPr>
            <p:cNvPr id="115" name="object 8">
              <a:extLst>
                <a:ext uri="{FF2B5EF4-FFF2-40B4-BE49-F238E27FC236}">
                  <a16:creationId xmlns:a16="http://schemas.microsoft.com/office/drawing/2014/main" id="{DF12A7A2-D961-0162-5080-7694D3DC82A7}"/>
                </a:ext>
              </a:extLst>
            </p:cNvPr>
            <p:cNvSpPr txBox="1"/>
            <p:nvPr/>
          </p:nvSpPr>
          <p:spPr>
            <a:xfrm>
              <a:off x="15265787" y="2938094"/>
              <a:ext cx="530233" cy="1100152"/>
            </a:xfrm>
            <a:prstGeom prst="rect">
              <a:avLst/>
            </a:prstGeom>
          </p:spPr>
          <p:txBody>
            <a:bodyPr vert="horz" wrap="square" lIns="0" tIns="10012" rIns="0" bIns="0" rtlCol="0">
              <a:spAutoFit/>
            </a:bodyPr>
            <a:lstStyle/>
            <a:p>
              <a:pPr marL="7701" marR="0" lvl="0" indent="0" algn="l" defTabSz="914400" rtl="0" eaLnBrk="1" fontAlgn="auto" latinLnBrk="0" hangingPunct="1">
                <a:lnSpc>
                  <a:spcPts val="1953"/>
                </a:lnSpc>
                <a:spcBef>
                  <a:spcPts val="79"/>
                </a:spcBef>
                <a:spcAft>
                  <a:spcPts val="0"/>
                </a:spcAft>
                <a:buClrTx/>
                <a:buSzTx/>
                <a:buFontTx/>
                <a:buNone/>
                <a:tabLst/>
                <a:defRPr/>
              </a:pPr>
              <a:r>
                <a:rPr kumimoji="0" sz="1759" b="1" i="0" u="none" strike="noStrike" kern="1200" cap="none" spc="0" normalizeH="0" baseline="0" noProof="0">
                  <a:ln>
                    <a:noFill/>
                  </a:ln>
                  <a:solidFill>
                    <a:srgbClr val="A3A3A3"/>
                  </a:solidFill>
                  <a:effectLst/>
                  <a:uLnTx/>
                  <a:uFillTx/>
                  <a:latin typeface="Arial"/>
                  <a:ea typeface="+mn-ea"/>
                  <a:cs typeface="Arial"/>
                </a:rPr>
                <a:t>-</a:t>
              </a:r>
              <a:r>
                <a:rPr kumimoji="0" sz="1759" b="1" i="0" u="none" strike="noStrike" kern="1200" cap="none" spc="-12" normalizeH="0" baseline="0" noProof="0">
                  <a:ln>
                    <a:noFill/>
                  </a:ln>
                  <a:solidFill>
                    <a:srgbClr val="A3A3A3"/>
                  </a:solidFill>
                  <a:effectLst/>
                  <a:uLnTx/>
                  <a:uFillTx/>
                  <a:latin typeface="Arial"/>
                  <a:ea typeface="+mn-ea"/>
                  <a:cs typeface="Arial"/>
                </a:rPr>
                <a:t>0,26</a:t>
              </a:r>
              <a:endParaRPr kumimoji="0" sz="1759"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ts val="1953"/>
                </a:lnSpc>
                <a:spcBef>
                  <a:spcPts val="0"/>
                </a:spcBef>
                <a:spcAft>
                  <a:spcPts val="0"/>
                </a:spcAft>
                <a:buClrTx/>
                <a:buSzTx/>
                <a:buFontTx/>
                <a:buNone/>
                <a:tabLst/>
                <a:defRPr/>
              </a:pPr>
              <a:r>
                <a:rPr kumimoji="0" sz="1759" b="1" i="0" u="none" strike="noStrike" kern="1200" cap="none" spc="0" normalizeH="0" baseline="0" noProof="0">
                  <a:ln>
                    <a:noFill/>
                  </a:ln>
                  <a:solidFill>
                    <a:srgbClr val="A3A3A3"/>
                  </a:solidFill>
                  <a:effectLst/>
                  <a:uLnTx/>
                  <a:uFillTx/>
                  <a:latin typeface="Arial"/>
                  <a:ea typeface="+mn-ea"/>
                  <a:cs typeface="Arial"/>
                </a:rPr>
                <a:t>-</a:t>
              </a:r>
              <a:r>
                <a:rPr kumimoji="0" sz="1759" b="1" i="0" u="none" strike="noStrike" kern="1200" cap="none" spc="-12" normalizeH="0" baseline="0" noProof="0">
                  <a:ln>
                    <a:noFill/>
                  </a:ln>
                  <a:solidFill>
                    <a:srgbClr val="A3A3A3"/>
                  </a:solidFill>
                  <a:effectLst/>
                  <a:uLnTx/>
                  <a:uFillTx/>
                  <a:latin typeface="Arial"/>
                  <a:ea typeface="+mn-ea"/>
                  <a:cs typeface="Arial"/>
                </a:rPr>
                <a:t>0,31</a:t>
              </a:r>
              <a:endParaRPr kumimoji="0" sz="1759"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ts val="1953"/>
                </a:lnSpc>
                <a:spcBef>
                  <a:spcPts val="491"/>
                </a:spcBef>
                <a:spcAft>
                  <a:spcPts val="0"/>
                </a:spcAft>
                <a:buClrTx/>
                <a:buSzTx/>
                <a:buFontTx/>
                <a:buNone/>
                <a:tabLst/>
                <a:defRPr/>
              </a:pPr>
              <a:r>
                <a:rPr kumimoji="0" sz="1759" b="1" i="0" u="none" strike="noStrike" kern="1200" cap="none" spc="0" normalizeH="0" baseline="0" noProof="0">
                  <a:ln>
                    <a:noFill/>
                  </a:ln>
                  <a:solidFill>
                    <a:srgbClr val="9F338A"/>
                  </a:solidFill>
                  <a:effectLst/>
                  <a:uLnTx/>
                  <a:uFillTx/>
                  <a:latin typeface="Arial"/>
                  <a:ea typeface="+mn-ea"/>
                  <a:cs typeface="Arial"/>
                </a:rPr>
                <a:t>-</a:t>
              </a:r>
              <a:r>
                <a:rPr kumimoji="0" sz="1759" b="1" i="0" u="none" strike="noStrike" kern="1200" cap="none" spc="-12" normalizeH="0" baseline="0" noProof="0">
                  <a:ln>
                    <a:noFill/>
                  </a:ln>
                  <a:solidFill>
                    <a:srgbClr val="9F338A"/>
                  </a:solidFill>
                  <a:effectLst/>
                  <a:uLnTx/>
                  <a:uFillTx/>
                  <a:latin typeface="Arial"/>
                  <a:ea typeface="+mn-ea"/>
                  <a:cs typeface="Arial"/>
                </a:rPr>
                <a:t>0,51</a:t>
              </a:r>
              <a:endParaRPr kumimoji="0" sz="1759"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ts val="1953"/>
                </a:lnSpc>
                <a:spcBef>
                  <a:spcPts val="0"/>
                </a:spcBef>
                <a:spcAft>
                  <a:spcPts val="0"/>
                </a:spcAft>
                <a:buClrTx/>
                <a:buSzTx/>
                <a:buFontTx/>
                <a:buNone/>
                <a:tabLst/>
                <a:defRPr/>
              </a:pPr>
              <a:r>
                <a:rPr kumimoji="0" sz="1759" b="1" i="0" u="none" strike="noStrike" kern="1200" cap="none" spc="0" normalizeH="0" baseline="0" noProof="0">
                  <a:ln>
                    <a:noFill/>
                  </a:ln>
                  <a:solidFill>
                    <a:srgbClr val="AB539B"/>
                  </a:solidFill>
                  <a:effectLst/>
                  <a:uLnTx/>
                  <a:uFillTx/>
                  <a:latin typeface="Arial"/>
                  <a:ea typeface="+mn-ea"/>
                  <a:cs typeface="Arial"/>
                </a:rPr>
                <a:t>-</a:t>
              </a:r>
              <a:r>
                <a:rPr kumimoji="0" sz="1759" b="1" i="0" u="none" strike="noStrike" kern="1200" cap="none" spc="-12" normalizeH="0" baseline="0" noProof="0">
                  <a:ln>
                    <a:noFill/>
                  </a:ln>
                  <a:solidFill>
                    <a:srgbClr val="AB539B"/>
                  </a:solidFill>
                  <a:effectLst/>
                  <a:uLnTx/>
                  <a:uFillTx/>
                  <a:latin typeface="Arial"/>
                  <a:ea typeface="+mn-ea"/>
                  <a:cs typeface="Arial"/>
                </a:rPr>
                <a:t>0,65</a:t>
              </a:r>
              <a:endParaRPr kumimoji="0" sz="1759" b="0" i="0" u="none" strike="noStrike" kern="1200" cap="none" spc="0" normalizeH="0" baseline="0" noProof="0">
                <a:ln>
                  <a:noFill/>
                </a:ln>
                <a:solidFill>
                  <a:srgbClr val="000000"/>
                </a:solidFill>
                <a:effectLst/>
                <a:uLnTx/>
                <a:uFillTx/>
                <a:latin typeface="Arial"/>
                <a:ea typeface="+mn-ea"/>
                <a:cs typeface="Arial"/>
              </a:endParaRPr>
            </a:p>
          </p:txBody>
        </p:sp>
        <p:sp>
          <p:nvSpPr>
            <p:cNvPr id="116" name="object 10">
              <a:extLst>
                <a:ext uri="{FF2B5EF4-FFF2-40B4-BE49-F238E27FC236}">
                  <a16:creationId xmlns:a16="http://schemas.microsoft.com/office/drawing/2014/main" id="{9B51EFFF-C0ED-F431-2834-58818B5A2C14}"/>
                </a:ext>
              </a:extLst>
            </p:cNvPr>
            <p:cNvSpPr txBox="1"/>
            <p:nvPr/>
          </p:nvSpPr>
          <p:spPr>
            <a:xfrm>
              <a:off x="12613978" y="3084293"/>
              <a:ext cx="177130" cy="120961"/>
            </a:xfrm>
            <a:prstGeom prst="rect">
              <a:avLst/>
            </a:prstGeom>
          </p:spPr>
          <p:txBody>
            <a:bodyPr vert="horz" wrap="square" lIns="0" tIns="8856" rIns="0" bIns="0" rtlCol="0">
              <a:spAutoFit/>
            </a:bodyPr>
            <a:lstStyle/>
            <a:p>
              <a:pPr marL="7701" marR="0" lvl="0" indent="0" algn="r" defTabSz="914400" rtl="0" eaLnBrk="1" fontAlgn="auto" latinLnBrk="0" hangingPunct="1">
                <a:lnSpc>
                  <a:spcPct val="100000"/>
                </a:lnSpc>
                <a:spcBef>
                  <a:spcPts val="69"/>
                </a:spcBef>
                <a:spcAft>
                  <a:spcPts val="0"/>
                </a:spcAft>
                <a:buClrTx/>
                <a:buSzTx/>
                <a:buFontTx/>
                <a:buNone/>
                <a:tabLst/>
                <a:defRPr/>
              </a:pPr>
              <a:r>
                <a:rPr kumimoji="0" sz="728" b="0" i="0" u="none" strike="noStrike" kern="1200" cap="none" spc="-6" normalizeH="0" baseline="0" noProof="0">
                  <a:ln>
                    <a:noFill/>
                  </a:ln>
                  <a:solidFill>
                    <a:srgbClr val="22346A"/>
                  </a:solidFill>
                  <a:effectLst/>
                  <a:uLnTx/>
                  <a:uFillTx/>
                  <a:latin typeface="Arial"/>
                  <a:ea typeface="+mn-ea"/>
                  <a:cs typeface="Arial"/>
                </a:rPr>
                <a:t>-</a:t>
              </a:r>
              <a:r>
                <a:rPr kumimoji="0" sz="728" b="0" i="0" u="none" strike="noStrike" kern="1200" cap="none" spc="-15" normalizeH="0" baseline="0" noProof="0">
                  <a:ln>
                    <a:noFill/>
                  </a:ln>
                  <a:solidFill>
                    <a:srgbClr val="22346A"/>
                  </a:solidFill>
                  <a:effectLst/>
                  <a:uLnTx/>
                  <a:uFillTx/>
                  <a:latin typeface="Arial"/>
                  <a:ea typeface="+mn-ea"/>
                  <a:cs typeface="Arial"/>
                </a:rPr>
                <a:t>0,2</a:t>
              </a:r>
              <a:endParaRPr kumimoji="0" sz="728" b="0" i="0" u="none" strike="noStrike" kern="1200" cap="none" spc="0" normalizeH="0" baseline="0" noProof="0">
                <a:ln>
                  <a:noFill/>
                </a:ln>
                <a:solidFill>
                  <a:srgbClr val="000000"/>
                </a:solidFill>
                <a:effectLst/>
                <a:uLnTx/>
                <a:uFillTx/>
                <a:latin typeface="Arial"/>
                <a:ea typeface="+mn-ea"/>
                <a:cs typeface="Arial"/>
              </a:endParaRPr>
            </a:p>
          </p:txBody>
        </p:sp>
        <p:sp>
          <p:nvSpPr>
            <p:cNvPr id="117" name="object 11">
              <a:extLst>
                <a:ext uri="{FF2B5EF4-FFF2-40B4-BE49-F238E27FC236}">
                  <a16:creationId xmlns:a16="http://schemas.microsoft.com/office/drawing/2014/main" id="{94703F86-B54C-AEE6-ECB4-5E59C6A163BD}"/>
                </a:ext>
              </a:extLst>
            </p:cNvPr>
            <p:cNvSpPr txBox="1"/>
            <p:nvPr/>
          </p:nvSpPr>
          <p:spPr>
            <a:xfrm>
              <a:off x="12613978" y="3429499"/>
              <a:ext cx="177130" cy="120961"/>
            </a:xfrm>
            <a:prstGeom prst="rect">
              <a:avLst/>
            </a:prstGeom>
          </p:spPr>
          <p:txBody>
            <a:bodyPr vert="horz" wrap="square" lIns="0" tIns="8856" rIns="0" bIns="0" rtlCol="0">
              <a:spAutoFit/>
            </a:bodyPr>
            <a:lstStyle/>
            <a:p>
              <a:pPr marL="7701" marR="0" lvl="0" indent="0" algn="r" defTabSz="914400" rtl="0" eaLnBrk="1" fontAlgn="auto" latinLnBrk="0" hangingPunct="1">
                <a:lnSpc>
                  <a:spcPct val="100000"/>
                </a:lnSpc>
                <a:spcBef>
                  <a:spcPts val="69"/>
                </a:spcBef>
                <a:spcAft>
                  <a:spcPts val="0"/>
                </a:spcAft>
                <a:buClrTx/>
                <a:buSzTx/>
                <a:buFontTx/>
                <a:buNone/>
                <a:tabLst/>
                <a:defRPr/>
              </a:pPr>
              <a:r>
                <a:rPr kumimoji="0" sz="728" b="0" i="0" u="none" strike="noStrike" kern="1200" cap="none" spc="-6" normalizeH="0" baseline="0" noProof="0">
                  <a:ln>
                    <a:noFill/>
                  </a:ln>
                  <a:solidFill>
                    <a:srgbClr val="22346A"/>
                  </a:solidFill>
                  <a:effectLst/>
                  <a:uLnTx/>
                  <a:uFillTx/>
                  <a:latin typeface="Arial"/>
                  <a:ea typeface="+mn-ea"/>
                  <a:cs typeface="Arial"/>
                </a:rPr>
                <a:t>-</a:t>
              </a:r>
              <a:r>
                <a:rPr kumimoji="0" sz="728" b="0" i="0" u="none" strike="noStrike" kern="1200" cap="none" spc="-15" normalizeH="0" baseline="0" noProof="0">
                  <a:ln>
                    <a:noFill/>
                  </a:ln>
                  <a:solidFill>
                    <a:srgbClr val="22346A"/>
                  </a:solidFill>
                  <a:effectLst/>
                  <a:uLnTx/>
                  <a:uFillTx/>
                  <a:latin typeface="Arial"/>
                  <a:ea typeface="+mn-ea"/>
                  <a:cs typeface="Arial"/>
                </a:rPr>
                <a:t>0,4</a:t>
              </a:r>
              <a:endParaRPr kumimoji="0" sz="728" b="0" i="0" u="none" strike="noStrike" kern="1200" cap="none" spc="0" normalizeH="0" baseline="0" noProof="0">
                <a:ln>
                  <a:noFill/>
                </a:ln>
                <a:solidFill>
                  <a:srgbClr val="000000"/>
                </a:solidFill>
                <a:effectLst/>
                <a:uLnTx/>
                <a:uFillTx/>
                <a:latin typeface="Arial"/>
                <a:ea typeface="+mn-ea"/>
                <a:cs typeface="Arial"/>
              </a:endParaRPr>
            </a:p>
          </p:txBody>
        </p:sp>
        <p:sp>
          <p:nvSpPr>
            <p:cNvPr id="118" name="object 12">
              <a:extLst>
                <a:ext uri="{FF2B5EF4-FFF2-40B4-BE49-F238E27FC236}">
                  <a16:creationId xmlns:a16="http://schemas.microsoft.com/office/drawing/2014/main" id="{F2485041-7AA6-FC91-ABAA-EA4472E93373}"/>
                </a:ext>
              </a:extLst>
            </p:cNvPr>
            <p:cNvSpPr txBox="1"/>
            <p:nvPr/>
          </p:nvSpPr>
          <p:spPr>
            <a:xfrm>
              <a:off x="12613978" y="3774705"/>
              <a:ext cx="177130" cy="120961"/>
            </a:xfrm>
            <a:prstGeom prst="rect">
              <a:avLst/>
            </a:prstGeom>
          </p:spPr>
          <p:txBody>
            <a:bodyPr vert="horz" wrap="square" lIns="0" tIns="8856" rIns="0" bIns="0" rtlCol="0">
              <a:spAutoFit/>
            </a:bodyPr>
            <a:lstStyle/>
            <a:p>
              <a:pPr marL="7701" marR="0" lvl="0" indent="0" algn="r" defTabSz="914400" rtl="0" eaLnBrk="1" fontAlgn="auto" latinLnBrk="0" hangingPunct="1">
                <a:lnSpc>
                  <a:spcPct val="100000"/>
                </a:lnSpc>
                <a:spcBef>
                  <a:spcPts val="69"/>
                </a:spcBef>
                <a:spcAft>
                  <a:spcPts val="0"/>
                </a:spcAft>
                <a:buClrTx/>
                <a:buSzTx/>
                <a:buFontTx/>
                <a:buNone/>
                <a:tabLst/>
                <a:defRPr/>
              </a:pPr>
              <a:r>
                <a:rPr kumimoji="0" sz="728" b="0" i="0" u="none" strike="noStrike" kern="1200" cap="none" spc="-6" normalizeH="0" baseline="0" noProof="0">
                  <a:ln>
                    <a:noFill/>
                  </a:ln>
                  <a:solidFill>
                    <a:srgbClr val="22346A"/>
                  </a:solidFill>
                  <a:effectLst/>
                  <a:uLnTx/>
                  <a:uFillTx/>
                  <a:latin typeface="Arial"/>
                  <a:ea typeface="+mn-ea"/>
                  <a:cs typeface="Arial"/>
                </a:rPr>
                <a:t>-</a:t>
              </a:r>
              <a:r>
                <a:rPr kumimoji="0" sz="728" b="0" i="0" u="none" strike="noStrike" kern="1200" cap="none" spc="-15" normalizeH="0" baseline="0" noProof="0">
                  <a:ln>
                    <a:noFill/>
                  </a:ln>
                  <a:solidFill>
                    <a:srgbClr val="22346A"/>
                  </a:solidFill>
                  <a:effectLst/>
                  <a:uLnTx/>
                  <a:uFillTx/>
                  <a:latin typeface="Arial"/>
                  <a:ea typeface="+mn-ea"/>
                  <a:cs typeface="Arial"/>
                </a:rPr>
                <a:t>0,6</a:t>
              </a:r>
              <a:endParaRPr kumimoji="0" sz="728" b="0" i="0" u="none" strike="noStrike" kern="1200" cap="none" spc="0" normalizeH="0" baseline="0" noProof="0">
                <a:ln>
                  <a:noFill/>
                </a:ln>
                <a:solidFill>
                  <a:srgbClr val="000000"/>
                </a:solidFill>
                <a:effectLst/>
                <a:uLnTx/>
                <a:uFillTx/>
                <a:latin typeface="Arial"/>
                <a:ea typeface="+mn-ea"/>
                <a:cs typeface="Arial"/>
              </a:endParaRPr>
            </a:p>
          </p:txBody>
        </p:sp>
        <p:sp>
          <p:nvSpPr>
            <p:cNvPr id="119" name="object 13">
              <a:extLst>
                <a:ext uri="{FF2B5EF4-FFF2-40B4-BE49-F238E27FC236}">
                  <a16:creationId xmlns:a16="http://schemas.microsoft.com/office/drawing/2014/main" id="{01F042E0-3F2C-58FA-06A3-DFCE447402B1}"/>
                </a:ext>
              </a:extLst>
            </p:cNvPr>
            <p:cNvSpPr txBox="1"/>
            <p:nvPr/>
          </p:nvSpPr>
          <p:spPr>
            <a:xfrm>
              <a:off x="12613978" y="4119911"/>
              <a:ext cx="177130" cy="120961"/>
            </a:xfrm>
            <a:prstGeom prst="rect">
              <a:avLst/>
            </a:prstGeom>
          </p:spPr>
          <p:txBody>
            <a:bodyPr vert="horz" wrap="square" lIns="0" tIns="8856" rIns="0" bIns="0" rtlCol="0">
              <a:spAutoFit/>
            </a:bodyPr>
            <a:lstStyle/>
            <a:p>
              <a:pPr marL="7701" marR="0" lvl="0" indent="0" algn="r" defTabSz="914400" rtl="0" eaLnBrk="1" fontAlgn="auto" latinLnBrk="0" hangingPunct="1">
                <a:lnSpc>
                  <a:spcPct val="100000"/>
                </a:lnSpc>
                <a:spcBef>
                  <a:spcPts val="69"/>
                </a:spcBef>
                <a:spcAft>
                  <a:spcPts val="0"/>
                </a:spcAft>
                <a:buClrTx/>
                <a:buSzTx/>
                <a:buFontTx/>
                <a:buNone/>
                <a:tabLst/>
                <a:defRPr/>
              </a:pPr>
              <a:r>
                <a:rPr kumimoji="0" sz="728" b="0" i="0" u="none" strike="noStrike" kern="1200" cap="none" spc="-6" normalizeH="0" baseline="0" noProof="0">
                  <a:ln>
                    <a:noFill/>
                  </a:ln>
                  <a:solidFill>
                    <a:srgbClr val="22346A"/>
                  </a:solidFill>
                  <a:effectLst/>
                  <a:uLnTx/>
                  <a:uFillTx/>
                  <a:latin typeface="Arial"/>
                  <a:ea typeface="+mn-ea"/>
                  <a:cs typeface="Arial"/>
                </a:rPr>
                <a:t>-</a:t>
              </a:r>
              <a:r>
                <a:rPr kumimoji="0" sz="728" b="0" i="0" u="none" strike="noStrike" kern="1200" cap="none" spc="-15" normalizeH="0" baseline="0" noProof="0">
                  <a:ln>
                    <a:noFill/>
                  </a:ln>
                  <a:solidFill>
                    <a:srgbClr val="22346A"/>
                  </a:solidFill>
                  <a:effectLst/>
                  <a:uLnTx/>
                  <a:uFillTx/>
                  <a:latin typeface="Arial"/>
                  <a:ea typeface="+mn-ea"/>
                  <a:cs typeface="Arial"/>
                </a:rPr>
                <a:t>0,8</a:t>
              </a:r>
              <a:endParaRPr kumimoji="0" sz="728" b="0" i="0" u="none" strike="noStrike" kern="1200" cap="none" spc="0" normalizeH="0" baseline="0" noProof="0">
                <a:ln>
                  <a:noFill/>
                </a:ln>
                <a:solidFill>
                  <a:srgbClr val="000000"/>
                </a:solidFill>
                <a:effectLst/>
                <a:uLnTx/>
                <a:uFillTx/>
                <a:latin typeface="Arial"/>
                <a:ea typeface="+mn-ea"/>
                <a:cs typeface="Arial"/>
              </a:endParaRPr>
            </a:p>
          </p:txBody>
        </p:sp>
        <p:sp>
          <p:nvSpPr>
            <p:cNvPr id="120" name="object 14">
              <a:extLst>
                <a:ext uri="{FF2B5EF4-FFF2-40B4-BE49-F238E27FC236}">
                  <a16:creationId xmlns:a16="http://schemas.microsoft.com/office/drawing/2014/main" id="{E2828E95-94AF-B3FE-00CA-31EA7C9D07BC}"/>
                </a:ext>
              </a:extLst>
            </p:cNvPr>
            <p:cNvSpPr txBox="1"/>
            <p:nvPr/>
          </p:nvSpPr>
          <p:spPr>
            <a:xfrm>
              <a:off x="12992234" y="4250166"/>
              <a:ext cx="60840" cy="105816"/>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sz="637" b="1" i="0" u="none" strike="noStrike" kern="1200" cap="none" spc="-30" normalizeH="0" baseline="0" noProof="0">
                  <a:ln>
                    <a:noFill/>
                  </a:ln>
                  <a:solidFill>
                    <a:srgbClr val="22346A"/>
                  </a:solidFill>
                  <a:effectLst/>
                  <a:uLnTx/>
                  <a:uFillTx/>
                  <a:latin typeface="Arial"/>
                  <a:ea typeface="+mn-ea"/>
                  <a:cs typeface="Arial"/>
                </a:rPr>
                <a:t>1</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121" name="object 15">
              <a:extLst>
                <a:ext uri="{FF2B5EF4-FFF2-40B4-BE49-F238E27FC236}">
                  <a16:creationId xmlns:a16="http://schemas.microsoft.com/office/drawing/2014/main" id="{508A9EE8-3B6F-EF74-9501-77B9BB7B2916}"/>
                </a:ext>
              </a:extLst>
            </p:cNvPr>
            <p:cNvSpPr txBox="1"/>
            <p:nvPr/>
          </p:nvSpPr>
          <p:spPr>
            <a:xfrm>
              <a:off x="13745098" y="4250166"/>
              <a:ext cx="60840" cy="105816"/>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sz="637" b="1" i="0" u="none" strike="noStrike" kern="1200" cap="none" spc="-30" normalizeH="0" baseline="0" noProof="0">
                  <a:ln>
                    <a:noFill/>
                  </a:ln>
                  <a:solidFill>
                    <a:srgbClr val="22346A"/>
                  </a:solidFill>
                  <a:effectLst/>
                  <a:uLnTx/>
                  <a:uFillTx/>
                  <a:latin typeface="Arial"/>
                  <a:ea typeface="+mn-ea"/>
                  <a:cs typeface="Arial"/>
                </a:rPr>
                <a:t>6</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122" name="object 16">
              <a:extLst>
                <a:ext uri="{FF2B5EF4-FFF2-40B4-BE49-F238E27FC236}">
                  <a16:creationId xmlns:a16="http://schemas.microsoft.com/office/drawing/2014/main" id="{5A6E9858-CC2A-CF84-2743-20948A9AB2A8}"/>
                </a:ext>
              </a:extLst>
            </p:cNvPr>
            <p:cNvSpPr txBox="1"/>
            <p:nvPr/>
          </p:nvSpPr>
          <p:spPr>
            <a:xfrm>
              <a:off x="13292828" y="4250166"/>
              <a:ext cx="60840" cy="105816"/>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sz="637" b="1" i="0" u="none" strike="noStrike" kern="1200" cap="none" spc="-30" normalizeH="0" baseline="0" noProof="0">
                  <a:ln>
                    <a:noFill/>
                  </a:ln>
                  <a:solidFill>
                    <a:srgbClr val="22346A"/>
                  </a:solidFill>
                  <a:effectLst/>
                  <a:uLnTx/>
                  <a:uFillTx/>
                  <a:latin typeface="Arial"/>
                  <a:ea typeface="+mn-ea"/>
                  <a:cs typeface="Arial"/>
                </a:rPr>
                <a:t>3</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123" name="object 17">
              <a:extLst>
                <a:ext uri="{FF2B5EF4-FFF2-40B4-BE49-F238E27FC236}">
                  <a16:creationId xmlns:a16="http://schemas.microsoft.com/office/drawing/2014/main" id="{5E49E75A-55F9-43F4-0B0E-E38A827C17BB}"/>
                </a:ext>
              </a:extLst>
            </p:cNvPr>
            <p:cNvSpPr txBox="1"/>
            <p:nvPr/>
          </p:nvSpPr>
          <p:spPr>
            <a:xfrm>
              <a:off x="14197288" y="4250166"/>
              <a:ext cx="60840" cy="105816"/>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sz="637" b="1" i="0" u="none" strike="noStrike" kern="1200" cap="none" spc="-30" normalizeH="0" baseline="0" noProof="0">
                  <a:ln>
                    <a:noFill/>
                  </a:ln>
                  <a:solidFill>
                    <a:srgbClr val="22346A"/>
                  </a:solidFill>
                  <a:effectLst/>
                  <a:uLnTx/>
                  <a:uFillTx/>
                  <a:latin typeface="Arial"/>
                  <a:ea typeface="+mn-ea"/>
                  <a:cs typeface="Arial"/>
                </a:rPr>
                <a:t>9</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124" name="object 18">
              <a:extLst>
                <a:ext uri="{FF2B5EF4-FFF2-40B4-BE49-F238E27FC236}">
                  <a16:creationId xmlns:a16="http://schemas.microsoft.com/office/drawing/2014/main" id="{C56EE43B-5671-0F59-5C52-CC1AD9CA52FB}"/>
                </a:ext>
              </a:extLst>
            </p:cNvPr>
            <p:cNvSpPr txBox="1"/>
            <p:nvPr/>
          </p:nvSpPr>
          <p:spPr>
            <a:xfrm>
              <a:off x="14626998" y="4250166"/>
              <a:ext cx="105893" cy="105816"/>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sz="637" b="1" i="0" u="none" strike="noStrike" kern="1200" cap="none" spc="-15" normalizeH="0" baseline="0" noProof="0">
                  <a:ln>
                    <a:noFill/>
                  </a:ln>
                  <a:solidFill>
                    <a:srgbClr val="22346A"/>
                  </a:solidFill>
                  <a:effectLst/>
                  <a:uLnTx/>
                  <a:uFillTx/>
                  <a:latin typeface="Arial"/>
                  <a:ea typeface="+mn-ea"/>
                  <a:cs typeface="Arial"/>
                </a:rPr>
                <a:t>12</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125" name="object 19">
              <a:extLst>
                <a:ext uri="{FF2B5EF4-FFF2-40B4-BE49-F238E27FC236}">
                  <a16:creationId xmlns:a16="http://schemas.microsoft.com/office/drawing/2014/main" id="{4D8AF4A9-B005-F991-2458-FC794AC28271}"/>
                </a:ext>
              </a:extLst>
            </p:cNvPr>
            <p:cNvSpPr txBox="1"/>
            <p:nvPr/>
          </p:nvSpPr>
          <p:spPr>
            <a:xfrm>
              <a:off x="15079269" y="4250166"/>
              <a:ext cx="105893" cy="105816"/>
            </a:xfrm>
            <a:prstGeom prst="rect">
              <a:avLst/>
            </a:prstGeom>
          </p:spPr>
          <p:txBody>
            <a:bodyPr vert="horz" wrap="square" lIns="0" tIns="7701" rIns="0" bIns="0" rtlCol="0">
              <a:spAutoFit/>
            </a:bodyPr>
            <a:lstStyle/>
            <a:p>
              <a:pPr marL="7701" marR="0" lvl="0" indent="0" algn="l" defTabSz="914400" rtl="0" eaLnBrk="1" fontAlgn="auto" latinLnBrk="0" hangingPunct="1">
                <a:lnSpc>
                  <a:spcPct val="100000"/>
                </a:lnSpc>
                <a:spcBef>
                  <a:spcPts val="61"/>
                </a:spcBef>
                <a:spcAft>
                  <a:spcPts val="0"/>
                </a:spcAft>
                <a:buClrTx/>
                <a:buSzTx/>
                <a:buFontTx/>
                <a:buNone/>
                <a:tabLst/>
                <a:defRPr/>
              </a:pPr>
              <a:r>
                <a:rPr kumimoji="0" sz="637" b="1" i="0" u="none" strike="noStrike" kern="1200" cap="none" spc="-15" normalizeH="0" baseline="0" noProof="0">
                  <a:ln>
                    <a:noFill/>
                  </a:ln>
                  <a:solidFill>
                    <a:srgbClr val="22346A"/>
                  </a:solidFill>
                  <a:effectLst/>
                  <a:uLnTx/>
                  <a:uFillTx/>
                  <a:latin typeface="Arial"/>
                  <a:ea typeface="+mn-ea"/>
                  <a:cs typeface="Arial"/>
                </a:rPr>
                <a:t>15</a:t>
              </a:r>
              <a:endParaRPr kumimoji="0" sz="637" b="0" i="0" u="none" strike="noStrike" kern="1200" cap="none" spc="0" normalizeH="0" baseline="0" noProof="0">
                <a:ln>
                  <a:noFill/>
                </a:ln>
                <a:solidFill>
                  <a:srgbClr val="000000"/>
                </a:solidFill>
                <a:effectLst/>
                <a:uLnTx/>
                <a:uFillTx/>
                <a:latin typeface="Arial"/>
                <a:ea typeface="+mn-ea"/>
                <a:cs typeface="Arial"/>
              </a:endParaRPr>
            </a:p>
          </p:txBody>
        </p:sp>
        <p:sp>
          <p:nvSpPr>
            <p:cNvPr id="126" name="object 20">
              <a:extLst>
                <a:ext uri="{FF2B5EF4-FFF2-40B4-BE49-F238E27FC236}">
                  <a16:creationId xmlns:a16="http://schemas.microsoft.com/office/drawing/2014/main" id="{27BBE2A4-EABD-BDD9-BC27-85CAE45B1F1D}"/>
                </a:ext>
              </a:extLst>
            </p:cNvPr>
            <p:cNvSpPr txBox="1"/>
            <p:nvPr/>
          </p:nvSpPr>
          <p:spPr>
            <a:xfrm>
              <a:off x="12442557" y="2471014"/>
              <a:ext cx="153888" cy="1704111"/>
            </a:xfrm>
            <a:prstGeom prst="rect">
              <a:avLst/>
            </a:prstGeom>
          </p:spPr>
          <p:txBody>
            <a:bodyPr vert="vert270" wrap="square" lIns="0" tIns="0" rIns="0" bIns="0" rtlCol="0">
              <a:spAutoFit/>
            </a:bodyPr>
            <a:lstStyle/>
            <a:p>
              <a:pPr marL="7701" marR="0" lvl="0" indent="0" algn="ctr" defTabSz="9144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a:ln>
                    <a:noFill/>
                  </a:ln>
                  <a:solidFill>
                    <a:srgbClr val="22346A"/>
                  </a:solidFill>
                  <a:effectLst/>
                  <a:uLnTx/>
                  <a:uFillTx/>
                  <a:latin typeface="Arial"/>
                  <a:ea typeface="+mn-ea"/>
                  <a:cs typeface="Arial"/>
                </a:rPr>
                <a:t>LSM</a:t>
              </a:r>
              <a:r>
                <a:rPr kumimoji="0" sz="1000" b="1" i="0" u="none" strike="noStrike" kern="1200" cap="none" spc="18" normalizeH="0" baseline="0" noProof="0">
                  <a:ln>
                    <a:noFill/>
                  </a:ln>
                  <a:solidFill>
                    <a:srgbClr val="22346A"/>
                  </a:solidFill>
                  <a:effectLst/>
                  <a:uLnTx/>
                  <a:uFillTx/>
                  <a:latin typeface="Arial"/>
                  <a:ea typeface="+mn-ea"/>
                  <a:cs typeface="Arial"/>
                </a:rPr>
                <a:t> </a:t>
              </a:r>
              <a:r>
                <a:rPr kumimoji="0" sz="1000" b="1" i="0" u="none" strike="noStrike" kern="1200" cap="none" spc="-12" normalizeH="0" baseline="0" noProof="0">
                  <a:ln>
                    <a:noFill/>
                  </a:ln>
                  <a:solidFill>
                    <a:srgbClr val="22346A"/>
                  </a:solidFill>
                  <a:effectLst/>
                  <a:uLnTx/>
                  <a:uFillTx/>
                  <a:latin typeface="Arial"/>
                  <a:ea typeface="+mn-ea"/>
                  <a:cs typeface="Arial"/>
                </a:rPr>
                <a:t>(SE)</a:t>
              </a:r>
              <a:endParaRPr kumimoji="0" sz="1000" b="0" i="0" u="none" strike="noStrike" kern="1200" cap="none" spc="0" normalizeH="0" baseline="0" noProof="0">
                <a:ln>
                  <a:noFill/>
                </a:ln>
                <a:solidFill>
                  <a:srgbClr val="000000"/>
                </a:solidFill>
                <a:effectLst/>
                <a:uLnTx/>
                <a:uFillTx/>
                <a:latin typeface="Arial"/>
                <a:ea typeface="+mn-ea"/>
                <a:cs typeface="Arial"/>
              </a:endParaRPr>
            </a:p>
          </p:txBody>
        </p:sp>
        <p:grpSp>
          <p:nvGrpSpPr>
            <p:cNvPr id="127" name="object 44">
              <a:extLst>
                <a:ext uri="{FF2B5EF4-FFF2-40B4-BE49-F238E27FC236}">
                  <a16:creationId xmlns:a16="http://schemas.microsoft.com/office/drawing/2014/main" id="{FF8EA250-2FCB-794C-A18F-FC2F006BD3C4}"/>
                </a:ext>
              </a:extLst>
            </p:cNvPr>
            <p:cNvGrpSpPr/>
            <p:nvPr/>
          </p:nvGrpSpPr>
          <p:grpSpPr>
            <a:xfrm>
              <a:off x="12995728" y="2579043"/>
              <a:ext cx="2194097" cy="1227586"/>
              <a:chOff x="5790445" y="4253033"/>
              <a:chExt cx="3618229" cy="2024380"/>
            </a:xfrm>
          </p:grpSpPr>
          <p:pic>
            <p:nvPicPr>
              <p:cNvPr id="209" name="object 45">
                <a:extLst>
                  <a:ext uri="{FF2B5EF4-FFF2-40B4-BE49-F238E27FC236}">
                    <a16:creationId xmlns:a16="http://schemas.microsoft.com/office/drawing/2014/main" id="{62340314-E642-E37E-0521-1A7862C44D75}"/>
                  </a:ext>
                </a:extLst>
              </p:cNvPr>
              <p:cNvPicPr/>
              <p:nvPr/>
            </p:nvPicPr>
            <p:blipFill>
              <a:blip r:embed="rId2" cstate="print"/>
              <a:stretch>
                <a:fillRect/>
              </a:stretch>
            </p:blipFill>
            <p:spPr>
              <a:xfrm>
                <a:off x="7299708" y="5782576"/>
                <a:ext cx="95747" cy="325394"/>
              </a:xfrm>
              <a:prstGeom prst="rect">
                <a:avLst/>
              </a:prstGeom>
            </p:spPr>
          </p:pic>
          <p:pic>
            <p:nvPicPr>
              <p:cNvPr id="210" name="object 46">
                <a:extLst>
                  <a:ext uri="{FF2B5EF4-FFF2-40B4-BE49-F238E27FC236}">
                    <a16:creationId xmlns:a16="http://schemas.microsoft.com/office/drawing/2014/main" id="{5337359B-DFFA-6068-5C77-A25B27C33555}"/>
                  </a:ext>
                </a:extLst>
              </p:cNvPr>
              <p:cNvPicPr/>
              <p:nvPr/>
            </p:nvPicPr>
            <p:blipFill>
              <a:blip r:embed="rId3" cstate="print"/>
              <a:stretch>
                <a:fillRect/>
              </a:stretch>
            </p:blipFill>
            <p:spPr>
              <a:xfrm>
                <a:off x="6545917" y="5556512"/>
                <a:ext cx="95747" cy="288980"/>
              </a:xfrm>
              <a:prstGeom prst="rect">
                <a:avLst/>
              </a:prstGeom>
            </p:spPr>
          </p:pic>
          <p:pic>
            <p:nvPicPr>
              <p:cNvPr id="211" name="object 47">
                <a:extLst>
                  <a:ext uri="{FF2B5EF4-FFF2-40B4-BE49-F238E27FC236}">
                    <a16:creationId xmlns:a16="http://schemas.microsoft.com/office/drawing/2014/main" id="{64C4E10B-8C15-0767-7A26-D537AE567C09}"/>
                  </a:ext>
                </a:extLst>
              </p:cNvPr>
              <p:cNvPicPr/>
              <p:nvPr/>
            </p:nvPicPr>
            <p:blipFill>
              <a:blip r:embed="rId4" cstate="print"/>
              <a:stretch>
                <a:fillRect/>
              </a:stretch>
            </p:blipFill>
            <p:spPr>
              <a:xfrm>
                <a:off x="5828956" y="4670230"/>
                <a:ext cx="3578412" cy="1606993"/>
              </a:xfrm>
              <a:prstGeom prst="rect">
                <a:avLst/>
              </a:prstGeom>
            </p:spPr>
          </p:pic>
          <p:sp>
            <p:nvSpPr>
              <p:cNvPr id="212" name="object 48">
                <a:extLst>
                  <a:ext uri="{FF2B5EF4-FFF2-40B4-BE49-F238E27FC236}">
                    <a16:creationId xmlns:a16="http://schemas.microsoft.com/office/drawing/2014/main" id="{0B15F5E9-6380-A789-69D7-4054B0B8A299}"/>
                  </a:ext>
                </a:extLst>
              </p:cNvPr>
              <p:cNvSpPr/>
              <p:nvPr/>
            </p:nvSpPr>
            <p:spPr>
              <a:xfrm>
                <a:off x="8098308" y="6058095"/>
                <a:ext cx="512445" cy="122555"/>
              </a:xfrm>
              <a:custGeom>
                <a:avLst/>
                <a:gdLst/>
                <a:ahLst/>
                <a:cxnLst/>
                <a:rect l="l" t="t" r="r" b="b"/>
                <a:pathLst>
                  <a:path w="512445" h="122554">
                    <a:moveTo>
                      <a:pt x="9575" y="0"/>
                    </a:moveTo>
                    <a:lnTo>
                      <a:pt x="0" y="0"/>
                    </a:lnTo>
                    <a:lnTo>
                      <a:pt x="0" y="8737"/>
                    </a:lnTo>
                    <a:lnTo>
                      <a:pt x="1739" y="9118"/>
                    </a:lnTo>
                    <a:lnTo>
                      <a:pt x="9575" y="12674"/>
                    </a:lnTo>
                    <a:lnTo>
                      <a:pt x="9575" y="0"/>
                    </a:lnTo>
                    <a:close/>
                  </a:path>
                  <a:path w="512445" h="122554">
                    <a:moveTo>
                      <a:pt x="260083" y="113284"/>
                    </a:moveTo>
                    <a:lnTo>
                      <a:pt x="250507" y="113322"/>
                    </a:lnTo>
                    <a:lnTo>
                      <a:pt x="250507" y="121627"/>
                    </a:lnTo>
                    <a:lnTo>
                      <a:pt x="251333" y="121996"/>
                    </a:lnTo>
                    <a:lnTo>
                      <a:pt x="258330" y="122351"/>
                    </a:lnTo>
                    <a:lnTo>
                      <a:pt x="260083" y="121780"/>
                    </a:lnTo>
                    <a:lnTo>
                      <a:pt x="260083" y="113284"/>
                    </a:lnTo>
                    <a:close/>
                  </a:path>
                  <a:path w="512445" h="122554">
                    <a:moveTo>
                      <a:pt x="512152" y="28727"/>
                    </a:moveTo>
                    <a:lnTo>
                      <a:pt x="502577" y="28727"/>
                    </a:lnTo>
                    <a:lnTo>
                      <a:pt x="502577" y="40424"/>
                    </a:lnTo>
                    <a:lnTo>
                      <a:pt x="510413" y="37807"/>
                    </a:lnTo>
                    <a:lnTo>
                      <a:pt x="512152" y="36931"/>
                    </a:lnTo>
                    <a:lnTo>
                      <a:pt x="512152" y="28727"/>
                    </a:lnTo>
                    <a:close/>
                  </a:path>
                </a:pathLst>
              </a:custGeom>
              <a:solidFill>
                <a:srgbClr val="993D9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213" name="object 49">
                <a:extLst>
                  <a:ext uri="{FF2B5EF4-FFF2-40B4-BE49-F238E27FC236}">
                    <a16:creationId xmlns:a16="http://schemas.microsoft.com/office/drawing/2014/main" id="{23962F65-D6A6-D9F5-887A-D3144B874866}"/>
                  </a:ext>
                </a:extLst>
              </p:cNvPr>
              <p:cNvPicPr/>
              <p:nvPr/>
            </p:nvPicPr>
            <p:blipFill>
              <a:blip r:embed="rId5" cstate="print"/>
              <a:stretch>
                <a:fillRect/>
              </a:stretch>
            </p:blipFill>
            <p:spPr>
              <a:xfrm>
                <a:off x="9196142" y="5234743"/>
                <a:ext cx="212020" cy="537685"/>
              </a:xfrm>
              <a:prstGeom prst="rect">
                <a:avLst/>
              </a:prstGeom>
            </p:spPr>
          </p:pic>
          <p:pic>
            <p:nvPicPr>
              <p:cNvPr id="214" name="object 50">
                <a:extLst>
                  <a:ext uri="{FF2B5EF4-FFF2-40B4-BE49-F238E27FC236}">
                    <a16:creationId xmlns:a16="http://schemas.microsoft.com/office/drawing/2014/main" id="{83CB4A3E-3F07-9018-2D97-C3EE411D18A9}"/>
                  </a:ext>
                </a:extLst>
              </p:cNvPr>
              <p:cNvPicPr/>
              <p:nvPr/>
            </p:nvPicPr>
            <p:blipFill>
              <a:blip r:embed="rId6" cstate="print"/>
              <a:stretch>
                <a:fillRect/>
              </a:stretch>
            </p:blipFill>
            <p:spPr>
              <a:xfrm>
                <a:off x="8194062" y="5234743"/>
                <a:ext cx="207345" cy="185221"/>
              </a:xfrm>
              <a:prstGeom prst="rect">
                <a:avLst/>
              </a:prstGeom>
            </p:spPr>
          </p:pic>
          <p:pic>
            <p:nvPicPr>
              <p:cNvPr id="215" name="object 51">
                <a:extLst>
                  <a:ext uri="{FF2B5EF4-FFF2-40B4-BE49-F238E27FC236}">
                    <a16:creationId xmlns:a16="http://schemas.microsoft.com/office/drawing/2014/main" id="{F3D8E878-FDD8-AB70-F520-44CFBB486724}"/>
                  </a:ext>
                </a:extLst>
              </p:cNvPr>
              <p:cNvPicPr/>
              <p:nvPr/>
            </p:nvPicPr>
            <p:blipFill>
              <a:blip r:embed="rId7" cstate="print"/>
              <a:stretch>
                <a:fillRect/>
              </a:stretch>
            </p:blipFill>
            <p:spPr>
              <a:xfrm>
                <a:off x="7550116" y="5234743"/>
                <a:ext cx="624509" cy="553669"/>
              </a:xfrm>
              <a:prstGeom prst="rect">
                <a:avLst/>
              </a:prstGeom>
            </p:spPr>
          </p:pic>
          <p:pic>
            <p:nvPicPr>
              <p:cNvPr id="216" name="object 52">
                <a:extLst>
                  <a:ext uri="{FF2B5EF4-FFF2-40B4-BE49-F238E27FC236}">
                    <a16:creationId xmlns:a16="http://schemas.microsoft.com/office/drawing/2014/main" id="{A2FA1D48-06D3-85C3-58CA-B65873F45D6A}"/>
                  </a:ext>
                </a:extLst>
              </p:cNvPr>
              <p:cNvPicPr/>
              <p:nvPr/>
            </p:nvPicPr>
            <p:blipFill>
              <a:blip r:embed="rId8" cstate="print"/>
              <a:stretch>
                <a:fillRect/>
              </a:stretch>
            </p:blipFill>
            <p:spPr>
              <a:xfrm>
                <a:off x="7047600" y="5234743"/>
                <a:ext cx="501772" cy="663868"/>
              </a:xfrm>
              <a:prstGeom prst="rect">
                <a:avLst/>
              </a:prstGeom>
            </p:spPr>
          </p:pic>
          <p:pic>
            <p:nvPicPr>
              <p:cNvPr id="217" name="object 53">
                <a:extLst>
                  <a:ext uri="{FF2B5EF4-FFF2-40B4-BE49-F238E27FC236}">
                    <a16:creationId xmlns:a16="http://schemas.microsoft.com/office/drawing/2014/main" id="{ADC35A5C-1A48-EBBB-8A74-26289F612DD2}"/>
                  </a:ext>
                </a:extLst>
              </p:cNvPr>
              <p:cNvPicPr/>
              <p:nvPr/>
            </p:nvPicPr>
            <p:blipFill>
              <a:blip r:embed="rId9" cstate="print"/>
              <a:stretch>
                <a:fillRect/>
              </a:stretch>
            </p:blipFill>
            <p:spPr>
              <a:xfrm>
                <a:off x="5790445" y="4253033"/>
                <a:ext cx="1476891" cy="981710"/>
              </a:xfrm>
              <a:prstGeom prst="rect">
                <a:avLst/>
              </a:prstGeom>
            </p:spPr>
          </p:pic>
        </p:grpSp>
        <p:sp>
          <p:nvSpPr>
            <p:cNvPr id="138" name="object 55">
              <a:extLst>
                <a:ext uri="{FF2B5EF4-FFF2-40B4-BE49-F238E27FC236}">
                  <a16:creationId xmlns:a16="http://schemas.microsoft.com/office/drawing/2014/main" id="{D23BB802-ABD7-023E-52A6-8085B7730D05}"/>
                </a:ext>
              </a:extLst>
            </p:cNvPr>
            <p:cNvSpPr/>
            <p:nvPr/>
          </p:nvSpPr>
          <p:spPr>
            <a:xfrm>
              <a:off x="13453842" y="3192381"/>
              <a:ext cx="1735486" cy="656535"/>
            </a:xfrm>
            <a:custGeom>
              <a:avLst/>
              <a:gdLst/>
              <a:ahLst/>
              <a:cxnLst/>
              <a:rect l="l" t="t" r="r" b="b"/>
              <a:pathLst>
                <a:path w="2861945" h="1082675">
                  <a:moveTo>
                    <a:pt x="52641" y="93281"/>
                  </a:moveTo>
                  <a:lnTo>
                    <a:pt x="43078" y="93281"/>
                  </a:lnTo>
                  <a:lnTo>
                    <a:pt x="43078" y="237959"/>
                  </a:lnTo>
                  <a:lnTo>
                    <a:pt x="44843" y="237363"/>
                  </a:lnTo>
                  <a:lnTo>
                    <a:pt x="51828" y="237731"/>
                  </a:lnTo>
                  <a:lnTo>
                    <a:pt x="52641" y="238112"/>
                  </a:lnTo>
                  <a:lnTo>
                    <a:pt x="52641" y="93281"/>
                  </a:lnTo>
                  <a:close/>
                </a:path>
                <a:path w="2861945" h="1082675">
                  <a:moveTo>
                    <a:pt x="52666" y="603288"/>
                  </a:moveTo>
                  <a:lnTo>
                    <a:pt x="50914" y="603885"/>
                  </a:lnTo>
                  <a:lnTo>
                    <a:pt x="43916" y="603529"/>
                  </a:lnTo>
                  <a:lnTo>
                    <a:pt x="43103" y="603148"/>
                  </a:lnTo>
                  <a:lnTo>
                    <a:pt x="43103" y="747966"/>
                  </a:lnTo>
                  <a:lnTo>
                    <a:pt x="52666" y="747966"/>
                  </a:lnTo>
                  <a:lnTo>
                    <a:pt x="52666" y="603288"/>
                  </a:lnTo>
                  <a:close/>
                </a:path>
                <a:path w="2861945" h="1082675">
                  <a:moveTo>
                    <a:pt x="95745" y="747979"/>
                  </a:moveTo>
                  <a:lnTo>
                    <a:pt x="0" y="747979"/>
                  </a:lnTo>
                  <a:lnTo>
                    <a:pt x="0" y="757542"/>
                  </a:lnTo>
                  <a:lnTo>
                    <a:pt x="95745" y="757542"/>
                  </a:lnTo>
                  <a:lnTo>
                    <a:pt x="95745" y="747979"/>
                  </a:lnTo>
                  <a:close/>
                </a:path>
                <a:path w="2861945" h="1082675">
                  <a:moveTo>
                    <a:pt x="95745" y="83705"/>
                  </a:moveTo>
                  <a:lnTo>
                    <a:pt x="0" y="83705"/>
                  </a:lnTo>
                  <a:lnTo>
                    <a:pt x="0" y="93268"/>
                  </a:lnTo>
                  <a:lnTo>
                    <a:pt x="95745" y="93268"/>
                  </a:lnTo>
                  <a:lnTo>
                    <a:pt x="95745" y="83705"/>
                  </a:lnTo>
                  <a:close/>
                </a:path>
                <a:path w="2861945" h="1082675">
                  <a:moveTo>
                    <a:pt x="347002" y="699300"/>
                  </a:moveTo>
                  <a:lnTo>
                    <a:pt x="303923" y="699300"/>
                  </a:lnTo>
                  <a:lnTo>
                    <a:pt x="303923" y="554609"/>
                  </a:lnTo>
                  <a:lnTo>
                    <a:pt x="302171" y="555205"/>
                  </a:lnTo>
                  <a:lnTo>
                    <a:pt x="295173" y="554837"/>
                  </a:lnTo>
                  <a:lnTo>
                    <a:pt x="294360" y="554469"/>
                  </a:lnTo>
                  <a:lnTo>
                    <a:pt x="294360" y="699300"/>
                  </a:lnTo>
                  <a:lnTo>
                    <a:pt x="251244" y="699300"/>
                  </a:lnTo>
                  <a:lnTo>
                    <a:pt x="251244" y="708863"/>
                  </a:lnTo>
                  <a:lnTo>
                    <a:pt x="347002" y="708863"/>
                  </a:lnTo>
                  <a:lnTo>
                    <a:pt x="347002" y="699300"/>
                  </a:lnTo>
                  <a:close/>
                </a:path>
                <a:path w="2861945" h="1082675">
                  <a:moveTo>
                    <a:pt x="347002" y="370166"/>
                  </a:moveTo>
                  <a:lnTo>
                    <a:pt x="303923" y="370166"/>
                  </a:lnTo>
                  <a:lnTo>
                    <a:pt x="303923" y="246722"/>
                  </a:lnTo>
                  <a:lnTo>
                    <a:pt x="302171" y="247319"/>
                  </a:lnTo>
                  <a:lnTo>
                    <a:pt x="295173" y="246951"/>
                  </a:lnTo>
                  <a:lnTo>
                    <a:pt x="294360" y="246583"/>
                  </a:lnTo>
                  <a:lnTo>
                    <a:pt x="294360" y="370166"/>
                  </a:lnTo>
                  <a:lnTo>
                    <a:pt x="251244" y="370166"/>
                  </a:lnTo>
                  <a:lnTo>
                    <a:pt x="251244" y="379730"/>
                  </a:lnTo>
                  <a:lnTo>
                    <a:pt x="294360" y="379730"/>
                  </a:lnTo>
                  <a:lnTo>
                    <a:pt x="294322" y="391414"/>
                  </a:lnTo>
                  <a:lnTo>
                    <a:pt x="251244" y="391414"/>
                  </a:lnTo>
                  <a:lnTo>
                    <a:pt x="251244" y="400989"/>
                  </a:lnTo>
                  <a:lnTo>
                    <a:pt x="294322" y="400989"/>
                  </a:lnTo>
                  <a:lnTo>
                    <a:pt x="294322" y="524421"/>
                  </a:lnTo>
                  <a:lnTo>
                    <a:pt x="296087" y="523824"/>
                  </a:lnTo>
                  <a:lnTo>
                    <a:pt x="303072" y="524192"/>
                  </a:lnTo>
                  <a:lnTo>
                    <a:pt x="303898" y="524560"/>
                  </a:lnTo>
                  <a:lnTo>
                    <a:pt x="303898" y="400989"/>
                  </a:lnTo>
                  <a:lnTo>
                    <a:pt x="347002" y="400989"/>
                  </a:lnTo>
                  <a:lnTo>
                    <a:pt x="347002" y="391414"/>
                  </a:lnTo>
                  <a:lnTo>
                    <a:pt x="303898" y="391414"/>
                  </a:lnTo>
                  <a:lnTo>
                    <a:pt x="303923" y="379730"/>
                  </a:lnTo>
                  <a:lnTo>
                    <a:pt x="347002" y="379730"/>
                  </a:lnTo>
                  <a:lnTo>
                    <a:pt x="347002" y="370166"/>
                  </a:lnTo>
                  <a:close/>
                </a:path>
                <a:path w="2861945" h="1082675">
                  <a:moveTo>
                    <a:pt x="347814" y="57480"/>
                  </a:moveTo>
                  <a:lnTo>
                    <a:pt x="252069" y="57480"/>
                  </a:lnTo>
                  <a:lnTo>
                    <a:pt x="252069" y="67043"/>
                  </a:lnTo>
                  <a:lnTo>
                    <a:pt x="295148" y="67043"/>
                  </a:lnTo>
                  <a:lnTo>
                    <a:pt x="295148" y="211734"/>
                  </a:lnTo>
                  <a:lnTo>
                    <a:pt x="296900" y="211137"/>
                  </a:lnTo>
                  <a:lnTo>
                    <a:pt x="303885" y="211505"/>
                  </a:lnTo>
                  <a:lnTo>
                    <a:pt x="304711" y="211874"/>
                  </a:lnTo>
                  <a:lnTo>
                    <a:pt x="304711" y="67043"/>
                  </a:lnTo>
                  <a:lnTo>
                    <a:pt x="347814" y="67043"/>
                  </a:lnTo>
                  <a:lnTo>
                    <a:pt x="347814" y="57480"/>
                  </a:lnTo>
                  <a:close/>
                </a:path>
                <a:path w="2861945" h="1082675">
                  <a:moveTo>
                    <a:pt x="554342" y="9575"/>
                  </a:moveTo>
                  <a:lnTo>
                    <a:pt x="544779" y="9575"/>
                  </a:lnTo>
                  <a:lnTo>
                    <a:pt x="544779" y="154254"/>
                  </a:lnTo>
                  <a:lnTo>
                    <a:pt x="546531" y="153657"/>
                  </a:lnTo>
                  <a:lnTo>
                    <a:pt x="553516" y="154025"/>
                  </a:lnTo>
                  <a:lnTo>
                    <a:pt x="554342" y="154406"/>
                  </a:lnTo>
                  <a:lnTo>
                    <a:pt x="554342" y="9575"/>
                  </a:lnTo>
                  <a:close/>
                </a:path>
                <a:path w="2861945" h="1082675">
                  <a:moveTo>
                    <a:pt x="554367" y="196240"/>
                  </a:moveTo>
                  <a:lnTo>
                    <a:pt x="552602" y="196837"/>
                  </a:lnTo>
                  <a:lnTo>
                    <a:pt x="545617" y="196469"/>
                  </a:lnTo>
                  <a:lnTo>
                    <a:pt x="544804" y="196088"/>
                  </a:lnTo>
                  <a:lnTo>
                    <a:pt x="544804" y="340918"/>
                  </a:lnTo>
                  <a:lnTo>
                    <a:pt x="554367" y="340918"/>
                  </a:lnTo>
                  <a:lnTo>
                    <a:pt x="554367" y="196240"/>
                  </a:lnTo>
                  <a:close/>
                </a:path>
                <a:path w="2861945" h="1082675">
                  <a:moveTo>
                    <a:pt x="555205" y="552716"/>
                  </a:moveTo>
                  <a:lnTo>
                    <a:pt x="545642" y="552716"/>
                  </a:lnTo>
                  <a:lnTo>
                    <a:pt x="545642" y="697395"/>
                  </a:lnTo>
                  <a:lnTo>
                    <a:pt x="547395" y="696798"/>
                  </a:lnTo>
                  <a:lnTo>
                    <a:pt x="554380" y="697166"/>
                  </a:lnTo>
                  <a:lnTo>
                    <a:pt x="555205" y="697534"/>
                  </a:lnTo>
                  <a:lnTo>
                    <a:pt x="555205" y="552716"/>
                  </a:lnTo>
                  <a:close/>
                </a:path>
                <a:path w="2861945" h="1082675">
                  <a:moveTo>
                    <a:pt x="555231" y="721537"/>
                  </a:moveTo>
                  <a:lnTo>
                    <a:pt x="553478" y="722134"/>
                  </a:lnTo>
                  <a:lnTo>
                    <a:pt x="546481" y="721766"/>
                  </a:lnTo>
                  <a:lnTo>
                    <a:pt x="545668" y="721385"/>
                  </a:lnTo>
                  <a:lnTo>
                    <a:pt x="545668" y="866203"/>
                  </a:lnTo>
                  <a:lnTo>
                    <a:pt x="555231" y="866203"/>
                  </a:lnTo>
                  <a:lnTo>
                    <a:pt x="555231" y="721537"/>
                  </a:lnTo>
                  <a:close/>
                </a:path>
                <a:path w="2861945" h="1082675">
                  <a:moveTo>
                    <a:pt x="597446" y="340931"/>
                  </a:moveTo>
                  <a:lnTo>
                    <a:pt x="501700" y="340931"/>
                  </a:lnTo>
                  <a:lnTo>
                    <a:pt x="501700" y="350494"/>
                  </a:lnTo>
                  <a:lnTo>
                    <a:pt x="597446" y="350494"/>
                  </a:lnTo>
                  <a:lnTo>
                    <a:pt x="597446" y="340931"/>
                  </a:lnTo>
                  <a:close/>
                </a:path>
                <a:path w="2861945" h="1082675">
                  <a:moveTo>
                    <a:pt x="597446" y="0"/>
                  </a:moveTo>
                  <a:lnTo>
                    <a:pt x="501700" y="0"/>
                  </a:lnTo>
                  <a:lnTo>
                    <a:pt x="501700" y="9563"/>
                  </a:lnTo>
                  <a:lnTo>
                    <a:pt x="597446" y="9563"/>
                  </a:lnTo>
                  <a:lnTo>
                    <a:pt x="597446" y="0"/>
                  </a:lnTo>
                  <a:close/>
                </a:path>
                <a:path w="2861945" h="1082675">
                  <a:moveTo>
                    <a:pt x="598309" y="866228"/>
                  </a:moveTo>
                  <a:lnTo>
                    <a:pt x="502564" y="866228"/>
                  </a:lnTo>
                  <a:lnTo>
                    <a:pt x="502564" y="875792"/>
                  </a:lnTo>
                  <a:lnTo>
                    <a:pt x="598309" y="875792"/>
                  </a:lnTo>
                  <a:lnTo>
                    <a:pt x="598309" y="866228"/>
                  </a:lnTo>
                  <a:close/>
                </a:path>
                <a:path w="2861945" h="1082675">
                  <a:moveTo>
                    <a:pt x="598309" y="543140"/>
                  </a:moveTo>
                  <a:lnTo>
                    <a:pt x="502564" y="543140"/>
                  </a:lnTo>
                  <a:lnTo>
                    <a:pt x="502564" y="552704"/>
                  </a:lnTo>
                  <a:lnTo>
                    <a:pt x="598309" y="552704"/>
                  </a:lnTo>
                  <a:lnTo>
                    <a:pt x="598309" y="543140"/>
                  </a:lnTo>
                  <a:close/>
                </a:path>
                <a:path w="2861945" h="1082675">
                  <a:moveTo>
                    <a:pt x="806437" y="9575"/>
                  </a:moveTo>
                  <a:lnTo>
                    <a:pt x="796874" y="9575"/>
                  </a:lnTo>
                  <a:lnTo>
                    <a:pt x="796874" y="154254"/>
                  </a:lnTo>
                  <a:lnTo>
                    <a:pt x="798626" y="153657"/>
                  </a:lnTo>
                  <a:lnTo>
                    <a:pt x="805611" y="154025"/>
                  </a:lnTo>
                  <a:lnTo>
                    <a:pt x="806437" y="154406"/>
                  </a:lnTo>
                  <a:lnTo>
                    <a:pt x="806437" y="9575"/>
                  </a:lnTo>
                  <a:close/>
                </a:path>
                <a:path w="2861945" h="1082675">
                  <a:moveTo>
                    <a:pt x="849541" y="0"/>
                  </a:moveTo>
                  <a:lnTo>
                    <a:pt x="753795" y="0"/>
                  </a:lnTo>
                  <a:lnTo>
                    <a:pt x="753795" y="9563"/>
                  </a:lnTo>
                  <a:lnTo>
                    <a:pt x="849541" y="9563"/>
                  </a:lnTo>
                  <a:lnTo>
                    <a:pt x="849541" y="0"/>
                  </a:lnTo>
                  <a:close/>
                </a:path>
                <a:path w="2861945" h="1082675">
                  <a:moveTo>
                    <a:pt x="1056919" y="9575"/>
                  </a:moveTo>
                  <a:lnTo>
                    <a:pt x="1047356" y="9575"/>
                  </a:lnTo>
                  <a:lnTo>
                    <a:pt x="1047356" y="154254"/>
                  </a:lnTo>
                  <a:lnTo>
                    <a:pt x="1049121" y="153657"/>
                  </a:lnTo>
                  <a:lnTo>
                    <a:pt x="1056106" y="154025"/>
                  </a:lnTo>
                  <a:lnTo>
                    <a:pt x="1056919" y="154406"/>
                  </a:lnTo>
                  <a:lnTo>
                    <a:pt x="1056919" y="9575"/>
                  </a:lnTo>
                  <a:close/>
                </a:path>
                <a:path w="2861945" h="1082675">
                  <a:moveTo>
                    <a:pt x="1057300" y="496493"/>
                  </a:moveTo>
                  <a:lnTo>
                    <a:pt x="1047737" y="496493"/>
                  </a:lnTo>
                  <a:lnTo>
                    <a:pt x="1047737" y="641172"/>
                  </a:lnTo>
                  <a:lnTo>
                    <a:pt x="1049489" y="640575"/>
                  </a:lnTo>
                  <a:lnTo>
                    <a:pt x="1056474" y="640943"/>
                  </a:lnTo>
                  <a:lnTo>
                    <a:pt x="1057300" y="641311"/>
                  </a:lnTo>
                  <a:lnTo>
                    <a:pt x="1057300" y="496493"/>
                  </a:lnTo>
                  <a:close/>
                </a:path>
                <a:path w="2861945" h="1082675">
                  <a:moveTo>
                    <a:pt x="1057325" y="666584"/>
                  </a:moveTo>
                  <a:lnTo>
                    <a:pt x="1055560" y="667181"/>
                  </a:lnTo>
                  <a:lnTo>
                    <a:pt x="1048575" y="666813"/>
                  </a:lnTo>
                  <a:lnTo>
                    <a:pt x="1047762" y="666445"/>
                  </a:lnTo>
                  <a:lnTo>
                    <a:pt x="1047762" y="811263"/>
                  </a:lnTo>
                  <a:lnTo>
                    <a:pt x="1057325" y="811263"/>
                  </a:lnTo>
                  <a:lnTo>
                    <a:pt x="1057325" y="666584"/>
                  </a:lnTo>
                  <a:close/>
                </a:path>
                <a:path w="2861945" h="1082675">
                  <a:moveTo>
                    <a:pt x="1100035" y="0"/>
                  </a:moveTo>
                  <a:lnTo>
                    <a:pt x="1004277" y="0"/>
                  </a:lnTo>
                  <a:lnTo>
                    <a:pt x="1004277" y="9563"/>
                  </a:lnTo>
                  <a:lnTo>
                    <a:pt x="1100035" y="9563"/>
                  </a:lnTo>
                  <a:lnTo>
                    <a:pt x="1100035" y="0"/>
                  </a:lnTo>
                  <a:close/>
                </a:path>
                <a:path w="2861945" h="1082675">
                  <a:moveTo>
                    <a:pt x="1100404" y="811276"/>
                  </a:moveTo>
                  <a:lnTo>
                    <a:pt x="1004658" y="811276"/>
                  </a:lnTo>
                  <a:lnTo>
                    <a:pt x="1004658" y="820839"/>
                  </a:lnTo>
                  <a:lnTo>
                    <a:pt x="1100404" y="820839"/>
                  </a:lnTo>
                  <a:lnTo>
                    <a:pt x="1100404" y="811276"/>
                  </a:lnTo>
                  <a:close/>
                </a:path>
                <a:path w="2861945" h="1082675">
                  <a:moveTo>
                    <a:pt x="1100404" y="486918"/>
                  </a:moveTo>
                  <a:lnTo>
                    <a:pt x="1004658" y="486918"/>
                  </a:lnTo>
                  <a:lnTo>
                    <a:pt x="1004658" y="496481"/>
                  </a:lnTo>
                  <a:lnTo>
                    <a:pt x="1100404" y="496481"/>
                  </a:lnTo>
                  <a:lnTo>
                    <a:pt x="1100404" y="486918"/>
                  </a:lnTo>
                  <a:close/>
                </a:path>
                <a:path w="2861945" h="1082675">
                  <a:moveTo>
                    <a:pt x="1309928" y="754481"/>
                  </a:moveTo>
                  <a:lnTo>
                    <a:pt x="1308176" y="755078"/>
                  </a:lnTo>
                  <a:lnTo>
                    <a:pt x="1301191" y="754710"/>
                  </a:lnTo>
                  <a:lnTo>
                    <a:pt x="1300365" y="754341"/>
                  </a:lnTo>
                  <a:lnTo>
                    <a:pt x="1300365" y="899160"/>
                  </a:lnTo>
                  <a:lnTo>
                    <a:pt x="1309928" y="899160"/>
                  </a:lnTo>
                  <a:lnTo>
                    <a:pt x="1309928" y="754481"/>
                  </a:lnTo>
                  <a:close/>
                </a:path>
                <a:path w="2861945" h="1082675">
                  <a:moveTo>
                    <a:pt x="1309928" y="310324"/>
                  </a:moveTo>
                  <a:lnTo>
                    <a:pt x="1308176" y="310921"/>
                  </a:lnTo>
                  <a:lnTo>
                    <a:pt x="1301191" y="310553"/>
                  </a:lnTo>
                  <a:lnTo>
                    <a:pt x="1300365" y="310184"/>
                  </a:lnTo>
                  <a:lnTo>
                    <a:pt x="1300365" y="455002"/>
                  </a:lnTo>
                  <a:lnTo>
                    <a:pt x="1309928" y="455002"/>
                  </a:lnTo>
                  <a:lnTo>
                    <a:pt x="1309928" y="310324"/>
                  </a:lnTo>
                  <a:close/>
                </a:path>
                <a:path w="2861945" h="1082675">
                  <a:moveTo>
                    <a:pt x="1353007" y="899172"/>
                  </a:moveTo>
                  <a:lnTo>
                    <a:pt x="1257261" y="899172"/>
                  </a:lnTo>
                  <a:lnTo>
                    <a:pt x="1257261" y="908735"/>
                  </a:lnTo>
                  <a:lnTo>
                    <a:pt x="1353007" y="908735"/>
                  </a:lnTo>
                  <a:lnTo>
                    <a:pt x="1353007" y="899172"/>
                  </a:lnTo>
                  <a:close/>
                </a:path>
                <a:path w="2861945" h="1082675">
                  <a:moveTo>
                    <a:pt x="1353007" y="566991"/>
                  </a:moveTo>
                  <a:lnTo>
                    <a:pt x="1257261" y="566991"/>
                  </a:lnTo>
                  <a:lnTo>
                    <a:pt x="1257261" y="576554"/>
                  </a:lnTo>
                  <a:lnTo>
                    <a:pt x="1300340" y="576554"/>
                  </a:lnTo>
                  <a:lnTo>
                    <a:pt x="1300340" y="721245"/>
                  </a:lnTo>
                  <a:lnTo>
                    <a:pt x="1302105" y="720648"/>
                  </a:lnTo>
                  <a:lnTo>
                    <a:pt x="1309090" y="721017"/>
                  </a:lnTo>
                  <a:lnTo>
                    <a:pt x="1309903" y="721385"/>
                  </a:lnTo>
                  <a:lnTo>
                    <a:pt x="1309903" y="576554"/>
                  </a:lnTo>
                  <a:lnTo>
                    <a:pt x="1353007" y="576554"/>
                  </a:lnTo>
                  <a:lnTo>
                    <a:pt x="1353007" y="566991"/>
                  </a:lnTo>
                  <a:close/>
                </a:path>
                <a:path w="2861945" h="1082675">
                  <a:moveTo>
                    <a:pt x="1353007" y="455015"/>
                  </a:moveTo>
                  <a:lnTo>
                    <a:pt x="1257261" y="455015"/>
                  </a:lnTo>
                  <a:lnTo>
                    <a:pt x="1257261" y="464578"/>
                  </a:lnTo>
                  <a:lnTo>
                    <a:pt x="1353007" y="464578"/>
                  </a:lnTo>
                  <a:lnTo>
                    <a:pt x="1353007" y="455015"/>
                  </a:lnTo>
                  <a:close/>
                </a:path>
                <a:path w="2861945" h="1082675">
                  <a:moveTo>
                    <a:pt x="1604632" y="620077"/>
                  </a:moveTo>
                  <a:lnTo>
                    <a:pt x="1561553" y="620077"/>
                  </a:lnTo>
                  <a:lnTo>
                    <a:pt x="1561553" y="508431"/>
                  </a:lnTo>
                  <a:lnTo>
                    <a:pt x="1559801" y="509028"/>
                  </a:lnTo>
                  <a:lnTo>
                    <a:pt x="1552816" y="508660"/>
                  </a:lnTo>
                  <a:lnTo>
                    <a:pt x="1551990" y="508279"/>
                  </a:lnTo>
                  <a:lnTo>
                    <a:pt x="1551990" y="620077"/>
                  </a:lnTo>
                  <a:lnTo>
                    <a:pt x="1508887" y="620077"/>
                  </a:lnTo>
                  <a:lnTo>
                    <a:pt x="1508887" y="629640"/>
                  </a:lnTo>
                  <a:lnTo>
                    <a:pt x="1551990" y="629640"/>
                  </a:lnTo>
                  <a:lnTo>
                    <a:pt x="1551965" y="653122"/>
                  </a:lnTo>
                  <a:lnTo>
                    <a:pt x="1508887" y="653122"/>
                  </a:lnTo>
                  <a:lnTo>
                    <a:pt x="1508887" y="662686"/>
                  </a:lnTo>
                  <a:lnTo>
                    <a:pt x="1551965" y="662686"/>
                  </a:lnTo>
                  <a:lnTo>
                    <a:pt x="1551965" y="774331"/>
                  </a:lnTo>
                  <a:lnTo>
                    <a:pt x="1553718" y="773734"/>
                  </a:lnTo>
                  <a:lnTo>
                    <a:pt x="1560715" y="774103"/>
                  </a:lnTo>
                  <a:lnTo>
                    <a:pt x="1561528" y="774484"/>
                  </a:lnTo>
                  <a:lnTo>
                    <a:pt x="1561528" y="662686"/>
                  </a:lnTo>
                  <a:lnTo>
                    <a:pt x="1604632" y="662686"/>
                  </a:lnTo>
                  <a:lnTo>
                    <a:pt x="1604632" y="653122"/>
                  </a:lnTo>
                  <a:lnTo>
                    <a:pt x="1561528" y="653122"/>
                  </a:lnTo>
                  <a:lnTo>
                    <a:pt x="1561553" y="629640"/>
                  </a:lnTo>
                  <a:lnTo>
                    <a:pt x="1604632" y="629640"/>
                  </a:lnTo>
                  <a:lnTo>
                    <a:pt x="1604632" y="620077"/>
                  </a:lnTo>
                  <a:close/>
                </a:path>
                <a:path w="2861945" h="1082675">
                  <a:moveTo>
                    <a:pt x="1604632" y="303263"/>
                  </a:moveTo>
                  <a:lnTo>
                    <a:pt x="1508887" y="303263"/>
                  </a:lnTo>
                  <a:lnTo>
                    <a:pt x="1508887" y="312826"/>
                  </a:lnTo>
                  <a:lnTo>
                    <a:pt x="1551965" y="312826"/>
                  </a:lnTo>
                  <a:lnTo>
                    <a:pt x="1551965" y="457517"/>
                  </a:lnTo>
                  <a:lnTo>
                    <a:pt x="1553718" y="456920"/>
                  </a:lnTo>
                  <a:lnTo>
                    <a:pt x="1560715" y="457288"/>
                  </a:lnTo>
                  <a:lnTo>
                    <a:pt x="1561528" y="457657"/>
                  </a:lnTo>
                  <a:lnTo>
                    <a:pt x="1561528" y="312826"/>
                  </a:lnTo>
                  <a:lnTo>
                    <a:pt x="1604632" y="312826"/>
                  </a:lnTo>
                  <a:lnTo>
                    <a:pt x="1604632" y="303263"/>
                  </a:lnTo>
                  <a:close/>
                </a:path>
                <a:path w="2861945" h="1082675">
                  <a:moveTo>
                    <a:pt x="1812455" y="753211"/>
                  </a:moveTo>
                  <a:lnTo>
                    <a:pt x="1802892" y="753211"/>
                  </a:lnTo>
                  <a:lnTo>
                    <a:pt x="1802892" y="897890"/>
                  </a:lnTo>
                  <a:lnTo>
                    <a:pt x="1804644" y="897293"/>
                  </a:lnTo>
                  <a:lnTo>
                    <a:pt x="1811629" y="897661"/>
                  </a:lnTo>
                  <a:lnTo>
                    <a:pt x="1812455" y="898029"/>
                  </a:lnTo>
                  <a:lnTo>
                    <a:pt x="1812455" y="753211"/>
                  </a:lnTo>
                  <a:close/>
                </a:path>
                <a:path w="2861945" h="1082675">
                  <a:moveTo>
                    <a:pt x="1812455" y="163944"/>
                  </a:moveTo>
                  <a:lnTo>
                    <a:pt x="1802892" y="163944"/>
                  </a:lnTo>
                  <a:lnTo>
                    <a:pt x="1802892" y="308622"/>
                  </a:lnTo>
                  <a:lnTo>
                    <a:pt x="1804644" y="308025"/>
                  </a:lnTo>
                  <a:lnTo>
                    <a:pt x="1811629" y="308394"/>
                  </a:lnTo>
                  <a:lnTo>
                    <a:pt x="1812455" y="308775"/>
                  </a:lnTo>
                  <a:lnTo>
                    <a:pt x="1812455" y="163944"/>
                  </a:lnTo>
                  <a:close/>
                </a:path>
                <a:path w="2861945" h="1082675">
                  <a:moveTo>
                    <a:pt x="1855558" y="743635"/>
                  </a:moveTo>
                  <a:lnTo>
                    <a:pt x="1759813" y="743635"/>
                  </a:lnTo>
                  <a:lnTo>
                    <a:pt x="1759813" y="753198"/>
                  </a:lnTo>
                  <a:lnTo>
                    <a:pt x="1855558" y="753198"/>
                  </a:lnTo>
                  <a:lnTo>
                    <a:pt x="1855558" y="743635"/>
                  </a:lnTo>
                  <a:close/>
                </a:path>
                <a:path w="2861945" h="1082675">
                  <a:moveTo>
                    <a:pt x="1855558" y="522262"/>
                  </a:moveTo>
                  <a:lnTo>
                    <a:pt x="1812480" y="522262"/>
                  </a:lnTo>
                  <a:lnTo>
                    <a:pt x="1812480" y="377571"/>
                  </a:lnTo>
                  <a:lnTo>
                    <a:pt x="1810715" y="378167"/>
                  </a:lnTo>
                  <a:lnTo>
                    <a:pt x="1803730" y="377799"/>
                  </a:lnTo>
                  <a:lnTo>
                    <a:pt x="1802917" y="377431"/>
                  </a:lnTo>
                  <a:lnTo>
                    <a:pt x="1802917" y="522262"/>
                  </a:lnTo>
                  <a:lnTo>
                    <a:pt x="1759813" y="522262"/>
                  </a:lnTo>
                  <a:lnTo>
                    <a:pt x="1759813" y="531825"/>
                  </a:lnTo>
                  <a:lnTo>
                    <a:pt x="1855558" y="531825"/>
                  </a:lnTo>
                  <a:lnTo>
                    <a:pt x="1855558" y="522262"/>
                  </a:lnTo>
                  <a:close/>
                </a:path>
                <a:path w="2861945" h="1082675">
                  <a:moveTo>
                    <a:pt x="1855558" y="154368"/>
                  </a:moveTo>
                  <a:lnTo>
                    <a:pt x="1759813" y="154368"/>
                  </a:lnTo>
                  <a:lnTo>
                    <a:pt x="1759813" y="163931"/>
                  </a:lnTo>
                  <a:lnTo>
                    <a:pt x="1855558" y="163931"/>
                  </a:lnTo>
                  <a:lnTo>
                    <a:pt x="1855558" y="154368"/>
                  </a:lnTo>
                  <a:close/>
                </a:path>
                <a:path w="2861945" h="1082675">
                  <a:moveTo>
                    <a:pt x="2107641" y="653110"/>
                  </a:moveTo>
                  <a:lnTo>
                    <a:pt x="2064562" y="653110"/>
                  </a:lnTo>
                  <a:lnTo>
                    <a:pt x="2064562" y="533882"/>
                  </a:lnTo>
                  <a:lnTo>
                    <a:pt x="2062797" y="534479"/>
                  </a:lnTo>
                  <a:lnTo>
                    <a:pt x="2055812" y="534111"/>
                  </a:lnTo>
                  <a:lnTo>
                    <a:pt x="2054999" y="533742"/>
                  </a:lnTo>
                  <a:lnTo>
                    <a:pt x="2054999" y="653110"/>
                  </a:lnTo>
                  <a:lnTo>
                    <a:pt x="2011883" y="653110"/>
                  </a:lnTo>
                  <a:lnTo>
                    <a:pt x="2011883" y="662673"/>
                  </a:lnTo>
                  <a:lnTo>
                    <a:pt x="2054961" y="662673"/>
                  </a:lnTo>
                  <a:lnTo>
                    <a:pt x="2054961" y="678573"/>
                  </a:lnTo>
                  <a:lnTo>
                    <a:pt x="2011883" y="678573"/>
                  </a:lnTo>
                  <a:lnTo>
                    <a:pt x="2011883" y="688136"/>
                  </a:lnTo>
                  <a:lnTo>
                    <a:pt x="2054961" y="688136"/>
                  </a:lnTo>
                  <a:lnTo>
                    <a:pt x="2054961" y="807364"/>
                  </a:lnTo>
                  <a:lnTo>
                    <a:pt x="2056726" y="806767"/>
                  </a:lnTo>
                  <a:lnTo>
                    <a:pt x="2063711" y="807135"/>
                  </a:lnTo>
                  <a:lnTo>
                    <a:pt x="2064524" y="807504"/>
                  </a:lnTo>
                  <a:lnTo>
                    <a:pt x="2064524" y="688136"/>
                  </a:lnTo>
                  <a:lnTo>
                    <a:pt x="2107641" y="688136"/>
                  </a:lnTo>
                  <a:lnTo>
                    <a:pt x="2107641" y="678573"/>
                  </a:lnTo>
                  <a:lnTo>
                    <a:pt x="2064524" y="678573"/>
                  </a:lnTo>
                  <a:lnTo>
                    <a:pt x="2064562" y="662673"/>
                  </a:lnTo>
                  <a:lnTo>
                    <a:pt x="2107641" y="662673"/>
                  </a:lnTo>
                  <a:lnTo>
                    <a:pt x="2107641" y="653110"/>
                  </a:lnTo>
                  <a:close/>
                </a:path>
                <a:path w="2861945" h="1082675">
                  <a:moveTo>
                    <a:pt x="2107641" y="334035"/>
                  </a:moveTo>
                  <a:lnTo>
                    <a:pt x="2011883" y="334035"/>
                  </a:lnTo>
                  <a:lnTo>
                    <a:pt x="2011883" y="343598"/>
                  </a:lnTo>
                  <a:lnTo>
                    <a:pt x="2054961" y="343598"/>
                  </a:lnTo>
                  <a:lnTo>
                    <a:pt x="2054961" y="488276"/>
                  </a:lnTo>
                  <a:lnTo>
                    <a:pt x="2056726" y="487692"/>
                  </a:lnTo>
                  <a:lnTo>
                    <a:pt x="2063711" y="488061"/>
                  </a:lnTo>
                  <a:lnTo>
                    <a:pt x="2064524" y="488429"/>
                  </a:lnTo>
                  <a:lnTo>
                    <a:pt x="2064524" y="343598"/>
                  </a:lnTo>
                  <a:lnTo>
                    <a:pt x="2107641" y="343598"/>
                  </a:lnTo>
                  <a:lnTo>
                    <a:pt x="2107641" y="334035"/>
                  </a:lnTo>
                  <a:close/>
                </a:path>
                <a:path w="2861945" h="1082675">
                  <a:moveTo>
                    <a:pt x="2358148" y="820839"/>
                  </a:moveTo>
                  <a:lnTo>
                    <a:pt x="2262403" y="820839"/>
                  </a:lnTo>
                  <a:lnTo>
                    <a:pt x="2262403" y="830402"/>
                  </a:lnTo>
                  <a:lnTo>
                    <a:pt x="2358148" y="830402"/>
                  </a:lnTo>
                  <a:lnTo>
                    <a:pt x="2358148" y="820839"/>
                  </a:lnTo>
                  <a:close/>
                </a:path>
                <a:path w="2861945" h="1082675">
                  <a:moveTo>
                    <a:pt x="2358148" y="362661"/>
                  </a:moveTo>
                  <a:lnTo>
                    <a:pt x="2262403" y="362661"/>
                  </a:lnTo>
                  <a:lnTo>
                    <a:pt x="2262403" y="372237"/>
                  </a:lnTo>
                  <a:lnTo>
                    <a:pt x="2305481" y="372237"/>
                  </a:lnTo>
                  <a:lnTo>
                    <a:pt x="2305481" y="474726"/>
                  </a:lnTo>
                  <a:lnTo>
                    <a:pt x="2262403" y="474726"/>
                  </a:lnTo>
                  <a:lnTo>
                    <a:pt x="2262403" y="484289"/>
                  </a:lnTo>
                  <a:lnTo>
                    <a:pt x="2305481" y="484289"/>
                  </a:lnTo>
                  <a:lnTo>
                    <a:pt x="2305481" y="516915"/>
                  </a:lnTo>
                  <a:lnTo>
                    <a:pt x="2305481" y="628980"/>
                  </a:lnTo>
                  <a:lnTo>
                    <a:pt x="2305507" y="675995"/>
                  </a:lnTo>
                  <a:lnTo>
                    <a:pt x="2305507" y="708367"/>
                  </a:lnTo>
                  <a:lnTo>
                    <a:pt x="2262403" y="708367"/>
                  </a:lnTo>
                  <a:lnTo>
                    <a:pt x="2262403" y="717931"/>
                  </a:lnTo>
                  <a:lnTo>
                    <a:pt x="2305507" y="717931"/>
                  </a:lnTo>
                  <a:lnTo>
                    <a:pt x="2305507" y="820826"/>
                  </a:lnTo>
                  <a:lnTo>
                    <a:pt x="2315070" y="820826"/>
                  </a:lnTo>
                  <a:lnTo>
                    <a:pt x="2315070" y="717931"/>
                  </a:lnTo>
                  <a:lnTo>
                    <a:pt x="2358148" y="717931"/>
                  </a:lnTo>
                  <a:lnTo>
                    <a:pt x="2358148" y="708367"/>
                  </a:lnTo>
                  <a:lnTo>
                    <a:pt x="2315070" y="708367"/>
                  </a:lnTo>
                  <a:lnTo>
                    <a:pt x="2315070" y="676148"/>
                  </a:lnTo>
                  <a:lnTo>
                    <a:pt x="2315070" y="563676"/>
                  </a:lnTo>
                  <a:lnTo>
                    <a:pt x="2315045" y="517055"/>
                  </a:lnTo>
                  <a:lnTo>
                    <a:pt x="2315045" y="484301"/>
                  </a:lnTo>
                  <a:lnTo>
                    <a:pt x="2358148" y="484289"/>
                  </a:lnTo>
                  <a:lnTo>
                    <a:pt x="2358148" y="474726"/>
                  </a:lnTo>
                  <a:lnTo>
                    <a:pt x="2315045" y="474726"/>
                  </a:lnTo>
                  <a:lnTo>
                    <a:pt x="2315045" y="372237"/>
                  </a:lnTo>
                  <a:lnTo>
                    <a:pt x="2358148" y="372237"/>
                  </a:lnTo>
                  <a:lnTo>
                    <a:pt x="2358148" y="362661"/>
                  </a:lnTo>
                  <a:close/>
                </a:path>
                <a:path w="2861945" h="1082675">
                  <a:moveTo>
                    <a:pt x="2567063" y="509663"/>
                  </a:moveTo>
                  <a:lnTo>
                    <a:pt x="2557500" y="509663"/>
                  </a:lnTo>
                  <a:lnTo>
                    <a:pt x="2557500" y="654342"/>
                  </a:lnTo>
                  <a:lnTo>
                    <a:pt x="2559253" y="653745"/>
                  </a:lnTo>
                  <a:lnTo>
                    <a:pt x="2566238" y="654113"/>
                  </a:lnTo>
                  <a:lnTo>
                    <a:pt x="2567063" y="654481"/>
                  </a:lnTo>
                  <a:lnTo>
                    <a:pt x="2567063" y="509663"/>
                  </a:lnTo>
                  <a:close/>
                </a:path>
                <a:path w="2861945" h="1082675">
                  <a:moveTo>
                    <a:pt x="2610167" y="927798"/>
                  </a:moveTo>
                  <a:lnTo>
                    <a:pt x="2514409" y="927798"/>
                  </a:lnTo>
                  <a:lnTo>
                    <a:pt x="2514409" y="937361"/>
                  </a:lnTo>
                  <a:lnTo>
                    <a:pt x="2557500" y="937361"/>
                  </a:lnTo>
                  <a:lnTo>
                    <a:pt x="2557500" y="1082052"/>
                  </a:lnTo>
                  <a:lnTo>
                    <a:pt x="2559253" y="1081455"/>
                  </a:lnTo>
                  <a:lnTo>
                    <a:pt x="2566238" y="1081824"/>
                  </a:lnTo>
                  <a:lnTo>
                    <a:pt x="2567063" y="1082192"/>
                  </a:lnTo>
                  <a:lnTo>
                    <a:pt x="2567063" y="937361"/>
                  </a:lnTo>
                  <a:lnTo>
                    <a:pt x="2610167" y="937361"/>
                  </a:lnTo>
                  <a:lnTo>
                    <a:pt x="2610167" y="927798"/>
                  </a:lnTo>
                  <a:close/>
                </a:path>
                <a:path w="2861945" h="1082675">
                  <a:moveTo>
                    <a:pt x="2610167" y="853198"/>
                  </a:moveTo>
                  <a:lnTo>
                    <a:pt x="2567089" y="853198"/>
                  </a:lnTo>
                  <a:lnTo>
                    <a:pt x="2567089" y="708507"/>
                  </a:lnTo>
                  <a:lnTo>
                    <a:pt x="2565336" y="709104"/>
                  </a:lnTo>
                  <a:lnTo>
                    <a:pt x="2558338" y="708736"/>
                  </a:lnTo>
                  <a:lnTo>
                    <a:pt x="2557526" y="708367"/>
                  </a:lnTo>
                  <a:lnTo>
                    <a:pt x="2557526" y="853198"/>
                  </a:lnTo>
                  <a:lnTo>
                    <a:pt x="2514422" y="853198"/>
                  </a:lnTo>
                  <a:lnTo>
                    <a:pt x="2514422" y="862774"/>
                  </a:lnTo>
                  <a:lnTo>
                    <a:pt x="2610167" y="862774"/>
                  </a:lnTo>
                  <a:lnTo>
                    <a:pt x="2610167" y="853198"/>
                  </a:lnTo>
                  <a:close/>
                </a:path>
                <a:path w="2861945" h="1082675">
                  <a:moveTo>
                    <a:pt x="2610167" y="500087"/>
                  </a:moveTo>
                  <a:lnTo>
                    <a:pt x="2514409" y="500087"/>
                  </a:lnTo>
                  <a:lnTo>
                    <a:pt x="2514409" y="509651"/>
                  </a:lnTo>
                  <a:lnTo>
                    <a:pt x="2610167" y="509651"/>
                  </a:lnTo>
                  <a:lnTo>
                    <a:pt x="2610167" y="500087"/>
                  </a:lnTo>
                  <a:close/>
                </a:path>
                <a:path w="2861945" h="1082675">
                  <a:moveTo>
                    <a:pt x="2818358" y="643928"/>
                  </a:moveTo>
                  <a:lnTo>
                    <a:pt x="2808795" y="643928"/>
                  </a:lnTo>
                  <a:lnTo>
                    <a:pt x="2808795" y="788606"/>
                  </a:lnTo>
                  <a:lnTo>
                    <a:pt x="2810548" y="788009"/>
                  </a:lnTo>
                  <a:lnTo>
                    <a:pt x="2817533" y="788377"/>
                  </a:lnTo>
                  <a:lnTo>
                    <a:pt x="2818358" y="788746"/>
                  </a:lnTo>
                  <a:lnTo>
                    <a:pt x="2818358" y="643928"/>
                  </a:lnTo>
                  <a:close/>
                </a:path>
                <a:path w="2861945" h="1082675">
                  <a:moveTo>
                    <a:pt x="2861462" y="634352"/>
                  </a:moveTo>
                  <a:lnTo>
                    <a:pt x="2765717" y="634352"/>
                  </a:lnTo>
                  <a:lnTo>
                    <a:pt x="2765717" y="643915"/>
                  </a:lnTo>
                  <a:lnTo>
                    <a:pt x="2861462" y="643915"/>
                  </a:lnTo>
                  <a:lnTo>
                    <a:pt x="2861462" y="634352"/>
                  </a:lnTo>
                  <a:close/>
                </a:path>
              </a:pathLst>
            </a:custGeom>
            <a:solidFill>
              <a:srgbClr val="C294C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2" name="object 56">
              <a:extLst>
                <a:ext uri="{FF2B5EF4-FFF2-40B4-BE49-F238E27FC236}">
                  <a16:creationId xmlns:a16="http://schemas.microsoft.com/office/drawing/2014/main" id="{2324861C-2124-66FF-24C1-DAD9D42DD5C4}"/>
                </a:ext>
              </a:extLst>
            </p:cNvPr>
            <p:cNvSpPr/>
            <p:nvPr/>
          </p:nvSpPr>
          <p:spPr>
            <a:xfrm>
              <a:off x="12873338" y="2811583"/>
              <a:ext cx="2270726" cy="11937"/>
            </a:xfrm>
            <a:custGeom>
              <a:avLst/>
              <a:gdLst/>
              <a:ahLst/>
              <a:cxnLst/>
              <a:rect l="l" t="t" r="r" b="b"/>
              <a:pathLst>
                <a:path w="3744595" h="19685">
                  <a:moveTo>
                    <a:pt x="3740042" y="0"/>
                  </a:moveTo>
                  <a:lnTo>
                    <a:pt x="3729462" y="0"/>
                  </a:lnTo>
                  <a:lnTo>
                    <a:pt x="3725288" y="4395"/>
                  </a:lnTo>
                  <a:lnTo>
                    <a:pt x="3725288" y="14952"/>
                  </a:lnTo>
                  <a:lnTo>
                    <a:pt x="3729462" y="19164"/>
                  </a:lnTo>
                  <a:lnTo>
                    <a:pt x="3740042" y="19164"/>
                  </a:lnTo>
                  <a:lnTo>
                    <a:pt x="3744415" y="14952"/>
                  </a:lnTo>
                  <a:lnTo>
                    <a:pt x="3744415" y="4395"/>
                  </a:lnTo>
                  <a:lnTo>
                    <a:pt x="3740042" y="0"/>
                  </a:lnTo>
                  <a:close/>
                </a:path>
                <a:path w="3744595" h="19685">
                  <a:moveTo>
                    <a:pt x="3682594" y="0"/>
                  </a:moveTo>
                  <a:lnTo>
                    <a:pt x="3672014" y="0"/>
                  </a:lnTo>
                  <a:lnTo>
                    <a:pt x="3667840" y="4395"/>
                  </a:lnTo>
                  <a:lnTo>
                    <a:pt x="3667840" y="14952"/>
                  </a:lnTo>
                  <a:lnTo>
                    <a:pt x="3672014" y="19164"/>
                  </a:lnTo>
                  <a:lnTo>
                    <a:pt x="3682594" y="19164"/>
                  </a:lnTo>
                  <a:lnTo>
                    <a:pt x="3686989" y="14952"/>
                  </a:lnTo>
                  <a:lnTo>
                    <a:pt x="3686989" y="4395"/>
                  </a:lnTo>
                  <a:lnTo>
                    <a:pt x="3682594" y="0"/>
                  </a:lnTo>
                  <a:close/>
                </a:path>
                <a:path w="3744595" h="19685">
                  <a:moveTo>
                    <a:pt x="3625146" y="0"/>
                  </a:moveTo>
                  <a:lnTo>
                    <a:pt x="3614603" y="0"/>
                  </a:lnTo>
                  <a:lnTo>
                    <a:pt x="3610391" y="4395"/>
                  </a:lnTo>
                  <a:lnTo>
                    <a:pt x="3610391" y="14952"/>
                  </a:lnTo>
                  <a:lnTo>
                    <a:pt x="3614603" y="19164"/>
                  </a:lnTo>
                  <a:lnTo>
                    <a:pt x="3625146" y="19164"/>
                  </a:lnTo>
                  <a:lnTo>
                    <a:pt x="3629541" y="14952"/>
                  </a:lnTo>
                  <a:lnTo>
                    <a:pt x="3629541" y="4395"/>
                  </a:lnTo>
                  <a:lnTo>
                    <a:pt x="3625146" y="0"/>
                  </a:lnTo>
                  <a:close/>
                </a:path>
                <a:path w="3744595" h="19685">
                  <a:moveTo>
                    <a:pt x="3567734" y="0"/>
                  </a:moveTo>
                  <a:lnTo>
                    <a:pt x="3557154" y="0"/>
                  </a:lnTo>
                  <a:lnTo>
                    <a:pt x="3552744" y="4395"/>
                  </a:lnTo>
                  <a:lnTo>
                    <a:pt x="3552744" y="14952"/>
                  </a:lnTo>
                  <a:lnTo>
                    <a:pt x="3557154" y="19164"/>
                  </a:lnTo>
                  <a:lnTo>
                    <a:pt x="3567734" y="19164"/>
                  </a:lnTo>
                  <a:lnTo>
                    <a:pt x="3572107" y="14952"/>
                  </a:lnTo>
                  <a:lnTo>
                    <a:pt x="3572107" y="4395"/>
                  </a:lnTo>
                  <a:lnTo>
                    <a:pt x="3567734" y="0"/>
                  </a:lnTo>
                  <a:close/>
                </a:path>
                <a:path w="3744595" h="19685">
                  <a:moveTo>
                    <a:pt x="3510286" y="0"/>
                  </a:moveTo>
                  <a:lnTo>
                    <a:pt x="3499706" y="0"/>
                  </a:lnTo>
                  <a:lnTo>
                    <a:pt x="3495333" y="4395"/>
                  </a:lnTo>
                  <a:lnTo>
                    <a:pt x="3495333" y="14952"/>
                  </a:lnTo>
                  <a:lnTo>
                    <a:pt x="3499706" y="19164"/>
                  </a:lnTo>
                  <a:lnTo>
                    <a:pt x="3510286" y="19164"/>
                  </a:lnTo>
                  <a:lnTo>
                    <a:pt x="3514460" y="14952"/>
                  </a:lnTo>
                  <a:lnTo>
                    <a:pt x="3514460" y="4395"/>
                  </a:lnTo>
                  <a:lnTo>
                    <a:pt x="3510286" y="0"/>
                  </a:lnTo>
                  <a:close/>
                </a:path>
                <a:path w="3744595" h="19685">
                  <a:moveTo>
                    <a:pt x="3452837" y="0"/>
                  </a:moveTo>
                  <a:lnTo>
                    <a:pt x="3442280" y="0"/>
                  </a:lnTo>
                  <a:lnTo>
                    <a:pt x="3437885" y="4395"/>
                  </a:lnTo>
                  <a:lnTo>
                    <a:pt x="3437885" y="14952"/>
                  </a:lnTo>
                  <a:lnTo>
                    <a:pt x="3442280" y="19164"/>
                  </a:lnTo>
                  <a:lnTo>
                    <a:pt x="3452837" y="19164"/>
                  </a:lnTo>
                  <a:lnTo>
                    <a:pt x="3457041" y="14952"/>
                  </a:lnTo>
                  <a:lnTo>
                    <a:pt x="3457041" y="4395"/>
                  </a:lnTo>
                  <a:lnTo>
                    <a:pt x="3452837" y="0"/>
                  </a:lnTo>
                  <a:close/>
                </a:path>
                <a:path w="3744595" h="19685">
                  <a:moveTo>
                    <a:pt x="3395411" y="0"/>
                  </a:moveTo>
                  <a:lnTo>
                    <a:pt x="3384839" y="0"/>
                  </a:lnTo>
                  <a:lnTo>
                    <a:pt x="3380429" y="4395"/>
                  </a:lnTo>
                  <a:lnTo>
                    <a:pt x="3380429" y="14952"/>
                  </a:lnTo>
                  <a:lnTo>
                    <a:pt x="3384839" y="19164"/>
                  </a:lnTo>
                  <a:lnTo>
                    <a:pt x="3395411" y="19164"/>
                  </a:lnTo>
                  <a:lnTo>
                    <a:pt x="3399593" y="14952"/>
                  </a:lnTo>
                  <a:lnTo>
                    <a:pt x="3399593" y="4395"/>
                  </a:lnTo>
                  <a:lnTo>
                    <a:pt x="3395411" y="0"/>
                  </a:lnTo>
                  <a:close/>
                </a:path>
                <a:path w="3744595" h="19685">
                  <a:moveTo>
                    <a:pt x="3337963" y="0"/>
                  </a:moveTo>
                  <a:lnTo>
                    <a:pt x="3327391" y="0"/>
                  </a:lnTo>
                  <a:lnTo>
                    <a:pt x="3323017" y="4395"/>
                  </a:lnTo>
                  <a:lnTo>
                    <a:pt x="3323017" y="14952"/>
                  </a:lnTo>
                  <a:lnTo>
                    <a:pt x="3327391" y="19164"/>
                  </a:lnTo>
                  <a:lnTo>
                    <a:pt x="3337963" y="19164"/>
                  </a:lnTo>
                  <a:lnTo>
                    <a:pt x="3342145" y="14952"/>
                  </a:lnTo>
                  <a:lnTo>
                    <a:pt x="3342145" y="4395"/>
                  </a:lnTo>
                  <a:lnTo>
                    <a:pt x="3337963" y="0"/>
                  </a:lnTo>
                  <a:close/>
                </a:path>
                <a:path w="3744595" h="19685">
                  <a:moveTo>
                    <a:pt x="3280515" y="0"/>
                  </a:moveTo>
                  <a:lnTo>
                    <a:pt x="3269744" y="0"/>
                  </a:lnTo>
                  <a:lnTo>
                    <a:pt x="3265569" y="4395"/>
                  </a:lnTo>
                  <a:lnTo>
                    <a:pt x="3265569" y="14952"/>
                  </a:lnTo>
                  <a:lnTo>
                    <a:pt x="3269744" y="19164"/>
                  </a:lnTo>
                  <a:lnTo>
                    <a:pt x="3280515" y="19164"/>
                  </a:lnTo>
                  <a:lnTo>
                    <a:pt x="3284719" y="14952"/>
                  </a:lnTo>
                  <a:lnTo>
                    <a:pt x="3284719" y="4395"/>
                  </a:lnTo>
                  <a:lnTo>
                    <a:pt x="3280515" y="0"/>
                  </a:lnTo>
                  <a:close/>
                </a:path>
                <a:path w="3744595" h="19685">
                  <a:moveTo>
                    <a:pt x="3222904" y="0"/>
                  </a:moveTo>
                  <a:lnTo>
                    <a:pt x="3212325" y="0"/>
                  </a:lnTo>
                  <a:lnTo>
                    <a:pt x="3208121" y="4395"/>
                  </a:lnTo>
                  <a:lnTo>
                    <a:pt x="3208121" y="14952"/>
                  </a:lnTo>
                  <a:lnTo>
                    <a:pt x="3212325" y="19164"/>
                  </a:lnTo>
                  <a:lnTo>
                    <a:pt x="3222904" y="19164"/>
                  </a:lnTo>
                  <a:lnTo>
                    <a:pt x="3227278" y="14952"/>
                  </a:lnTo>
                  <a:lnTo>
                    <a:pt x="3227278" y="4395"/>
                  </a:lnTo>
                  <a:lnTo>
                    <a:pt x="3222904" y="0"/>
                  </a:lnTo>
                  <a:close/>
                </a:path>
                <a:path w="3744595" h="19685">
                  <a:moveTo>
                    <a:pt x="3165456" y="0"/>
                  </a:moveTo>
                  <a:lnTo>
                    <a:pt x="3154884" y="0"/>
                  </a:lnTo>
                  <a:lnTo>
                    <a:pt x="3150695" y="4395"/>
                  </a:lnTo>
                  <a:lnTo>
                    <a:pt x="3150695" y="14952"/>
                  </a:lnTo>
                  <a:lnTo>
                    <a:pt x="3154884" y="19164"/>
                  </a:lnTo>
                  <a:lnTo>
                    <a:pt x="3165456" y="19164"/>
                  </a:lnTo>
                  <a:lnTo>
                    <a:pt x="3169837" y="14952"/>
                  </a:lnTo>
                  <a:lnTo>
                    <a:pt x="3169837" y="4395"/>
                  </a:lnTo>
                  <a:lnTo>
                    <a:pt x="3165456" y="0"/>
                  </a:lnTo>
                  <a:close/>
                </a:path>
                <a:path w="3744595" h="19685">
                  <a:moveTo>
                    <a:pt x="3108015" y="0"/>
                  </a:moveTo>
                  <a:lnTo>
                    <a:pt x="3097436" y="0"/>
                  </a:lnTo>
                  <a:lnTo>
                    <a:pt x="3093246" y="4395"/>
                  </a:lnTo>
                  <a:lnTo>
                    <a:pt x="3093246" y="14952"/>
                  </a:lnTo>
                  <a:lnTo>
                    <a:pt x="3097436" y="19164"/>
                  </a:lnTo>
                  <a:lnTo>
                    <a:pt x="3108015" y="19164"/>
                  </a:lnTo>
                  <a:lnTo>
                    <a:pt x="3112411" y="14952"/>
                  </a:lnTo>
                  <a:lnTo>
                    <a:pt x="3112411" y="4395"/>
                  </a:lnTo>
                  <a:lnTo>
                    <a:pt x="3108015" y="0"/>
                  </a:lnTo>
                  <a:close/>
                </a:path>
                <a:path w="3744595" h="19685">
                  <a:moveTo>
                    <a:pt x="3050582" y="0"/>
                  </a:moveTo>
                  <a:lnTo>
                    <a:pt x="3040017" y="0"/>
                  </a:lnTo>
                  <a:lnTo>
                    <a:pt x="3035835" y="4395"/>
                  </a:lnTo>
                  <a:lnTo>
                    <a:pt x="3035835" y="14952"/>
                  </a:lnTo>
                  <a:lnTo>
                    <a:pt x="3040017" y="19164"/>
                  </a:lnTo>
                  <a:lnTo>
                    <a:pt x="3050582" y="19164"/>
                  </a:lnTo>
                  <a:lnTo>
                    <a:pt x="3054955" y="14952"/>
                  </a:lnTo>
                  <a:lnTo>
                    <a:pt x="3054955" y="4395"/>
                  </a:lnTo>
                  <a:lnTo>
                    <a:pt x="3050582" y="0"/>
                  </a:lnTo>
                  <a:close/>
                </a:path>
                <a:path w="3744595" h="19685">
                  <a:moveTo>
                    <a:pt x="2993141" y="0"/>
                  </a:moveTo>
                  <a:lnTo>
                    <a:pt x="2982569" y="0"/>
                  </a:lnTo>
                  <a:lnTo>
                    <a:pt x="2978195" y="4395"/>
                  </a:lnTo>
                  <a:lnTo>
                    <a:pt x="2978195" y="14952"/>
                  </a:lnTo>
                  <a:lnTo>
                    <a:pt x="2982569" y="19164"/>
                  </a:lnTo>
                  <a:lnTo>
                    <a:pt x="2993141" y="19164"/>
                  </a:lnTo>
                  <a:lnTo>
                    <a:pt x="2997544" y="14952"/>
                  </a:lnTo>
                  <a:lnTo>
                    <a:pt x="2997544" y="4395"/>
                  </a:lnTo>
                  <a:lnTo>
                    <a:pt x="2993141" y="0"/>
                  </a:lnTo>
                  <a:close/>
                </a:path>
                <a:path w="3744595" h="19685">
                  <a:moveTo>
                    <a:pt x="2935700" y="0"/>
                  </a:moveTo>
                  <a:lnTo>
                    <a:pt x="2925142" y="0"/>
                  </a:lnTo>
                  <a:lnTo>
                    <a:pt x="2920747" y="4395"/>
                  </a:lnTo>
                  <a:lnTo>
                    <a:pt x="2920747" y="14952"/>
                  </a:lnTo>
                  <a:lnTo>
                    <a:pt x="2925142" y="19164"/>
                  </a:lnTo>
                  <a:lnTo>
                    <a:pt x="2935700" y="19164"/>
                  </a:lnTo>
                  <a:lnTo>
                    <a:pt x="2939911" y="14952"/>
                  </a:lnTo>
                  <a:lnTo>
                    <a:pt x="2939911" y="4395"/>
                  </a:lnTo>
                  <a:lnTo>
                    <a:pt x="2935700" y="0"/>
                  </a:lnTo>
                  <a:close/>
                </a:path>
                <a:path w="3744595" h="19685">
                  <a:moveTo>
                    <a:pt x="2878274" y="0"/>
                  </a:moveTo>
                  <a:lnTo>
                    <a:pt x="2867694" y="0"/>
                  </a:lnTo>
                  <a:lnTo>
                    <a:pt x="2863299" y="4395"/>
                  </a:lnTo>
                  <a:lnTo>
                    <a:pt x="2863299" y="14952"/>
                  </a:lnTo>
                  <a:lnTo>
                    <a:pt x="2867694" y="19164"/>
                  </a:lnTo>
                  <a:lnTo>
                    <a:pt x="2878274" y="19164"/>
                  </a:lnTo>
                  <a:lnTo>
                    <a:pt x="2882463" y="14952"/>
                  </a:lnTo>
                  <a:lnTo>
                    <a:pt x="2882463" y="4395"/>
                  </a:lnTo>
                  <a:lnTo>
                    <a:pt x="2878274" y="0"/>
                  </a:lnTo>
                  <a:close/>
                </a:path>
                <a:path w="3744595" h="19685">
                  <a:moveTo>
                    <a:pt x="2820825" y="0"/>
                  </a:moveTo>
                  <a:lnTo>
                    <a:pt x="2810246" y="0"/>
                  </a:lnTo>
                  <a:lnTo>
                    <a:pt x="2805873" y="4395"/>
                  </a:lnTo>
                  <a:lnTo>
                    <a:pt x="2805873" y="14952"/>
                  </a:lnTo>
                  <a:lnTo>
                    <a:pt x="2810246" y="19164"/>
                  </a:lnTo>
                  <a:lnTo>
                    <a:pt x="2820825" y="19164"/>
                  </a:lnTo>
                  <a:lnTo>
                    <a:pt x="2825015" y="14952"/>
                  </a:lnTo>
                  <a:lnTo>
                    <a:pt x="2825015" y="4395"/>
                  </a:lnTo>
                  <a:lnTo>
                    <a:pt x="2820825" y="0"/>
                  </a:lnTo>
                  <a:close/>
                </a:path>
                <a:path w="3744595" h="19685">
                  <a:moveTo>
                    <a:pt x="2763377" y="0"/>
                  </a:moveTo>
                  <a:lnTo>
                    <a:pt x="2752834" y="0"/>
                  </a:lnTo>
                  <a:lnTo>
                    <a:pt x="2748424" y="4395"/>
                  </a:lnTo>
                  <a:lnTo>
                    <a:pt x="2748424" y="14952"/>
                  </a:lnTo>
                  <a:lnTo>
                    <a:pt x="2752834" y="19164"/>
                  </a:lnTo>
                  <a:lnTo>
                    <a:pt x="2763377" y="19164"/>
                  </a:lnTo>
                  <a:lnTo>
                    <a:pt x="2767588" y="14952"/>
                  </a:lnTo>
                  <a:lnTo>
                    <a:pt x="2767588" y="4395"/>
                  </a:lnTo>
                  <a:lnTo>
                    <a:pt x="2763377" y="0"/>
                  </a:lnTo>
                  <a:close/>
                </a:path>
                <a:path w="3744595" h="19685">
                  <a:moveTo>
                    <a:pt x="2705966" y="0"/>
                  </a:moveTo>
                  <a:lnTo>
                    <a:pt x="2695195" y="0"/>
                  </a:lnTo>
                  <a:lnTo>
                    <a:pt x="2690983" y="4395"/>
                  </a:lnTo>
                  <a:lnTo>
                    <a:pt x="2690983" y="14952"/>
                  </a:lnTo>
                  <a:lnTo>
                    <a:pt x="2695195" y="19164"/>
                  </a:lnTo>
                  <a:lnTo>
                    <a:pt x="2705966" y="19164"/>
                  </a:lnTo>
                  <a:lnTo>
                    <a:pt x="2710140" y="14952"/>
                  </a:lnTo>
                  <a:lnTo>
                    <a:pt x="2710140" y="4395"/>
                  </a:lnTo>
                  <a:lnTo>
                    <a:pt x="2705966" y="0"/>
                  </a:lnTo>
                  <a:close/>
                </a:path>
                <a:path w="3744595" h="19685">
                  <a:moveTo>
                    <a:pt x="2648326" y="0"/>
                  </a:moveTo>
                  <a:lnTo>
                    <a:pt x="2637746" y="0"/>
                  </a:lnTo>
                  <a:lnTo>
                    <a:pt x="2633565" y="4395"/>
                  </a:lnTo>
                  <a:lnTo>
                    <a:pt x="2633565" y="14952"/>
                  </a:lnTo>
                  <a:lnTo>
                    <a:pt x="2637746" y="19164"/>
                  </a:lnTo>
                  <a:lnTo>
                    <a:pt x="2648326" y="19164"/>
                  </a:lnTo>
                  <a:lnTo>
                    <a:pt x="2652692" y="14952"/>
                  </a:lnTo>
                  <a:lnTo>
                    <a:pt x="2652692" y="4395"/>
                  </a:lnTo>
                  <a:lnTo>
                    <a:pt x="2648326" y="0"/>
                  </a:lnTo>
                  <a:close/>
                </a:path>
                <a:path w="3744595" h="19685">
                  <a:moveTo>
                    <a:pt x="2590878" y="0"/>
                  </a:moveTo>
                  <a:lnTo>
                    <a:pt x="2580298" y="0"/>
                  </a:lnTo>
                  <a:lnTo>
                    <a:pt x="2576116" y="4395"/>
                  </a:lnTo>
                  <a:lnTo>
                    <a:pt x="2576116" y="14952"/>
                  </a:lnTo>
                  <a:lnTo>
                    <a:pt x="2580298" y="19164"/>
                  </a:lnTo>
                  <a:lnTo>
                    <a:pt x="2590878" y="19164"/>
                  </a:lnTo>
                  <a:lnTo>
                    <a:pt x="2595273" y="14952"/>
                  </a:lnTo>
                  <a:lnTo>
                    <a:pt x="2595273" y="4395"/>
                  </a:lnTo>
                  <a:lnTo>
                    <a:pt x="2590878" y="0"/>
                  </a:lnTo>
                  <a:close/>
                </a:path>
                <a:path w="3744595" h="19685">
                  <a:moveTo>
                    <a:pt x="2533429" y="0"/>
                  </a:moveTo>
                  <a:lnTo>
                    <a:pt x="2522872" y="0"/>
                  </a:lnTo>
                  <a:lnTo>
                    <a:pt x="2518697" y="4395"/>
                  </a:lnTo>
                  <a:lnTo>
                    <a:pt x="2518697" y="14952"/>
                  </a:lnTo>
                  <a:lnTo>
                    <a:pt x="2522872" y="19164"/>
                  </a:lnTo>
                  <a:lnTo>
                    <a:pt x="2533429" y="19164"/>
                  </a:lnTo>
                  <a:lnTo>
                    <a:pt x="2537825" y="14952"/>
                  </a:lnTo>
                  <a:lnTo>
                    <a:pt x="2537825" y="4395"/>
                  </a:lnTo>
                  <a:lnTo>
                    <a:pt x="2533429" y="0"/>
                  </a:lnTo>
                  <a:close/>
                </a:path>
                <a:path w="3744595" h="19685">
                  <a:moveTo>
                    <a:pt x="2476003" y="0"/>
                  </a:moveTo>
                  <a:lnTo>
                    <a:pt x="2465424" y="0"/>
                  </a:lnTo>
                  <a:lnTo>
                    <a:pt x="2461249" y="4395"/>
                  </a:lnTo>
                  <a:lnTo>
                    <a:pt x="2461249" y="14952"/>
                  </a:lnTo>
                  <a:lnTo>
                    <a:pt x="2465424" y="19164"/>
                  </a:lnTo>
                  <a:lnTo>
                    <a:pt x="2476003" y="19164"/>
                  </a:lnTo>
                  <a:lnTo>
                    <a:pt x="2480377" y="14952"/>
                  </a:lnTo>
                  <a:lnTo>
                    <a:pt x="2480377" y="4395"/>
                  </a:lnTo>
                  <a:lnTo>
                    <a:pt x="2476003" y="0"/>
                  </a:lnTo>
                  <a:close/>
                </a:path>
                <a:path w="3744595" h="19685">
                  <a:moveTo>
                    <a:pt x="2418555" y="0"/>
                  </a:moveTo>
                  <a:lnTo>
                    <a:pt x="2407975" y="0"/>
                  </a:lnTo>
                  <a:lnTo>
                    <a:pt x="2403602" y="4395"/>
                  </a:lnTo>
                  <a:lnTo>
                    <a:pt x="2403602" y="14952"/>
                  </a:lnTo>
                  <a:lnTo>
                    <a:pt x="2407975" y="19164"/>
                  </a:lnTo>
                  <a:lnTo>
                    <a:pt x="2418555" y="19164"/>
                  </a:lnTo>
                  <a:lnTo>
                    <a:pt x="2422965" y="14952"/>
                  </a:lnTo>
                  <a:lnTo>
                    <a:pt x="2422965" y="4395"/>
                  </a:lnTo>
                  <a:lnTo>
                    <a:pt x="2418555" y="0"/>
                  </a:lnTo>
                  <a:close/>
                </a:path>
                <a:path w="3744595" h="19685">
                  <a:moveTo>
                    <a:pt x="2361107" y="0"/>
                  </a:moveTo>
                  <a:lnTo>
                    <a:pt x="2350564" y="0"/>
                  </a:lnTo>
                  <a:lnTo>
                    <a:pt x="2346169" y="4395"/>
                  </a:lnTo>
                  <a:lnTo>
                    <a:pt x="2346169" y="14952"/>
                  </a:lnTo>
                  <a:lnTo>
                    <a:pt x="2350564" y="19164"/>
                  </a:lnTo>
                  <a:lnTo>
                    <a:pt x="2361107" y="19164"/>
                  </a:lnTo>
                  <a:lnTo>
                    <a:pt x="2365318" y="14952"/>
                  </a:lnTo>
                  <a:lnTo>
                    <a:pt x="2365318" y="4395"/>
                  </a:lnTo>
                  <a:lnTo>
                    <a:pt x="2361107" y="0"/>
                  </a:lnTo>
                  <a:close/>
                </a:path>
                <a:path w="3744595" h="19685">
                  <a:moveTo>
                    <a:pt x="2303688" y="0"/>
                  </a:moveTo>
                  <a:lnTo>
                    <a:pt x="2293116" y="0"/>
                  </a:lnTo>
                  <a:lnTo>
                    <a:pt x="2288735" y="4395"/>
                  </a:lnTo>
                  <a:lnTo>
                    <a:pt x="2288735" y="14952"/>
                  </a:lnTo>
                  <a:lnTo>
                    <a:pt x="2293116" y="19164"/>
                  </a:lnTo>
                  <a:lnTo>
                    <a:pt x="2303688" y="19164"/>
                  </a:lnTo>
                  <a:lnTo>
                    <a:pt x="2307870" y="14952"/>
                  </a:lnTo>
                  <a:lnTo>
                    <a:pt x="2307870" y="4395"/>
                  </a:lnTo>
                  <a:lnTo>
                    <a:pt x="2303688" y="0"/>
                  </a:lnTo>
                  <a:close/>
                </a:path>
                <a:path w="3744595" h="19685">
                  <a:moveTo>
                    <a:pt x="2246240" y="0"/>
                  </a:moveTo>
                  <a:lnTo>
                    <a:pt x="2235660" y="0"/>
                  </a:lnTo>
                  <a:lnTo>
                    <a:pt x="2231287" y="4395"/>
                  </a:lnTo>
                  <a:lnTo>
                    <a:pt x="2231287" y="14952"/>
                  </a:lnTo>
                  <a:lnTo>
                    <a:pt x="2235660" y="19164"/>
                  </a:lnTo>
                  <a:lnTo>
                    <a:pt x="2246240" y="19164"/>
                  </a:lnTo>
                  <a:lnTo>
                    <a:pt x="2250429" y="14952"/>
                  </a:lnTo>
                  <a:lnTo>
                    <a:pt x="2250429" y="4395"/>
                  </a:lnTo>
                  <a:lnTo>
                    <a:pt x="2246240" y="0"/>
                  </a:lnTo>
                  <a:close/>
                </a:path>
                <a:path w="3744595" h="19685">
                  <a:moveTo>
                    <a:pt x="2188821" y="0"/>
                  </a:moveTo>
                  <a:lnTo>
                    <a:pt x="2178248" y="0"/>
                  </a:lnTo>
                  <a:lnTo>
                    <a:pt x="2173846" y="4395"/>
                  </a:lnTo>
                  <a:lnTo>
                    <a:pt x="2173846" y="14952"/>
                  </a:lnTo>
                  <a:lnTo>
                    <a:pt x="2178248" y="19164"/>
                  </a:lnTo>
                  <a:lnTo>
                    <a:pt x="2188821" y="19164"/>
                  </a:lnTo>
                  <a:lnTo>
                    <a:pt x="2193003" y="14952"/>
                  </a:lnTo>
                  <a:lnTo>
                    <a:pt x="2193003" y="4395"/>
                  </a:lnTo>
                  <a:lnTo>
                    <a:pt x="2188821" y="0"/>
                  </a:lnTo>
                  <a:close/>
                </a:path>
                <a:path w="3744595" h="19685">
                  <a:moveTo>
                    <a:pt x="2131380" y="0"/>
                  </a:moveTo>
                  <a:lnTo>
                    <a:pt x="2120800" y="0"/>
                  </a:lnTo>
                  <a:lnTo>
                    <a:pt x="2116427" y="4395"/>
                  </a:lnTo>
                  <a:lnTo>
                    <a:pt x="2116427" y="14952"/>
                  </a:lnTo>
                  <a:lnTo>
                    <a:pt x="2120800" y="19164"/>
                  </a:lnTo>
                  <a:lnTo>
                    <a:pt x="2131380" y="19164"/>
                  </a:lnTo>
                  <a:lnTo>
                    <a:pt x="2135554" y="14952"/>
                  </a:lnTo>
                  <a:lnTo>
                    <a:pt x="2135554" y="4395"/>
                  </a:lnTo>
                  <a:lnTo>
                    <a:pt x="2131380" y="0"/>
                  </a:lnTo>
                  <a:close/>
                </a:path>
                <a:path w="3744595" h="19685">
                  <a:moveTo>
                    <a:pt x="2073932" y="0"/>
                  </a:moveTo>
                  <a:lnTo>
                    <a:pt x="2063168" y="0"/>
                  </a:lnTo>
                  <a:lnTo>
                    <a:pt x="2058979" y="4395"/>
                  </a:lnTo>
                  <a:lnTo>
                    <a:pt x="2058979" y="14952"/>
                  </a:lnTo>
                  <a:lnTo>
                    <a:pt x="2063168" y="19164"/>
                  </a:lnTo>
                  <a:lnTo>
                    <a:pt x="2073932" y="19164"/>
                  </a:lnTo>
                  <a:lnTo>
                    <a:pt x="2078143" y="14952"/>
                  </a:lnTo>
                  <a:lnTo>
                    <a:pt x="2078143" y="4395"/>
                  </a:lnTo>
                  <a:lnTo>
                    <a:pt x="2073932" y="0"/>
                  </a:lnTo>
                  <a:close/>
                </a:path>
                <a:path w="3744595" h="19685">
                  <a:moveTo>
                    <a:pt x="2016285" y="0"/>
                  </a:moveTo>
                  <a:lnTo>
                    <a:pt x="2005742" y="0"/>
                  </a:lnTo>
                  <a:lnTo>
                    <a:pt x="2001530" y="4395"/>
                  </a:lnTo>
                  <a:lnTo>
                    <a:pt x="2001530" y="14952"/>
                  </a:lnTo>
                  <a:lnTo>
                    <a:pt x="2005742" y="19164"/>
                  </a:lnTo>
                  <a:lnTo>
                    <a:pt x="2016285" y="19164"/>
                  </a:lnTo>
                  <a:lnTo>
                    <a:pt x="2020695" y="14952"/>
                  </a:lnTo>
                  <a:lnTo>
                    <a:pt x="2020695" y="4395"/>
                  </a:lnTo>
                  <a:lnTo>
                    <a:pt x="2016285" y="0"/>
                  </a:lnTo>
                  <a:close/>
                </a:path>
                <a:path w="3744595" h="19685">
                  <a:moveTo>
                    <a:pt x="1958873" y="0"/>
                  </a:moveTo>
                  <a:lnTo>
                    <a:pt x="1948293" y="0"/>
                  </a:lnTo>
                  <a:lnTo>
                    <a:pt x="1944104" y="4395"/>
                  </a:lnTo>
                  <a:lnTo>
                    <a:pt x="1944104" y="14952"/>
                  </a:lnTo>
                  <a:lnTo>
                    <a:pt x="1948293" y="19164"/>
                  </a:lnTo>
                  <a:lnTo>
                    <a:pt x="1958873" y="19164"/>
                  </a:lnTo>
                  <a:lnTo>
                    <a:pt x="1963246" y="14952"/>
                  </a:lnTo>
                  <a:lnTo>
                    <a:pt x="1963246" y="4395"/>
                  </a:lnTo>
                  <a:lnTo>
                    <a:pt x="1958873" y="0"/>
                  </a:lnTo>
                  <a:close/>
                </a:path>
                <a:path w="3744595" h="19685">
                  <a:moveTo>
                    <a:pt x="1901425" y="0"/>
                  </a:moveTo>
                  <a:lnTo>
                    <a:pt x="1890845" y="0"/>
                  </a:lnTo>
                  <a:lnTo>
                    <a:pt x="1886671" y="4395"/>
                  </a:lnTo>
                  <a:lnTo>
                    <a:pt x="1886671" y="14952"/>
                  </a:lnTo>
                  <a:lnTo>
                    <a:pt x="1890845" y="19164"/>
                  </a:lnTo>
                  <a:lnTo>
                    <a:pt x="1901425" y="19164"/>
                  </a:lnTo>
                  <a:lnTo>
                    <a:pt x="1905820" y="14952"/>
                  </a:lnTo>
                  <a:lnTo>
                    <a:pt x="1905820" y="4395"/>
                  </a:lnTo>
                  <a:lnTo>
                    <a:pt x="1901425" y="0"/>
                  </a:lnTo>
                  <a:close/>
                </a:path>
                <a:path w="3744595" h="19685">
                  <a:moveTo>
                    <a:pt x="1843977" y="0"/>
                  </a:moveTo>
                  <a:lnTo>
                    <a:pt x="1833426" y="0"/>
                  </a:lnTo>
                  <a:lnTo>
                    <a:pt x="1829222" y="4395"/>
                  </a:lnTo>
                  <a:lnTo>
                    <a:pt x="1829222" y="14952"/>
                  </a:lnTo>
                  <a:lnTo>
                    <a:pt x="1833426" y="19164"/>
                  </a:lnTo>
                  <a:lnTo>
                    <a:pt x="1843977" y="19164"/>
                  </a:lnTo>
                  <a:lnTo>
                    <a:pt x="1848372" y="14952"/>
                  </a:lnTo>
                  <a:lnTo>
                    <a:pt x="1848372" y="4395"/>
                  </a:lnTo>
                  <a:lnTo>
                    <a:pt x="1843977" y="0"/>
                  </a:lnTo>
                  <a:close/>
                </a:path>
                <a:path w="3744595" h="19685">
                  <a:moveTo>
                    <a:pt x="1786558" y="0"/>
                  </a:moveTo>
                  <a:lnTo>
                    <a:pt x="1775978" y="0"/>
                  </a:lnTo>
                  <a:lnTo>
                    <a:pt x="1771575" y="4395"/>
                  </a:lnTo>
                  <a:lnTo>
                    <a:pt x="1771575" y="14952"/>
                  </a:lnTo>
                  <a:lnTo>
                    <a:pt x="1775978" y="19164"/>
                  </a:lnTo>
                  <a:lnTo>
                    <a:pt x="1786558" y="19164"/>
                  </a:lnTo>
                  <a:lnTo>
                    <a:pt x="1790931" y="14952"/>
                  </a:lnTo>
                  <a:lnTo>
                    <a:pt x="1790931" y="4395"/>
                  </a:lnTo>
                  <a:lnTo>
                    <a:pt x="1786558" y="0"/>
                  </a:lnTo>
                  <a:close/>
                </a:path>
                <a:path w="3744595" h="19685">
                  <a:moveTo>
                    <a:pt x="1729109" y="0"/>
                  </a:moveTo>
                  <a:lnTo>
                    <a:pt x="1718530" y="0"/>
                  </a:lnTo>
                  <a:lnTo>
                    <a:pt x="1714157" y="4395"/>
                  </a:lnTo>
                  <a:lnTo>
                    <a:pt x="1714157" y="14952"/>
                  </a:lnTo>
                  <a:lnTo>
                    <a:pt x="1718530" y="19164"/>
                  </a:lnTo>
                  <a:lnTo>
                    <a:pt x="1729109" y="19164"/>
                  </a:lnTo>
                  <a:lnTo>
                    <a:pt x="1733284" y="14952"/>
                  </a:lnTo>
                  <a:lnTo>
                    <a:pt x="1733284" y="4395"/>
                  </a:lnTo>
                  <a:lnTo>
                    <a:pt x="1729109" y="0"/>
                  </a:lnTo>
                  <a:close/>
                </a:path>
                <a:path w="3744595" h="19685">
                  <a:moveTo>
                    <a:pt x="1671661" y="0"/>
                  </a:moveTo>
                  <a:lnTo>
                    <a:pt x="1661104" y="0"/>
                  </a:lnTo>
                  <a:lnTo>
                    <a:pt x="1656708" y="4395"/>
                  </a:lnTo>
                  <a:lnTo>
                    <a:pt x="1656708" y="14952"/>
                  </a:lnTo>
                  <a:lnTo>
                    <a:pt x="1661104" y="19164"/>
                  </a:lnTo>
                  <a:lnTo>
                    <a:pt x="1671661" y="19164"/>
                  </a:lnTo>
                  <a:lnTo>
                    <a:pt x="1675872" y="14952"/>
                  </a:lnTo>
                  <a:lnTo>
                    <a:pt x="1675872" y="4395"/>
                  </a:lnTo>
                  <a:lnTo>
                    <a:pt x="1671661" y="0"/>
                  </a:lnTo>
                  <a:close/>
                </a:path>
                <a:path w="3744595" h="19685">
                  <a:moveTo>
                    <a:pt x="1614235" y="0"/>
                  </a:moveTo>
                  <a:lnTo>
                    <a:pt x="1603670" y="0"/>
                  </a:lnTo>
                  <a:lnTo>
                    <a:pt x="1599260" y="4395"/>
                  </a:lnTo>
                  <a:lnTo>
                    <a:pt x="1599260" y="14952"/>
                  </a:lnTo>
                  <a:lnTo>
                    <a:pt x="1603670" y="19164"/>
                  </a:lnTo>
                  <a:lnTo>
                    <a:pt x="1614235" y="19164"/>
                  </a:lnTo>
                  <a:lnTo>
                    <a:pt x="1618417" y="14952"/>
                  </a:lnTo>
                  <a:lnTo>
                    <a:pt x="1618417" y="4395"/>
                  </a:lnTo>
                  <a:lnTo>
                    <a:pt x="1614235" y="0"/>
                  </a:lnTo>
                  <a:close/>
                </a:path>
                <a:path w="3744595" h="19685">
                  <a:moveTo>
                    <a:pt x="1556787" y="0"/>
                  </a:moveTo>
                  <a:lnTo>
                    <a:pt x="1546222" y="0"/>
                  </a:lnTo>
                  <a:lnTo>
                    <a:pt x="1541849" y="4395"/>
                  </a:lnTo>
                  <a:lnTo>
                    <a:pt x="1541849" y="14952"/>
                  </a:lnTo>
                  <a:lnTo>
                    <a:pt x="1546222" y="19164"/>
                  </a:lnTo>
                  <a:lnTo>
                    <a:pt x="1556787" y="19164"/>
                  </a:lnTo>
                  <a:lnTo>
                    <a:pt x="1560976" y="14952"/>
                  </a:lnTo>
                  <a:lnTo>
                    <a:pt x="1560976" y="4395"/>
                  </a:lnTo>
                  <a:lnTo>
                    <a:pt x="1556787" y="0"/>
                  </a:lnTo>
                  <a:close/>
                </a:path>
                <a:path w="3744595" h="19685">
                  <a:moveTo>
                    <a:pt x="1499375" y="0"/>
                  </a:moveTo>
                  <a:lnTo>
                    <a:pt x="1488575" y="0"/>
                  </a:lnTo>
                  <a:lnTo>
                    <a:pt x="1484393" y="4395"/>
                  </a:lnTo>
                  <a:lnTo>
                    <a:pt x="1484393" y="14952"/>
                  </a:lnTo>
                  <a:lnTo>
                    <a:pt x="1488575" y="19164"/>
                  </a:lnTo>
                  <a:lnTo>
                    <a:pt x="1499375" y="19164"/>
                  </a:lnTo>
                  <a:lnTo>
                    <a:pt x="1503550" y="14952"/>
                  </a:lnTo>
                  <a:lnTo>
                    <a:pt x="1503550" y="4395"/>
                  </a:lnTo>
                  <a:lnTo>
                    <a:pt x="1499375" y="0"/>
                  </a:lnTo>
                  <a:close/>
                </a:path>
                <a:path w="3744595" h="19685">
                  <a:moveTo>
                    <a:pt x="1441736" y="0"/>
                  </a:moveTo>
                  <a:lnTo>
                    <a:pt x="1431156" y="0"/>
                  </a:lnTo>
                  <a:lnTo>
                    <a:pt x="1426974" y="4395"/>
                  </a:lnTo>
                  <a:lnTo>
                    <a:pt x="1426974" y="14952"/>
                  </a:lnTo>
                  <a:lnTo>
                    <a:pt x="1431156" y="19164"/>
                  </a:lnTo>
                  <a:lnTo>
                    <a:pt x="1441736" y="19164"/>
                  </a:lnTo>
                  <a:lnTo>
                    <a:pt x="1446109" y="14952"/>
                  </a:lnTo>
                  <a:lnTo>
                    <a:pt x="1446109" y="4395"/>
                  </a:lnTo>
                  <a:lnTo>
                    <a:pt x="1441736" y="0"/>
                  </a:lnTo>
                  <a:close/>
                </a:path>
                <a:path w="3744595" h="19685">
                  <a:moveTo>
                    <a:pt x="1384287" y="0"/>
                  </a:moveTo>
                  <a:lnTo>
                    <a:pt x="1373708" y="0"/>
                  </a:lnTo>
                  <a:lnTo>
                    <a:pt x="1369526" y="4395"/>
                  </a:lnTo>
                  <a:lnTo>
                    <a:pt x="1369526" y="14952"/>
                  </a:lnTo>
                  <a:lnTo>
                    <a:pt x="1373708" y="19164"/>
                  </a:lnTo>
                  <a:lnTo>
                    <a:pt x="1384287" y="19164"/>
                  </a:lnTo>
                  <a:lnTo>
                    <a:pt x="1388683" y="14952"/>
                  </a:lnTo>
                  <a:lnTo>
                    <a:pt x="1388683" y="4395"/>
                  </a:lnTo>
                  <a:lnTo>
                    <a:pt x="1384287" y="0"/>
                  </a:lnTo>
                  <a:close/>
                </a:path>
                <a:path w="3744595" h="19685">
                  <a:moveTo>
                    <a:pt x="1326839" y="0"/>
                  </a:moveTo>
                  <a:lnTo>
                    <a:pt x="1316259" y="0"/>
                  </a:lnTo>
                  <a:lnTo>
                    <a:pt x="1312070" y="4395"/>
                  </a:lnTo>
                  <a:lnTo>
                    <a:pt x="1312070" y="14952"/>
                  </a:lnTo>
                  <a:lnTo>
                    <a:pt x="1316259" y="19164"/>
                  </a:lnTo>
                  <a:lnTo>
                    <a:pt x="1326839" y="19164"/>
                  </a:lnTo>
                  <a:lnTo>
                    <a:pt x="1331234" y="14952"/>
                  </a:lnTo>
                  <a:lnTo>
                    <a:pt x="1331234" y="4395"/>
                  </a:lnTo>
                  <a:lnTo>
                    <a:pt x="1326839" y="0"/>
                  </a:lnTo>
                  <a:close/>
                </a:path>
                <a:path w="3744595" h="19685">
                  <a:moveTo>
                    <a:pt x="1269413" y="0"/>
                  </a:moveTo>
                  <a:lnTo>
                    <a:pt x="1258848" y="0"/>
                  </a:lnTo>
                  <a:lnTo>
                    <a:pt x="1254659" y="4395"/>
                  </a:lnTo>
                  <a:lnTo>
                    <a:pt x="1254659" y="14952"/>
                  </a:lnTo>
                  <a:lnTo>
                    <a:pt x="1258848" y="19164"/>
                  </a:lnTo>
                  <a:lnTo>
                    <a:pt x="1269413" y="19164"/>
                  </a:lnTo>
                  <a:lnTo>
                    <a:pt x="1273786" y="14952"/>
                  </a:lnTo>
                  <a:lnTo>
                    <a:pt x="1273786" y="4395"/>
                  </a:lnTo>
                  <a:lnTo>
                    <a:pt x="1269413" y="0"/>
                  </a:lnTo>
                  <a:close/>
                </a:path>
                <a:path w="3744595" h="19685">
                  <a:moveTo>
                    <a:pt x="1211965" y="0"/>
                  </a:moveTo>
                  <a:lnTo>
                    <a:pt x="1201400" y="0"/>
                  </a:lnTo>
                  <a:lnTo>
                    <a:pt x="1197026" y="4395"/>
                  </a:lnTo>
                  <a:lnTo>
                    <a:pt x="1197026" y="14952"/>
                  </a:lnTo>
                  <a:lnTo>
                    <a:pt x="1201400" y="19164"/>
                  </a:lnTo>
                  <a:lnTo>
                    <a:pt x="1211965" y="19164"/>
                  </a:lnTo>
                  <a:lnTo>
                    <a:pt x="1216375" y="14952"/>
                  </a:lnTo>
                  <a:lnTo>
                    <a:pt x="1216375" y="4395"/>
                  </a:lnTo>
                  <a:lnTo>
                    <a:pt x="1211965" y="0"/>
                  </a:lnTo>
                  <a:close/>
                </a:path>
                <a:path w="3744595" h="19685">
                  <a:moveTo>
                    <a:pt x="1154516" y="0"/>
                  </a:moveTo>
                  <a:lnTo>
                    <a:pt x="1143973" y="0"/>
                  </a:lnTo>
                  <a:lnTo>
                    <a:pt x="1139578" y="4395"/>
                  </a:lnTo>
                  <a:lnTo>
                    <a:pt x="1139578" y="14952"/>
                  </a:lnTo>
                  <a:lnTo>
                    <a:pt x="1143973" y="19164"/>
                  </a:lnTo>
                  <a:lnTo>
                    <a:pt x="1154516" y="19164"/>
                  </a:lnTo>
                  <a:lnTo>
                    <a:pt x="1158727" y="14952"/>
                  </a:lnTo>
                  <a:lnTo>
                    <a:pt x="1158727" y="4395"/>
                  </a:lnTo>
                  <a:lnTo>
                    <a:pt x="1154516" y="0"/>
                  </a:lnTo>
                  <a:close/>
                </a:path>
                <a:path w="3744595" h="19685">
                  <a:moveTo>
                    <a:pt x="1097105" y="0"/>
                  </a:moveTo>
                  <a:lnTo>
                    <a:pt x="1086518" y="0"/>
                  </a:lnTo>
                  <a:lnTo>
                    <a:pt x="1082130" y="4395"/>
                  </a:lnTo>
                  <a:lnTo>
                    <a:pt x="1082130" y="14952"/>
                  </a:lnTo>
                  <a:lnTo>
                    <a:pt x="1086518" y="19164"/>
                  </a:lnTo>
                  <a:lnTo>
                    <a:pt x="1097105" y="19164"/>
                  </a:lnTo>
                  <a:lnTo>
                    <a:pt x="1101287" y="14952"/>
                  </a:lnTo>
                  <a:lnTo>
                    <a:pt x="1101287" y="4395"/>
                  </a:lnTo>
                  <a:lnTo>
                    <a:pt x="1097105" y="0"/>
                  </a:lnTo>
                  <a:close/>
                </a:path>
                <a:path w="3744595" h="19685">
                  <a:moveTo>
                    <a:pt x="1039656" y="0"/>
                  </a:moveTo>
                  <a:lnTo>
                    <a:pt x="1029077" y="0"/>
                  </a:lnTo>
                  <a:lnTo>
                    <a:pt x="1024704" y="4395"/>
                  </a:lnTo>
                  <a:lnTo>
                    <a:pt x="1024704" y="14952"/>
                  </a:lnTo>
                  <a:lnTo>
                    <a:pt x="1029077" y="19164"/>
                  </a:lnTo>
                  <a:lnTo>
                    <a:pt x="1039656" y="19164"/>
                  </a:lnTo>
                  <a:lnTo>
                    <a:pt x="1043838" y="14952"/>
                  </a:lnTo>
                  <a:lnTo>
                    <a:pt x="1043838" y="4395"/>
                  </a:lnTo>
                  <a:lnTo>
                    <a:pt x="1039656" y="0"/>
                  </a:lnTo>
                  <a:close/>
                </a:path>
                <a:path w="3744595" h="19685">
                  <a:moveTo>
                    <a:pt x="982208" y="0"/>
                  </a:moveTo>
                  <a:lnTo>
                    <a:pt x="971658" y="0"/>
                  </a:lnTo>
                  <a:lnTo>
                    <a:pt x="967255" y="4395"/>
                  </a:lnTo>
                  <a:lnTo>
                    <a:pt x="967255" y="14952"/>
                  </a:lnTo>
                  <a:lnTo>
                    <a:pt x="971658" y="19164"/>
                  </a:lnTo>
                  <a:lnTo>
                    <a:pt x="982208" y="19164"/>
                  </a:lnTo>
                  <a:lnTo>
                    <a:pt x="986412" y="14952"/>
                  </a:lnTo>
                  <a:lnTo>
                    <a:pt x="986412" y="4395"/>
                  </a:lnTo>
                  <a:lnTo>
                    <a:pt x="982208" y="0"/>
                  </a:lnTo>
                  <a:close/>
                </a:path>
                <a:path w="3744595" h="19685">
                  <a:moveTo>
                    <a:pt x="924789" y="0"/>
                  </a:moveTo>
                  <a:lnTo>
                    <a:pt x="914026" y="0"/>
                  </a:lnTo>
                  <a:lnTo>
                    <a:pt x="909814" y="4395"/>
                  </a:lnTo>
                  <a:lnTo>
                    <a:pt x="909814" y="14952"/>
                  </a:lnTo>
                  <a:lnTo>
                    <a:pt x="914026" y="19164"/>
                  </a:lnTo>
                  <a:lnTo>
                    <a:pt x="924789" y="19164"/>
                  </a:lnTo>
                  <a:lnTo>
                    <a:pt x="928964" y="14952"/>
                  </a:lnTo>
                  <a:lnTo>
                    <a:pt x="928964" y="4395"/>
                  </a:lnTo>
                  <a:lnTo>
                    <a:pt x="924789" y="0"/>
                  </a:lnTo>
                  <a:close/>
                </a:path>
                <a:path w="3744595" h="19685">
                  <a:moveTo>
                    <a:pt x="867341" y="0"/>
                  </a:moveTo>
                  <a:lnTo>
                    <a:pt x="856577" y="0"/>
                  </a:lnTo>
                  <a:lnTo>
                    <a:pt x="852388" y="4395"/>
                  </a:lnTo>
                  <a:lnTo>
                    <a:pt x="852388" y="14952"/>
                  </a:lnTo>
                  <a:lnTo>
                    <a:pt x="856577" y="19164"/>
                  </a:lnTo>
                  <a:lnTo>
                    <a:pt x="867341" y="19164"/>
                  </a:lnTo>
                  <a:lnTo>
                    <a:pt x="871516" y="14952"/>
                  </a:lnTo>
                  <a:lnTo>
                    <a:pt x="871516" y="4395"/>
                  </a:lnTo>
                  <a:lnTo>
                    <a:pt x="867341" y="0"/>
                  </a:lnTo>
                  <a:close/>
                </a:path>
                <a:path w="3744595" h="19685">
                  <a:moveTo>
                    <a:pt x="809694" y="0"/>
                  </a:moveTo>
                  <a:lnTo>
                    <a:pt x="799122" y="0"/>
                  </a:lnTo>
                  <a:lnTo>
                    <a:pt x="794940" y="4395"/>
                  </a:lnTo>
                  <a:lnTo>
                    <a:pt x="794940" y="14952"/>
                  </a:lnTo>
                  <a:lnTo>
                    <a:pt x="799122" y="19164"/>
                  </a:lnTo>
                  <a:lnTo>
                    <a:pt x="809694" y="19164"/>
                  </a:lnTo>
                  <a:lnTo>
                    <a:pt x="814104" y="14952"/>
                  </a:lnTo>
                  <a:lnTo>
                    <a:pt x="814104" y="4395"/>
                  </a:lnTo>
                  <a:lnTo>
                    <a:pt x="809694" y="0"/>
                  </a:lnTo>
                  <a:close/>
                </a:path>
                <a:path w="3744595" h="19685">
                  <a:moveTo>
                    <a:pt x="752260" y="0"/>
                  </a:moveTo>
                  <a:lnTo>
                    <a:pt x="741703" y="0"/>
                  </a:lnTo>
                  <a:lnTo>
                    <a:pt x="737528" y="4395"/>
                  </a:lnTo>
                  <a:lnTo>
                    <a:pt x="737528" y="14952"/>
                  </a:lnTo>
                  <a:lnTo>
                    <a:pt x="741703" y="19164"/>
                  </a:lnTo>
                  <a:lnTo>
                    <a:pt x="752260" y="19164"/>
                  </a:lnTo>
                  <a:lnTo>
                    <a:pt x="756656" y="14952"/>
                  </a:lnTo>
                  <a:lnTo>
                    <a:pt x="756656" y="4395"/>
                  </a:lnTo>
                  <a:lnTo>
                    <a:pt x="752260" y="0"/>
                  </a:lnTo>
                  <a:close/>
                </a:path>
                <a:path w="3744595" h="19685">
                  <a:moveTo>
                    <a:pt x="694834" y="0"/>
                  </a:moveTo>
                  <a:lnTo>
                    <a:pt x="684255" y="0"/>
                  </a:lnTo>
                  <a:lnTo>
                    <a:pt x="680080" y="4395"/>
                  </a:lnTo>
                  <a:lnTo>
                    <a:pt x="680080" y="14952"/>
                  </a:lnTo>
                  <a:lnTo>
                    <a:pt x="684255" y="19164"/>
                  </a:lnTo>
                  <a:lnTo>
                    <a:pt x="694834" y="19164"/>
                  </a:lnTo>
                  <a:lnTo>
                    <a:pt x="699208" y="14952"/>
                  </a:lnTo>
                  <a:lnTo>
                    <a:pt x="699208" y="4395"/>
                  </a:lnTo>
                  <a:lnTo>
                    <a:pt x="694834" y="0"/>
                  </a:lnTo>
                  <a:close/>
                </a:path>
                <a:path w="3744595" h="19685">
                  <a:moveTo>
                    <a:pt x="637379" y="0"/>
                  </a:moveTo>
                  <a:lnTo>
                    <a:pt x="626836" y="0"/>
                  </a:lnTo>
                  <a:lnTo>
                    <a:pt x="622632" y="4395"/>
                  </a:lnTo>
                  <a:lnTo>
                    <a:pt x="622632" y="14952"/>
                  </a:lnTo>
                  <a:lnTo>
                    <a:pt x="626836" y="19164"/>
                  </a:lnTo>
                  <a:lnTo>
                    <a:pt x="637379" y="19164"/>
                  </a:lnTo>
                  <a:lnTo>
                    <a:pt x="641789" y="14952"/>
                  </a:lnTo>
                  <a:lnTo>
                    <a:pt x="641789" y="4395"/>
                  </a:lnTo>
                  <a:lnTo>
                    <a:pt x="637379" y="0"/>
                  </a:lnTo>
                  <a:close/>
                </a:path>
                <a:path w="3744595" h="19685">
                  <a:moveTo>
                    <a:pt x="579967" y="0"/>
                  </a:moveTo>
                  <a:lnTo>
                    <a:pt x="569388" y="0"/>
                  </a:lnTo>
                  <a:lnTo>
                    <a:pt x="564992" y="4395"/>
                  </a:lnTo>
                  <a:lnTo>
                    <a:pt x="564992" y="14952"/>
                  </a:lnTo>
                  <a:lnTo>
                    <a:pt x="569388" y="19164"/>
                  </a:lnTo>
                  <a:lnTo>
                    <a:pt x="579967" y="19164"/>
                  </a:lnTo>
                  <a:lnTo>
                    <a:pt x="584340" y="14952"/>
                  </a:lnTo>
                  <a:lnTo>
                    <a:pt x="584340" y="4395"/>
                  </a:lnTo>
                  <a:lnTo>
                    <a:pt x="579967" y="0"/>
                  </a:lnTo>
                  <a:close/>
                </a:path>
                <a:path w="3744595" h="19685">
                  <a:moveTo>
                    <a:pt x="522519" y="0"/>
                  </a:moveTo>
                  <a:lnTo>
                    <a:pt x="511939" y="0"/>
                  </a:lnTo>
                  <a:lnTo>
                    <a:pt x="507566" y="4395"/>
                  </a:lnTo>
                  <a:lnTo>
                    <a:pt x="507566" y="14952"/>
                  </a:lnTo>
                  <a:lnTo>
                    <a:pt x="511939" y="19164"/>
                  </a:lnTo>
                  <a:lnTo>
                    <a:pt x="522519" y="19164"/>
                  </a:lnTo>
                  <a:lnTo>
                    <a:pt x="526693" y="14952"/>
                  </a:lnTo>
                  <a:lnTo>
                    <a:pt x="526693" y="4395"/>
                  </a:lnTo>
                  <a:lnTo>
                    <a:pt x="522519" y="0"/>
                  </a:lnTo>
                  <a:close/>
                </a:path>
                <a:path w="3744595" h="19685">
                  <a:moveTo>
                    <a:pt x="465071" y="0"/>
                  </a:moveTo>
                  <a:lnTo>
                    <a:pt x="454528" y="0"/>
                  </a:lnTo>
                  <a:lnTo>
                    <a:pt x="450118" y="4395"/>
                  </a:lnTo>
                  <a:lnTo>
                    <a:pt x="450118" y="14952"/>
                  </a:lnTo>
                  <a:lnTo>
                    <a:pt x="454528" y="19164"/>
                  </a:lnTo>
                  <a:lnTo>
                    <a:pt x="465071" y="19164"/>
                  </a:lnTo>
                  <a:lnTo>
                    <a:pt x="469245" y="14952"/>
                  </a:lnTo>
                  <a:lnTo>
                    <a:pt x="469245" y="4395"/>
                  </a:lnTo>
                  <a:lnTo>
                    <a:pt x="465071" y="0"/>
                  </a:lnTo>
                  <a:close/>
                </a:path>
                <a:path w="3744595" h="19685">
                  <a:moveTo>
                    <a:pt x="407644" y="0"/>
                  </a:moveTo>
                  <a:lnTo>
                    <a:pt x="397072" y="0"/>
                  </a:lnTo>
                  <a:lnTo>
                    <a:pt x="392669" y="4395"/>
                  </a:lnTo>
                  <a:lnTo>
                    <a:pt x="392669" y="14952"/>
                  </a:lnTo>
                  <a:lnTo>
                    <a:pt x="397072" y="19164"/>
                  </a:lnTo>
                  <a:lnTo>
                    <a:pt x="407644" y="19164"/>
                  </a:lnTo>
                  <a:lnTo>
                    <a:pt x="411834" y="14952"/>
                  </a:lnTo>
                  <a:lnTo>
                    <a:pt x="411834" y="4395"/>
                  </a:lnTo>
                  <a:lnTo>
                    <a:pt x="407644" y="0"/>
                  </a:lnTo>
                  <a:close/>
                </a:path>
                <a:path w="3744595" h="19685">
                  <a:moveTo>
                    <a:pt x="350196" y="0"/>
                  </a:moveTo>
                  <a:lnTo>
                    <a:pt x="339631" y="0"/>
                  </a:lnTo>
                  <a:lnTo>
                    <a:pt x="335258" y="4395"/>
                  </a:lnTo>
                  <a:lnTo>
                    <a:pt x="335258" y="14952"/>
                  </a:lnTo>
                  <a:lnTo>
                    <a:pt x="339631" y="19164"/>
                  </a:lnTo>
                  <a:lnTo>
                    <a:pt x="350196" y="19164"/>
                  </a:lnTo>
                  <a:lnTo>
                    <a:pt x="354385" y="14952"/>
                  </a:lnTo>
                  <a:lnTo>
                    <a:pt x="354385" y="4395"/>
                  </a:lnTo>
                  <a:lnTo>
                    <a:pt x="350196" y="0"/>
                  </a:lnTo>
                  <a:close/>
                </a:path>
                <a:path w="3744595" h="19685">
                  <a:moveTo>
                    <a:pt x="292763" y="0"/>
                  </a:moveTo>
                  <a:lnTo>
                    <a:pt x="281984" y="0"/>
                  </a:lnTo>
                  <a:lnTo>
                    <a:pt x="277810" y="4395"/>
                  </a:lnTo>
                  <a:lnTo>
                    <a:pt x="277810" y="14952"/>
                  </a:lnTo>
                  <a:lnTo>
                    <a:pt x="281984" y="19164"/>
                  </a:lnTo>
                  <a:lnTo>
                    <a:pt x="292763" y="19164"/>
                  </a:lnTo>
                  <a:lnTo>
                    <a:pt x="296967" y="14952"/>
                  </a:lnTo>
                  <a:lnTo>
                    <a:pt x="296967" y="4395"/>
                  </a:lnTo>
                  <a:lnTo>
                    <a:pt x="292763" y="0"/>
                  </a:lnTo>
                  <a:close/>
                </a:path>
                <a:path w="3744595" h="19685">
                  <a:moveTo>
                    <a:pt x="235116" y="0"/>
                  </a:moveTo>
                  <a:lnTo>
                    <a:pt x="224565" y="0"/>
                  </a:lnTo>
                  <a:lnTo>
                    <a:pt x="220361" y="4395"/>
                  </a:lnTo>
                  <a:lnTo>
                    <a:pt x="220361" y="14952"/>
                  </a:lnTo>
                  <a:lnTo>
                    <a:pt x="224565" y="19164"/>
                  </a:lnTo>
                  <a:lnTo>
                    <a:pt x="235116" y="19164"/>
                  </a:lnTo>
                  <a:lnTo>
                    <a:pt x="239518" y="14952"/>
                  </a:lnTo>
                  <a:lnTo>
                    <a:pt x="239518" y="4395"/>
                  </a:lnTo>
                  <a:lnTo>
                    <a:pt x="235116" y="0"/>
                  </a:lnTo>
                  <a:close/>
                </a:path>
                <a:path w="3744595" h="19685">
                  <a:moveTo>
                    <a:pt x="177697" y="0"/>
                  </a:moveTo>
                  <a:lnTo>
                    <a:pt x="167117" y="0"/>
                  </a:lnTo>
                  <a:lnTo>
                    <a:pt x="162943" y="4395"/>
                  </a:lnTo>
                  <a:lnTo>
                    <a:pt x="162943" y="14952"/>
                  </a:lnTo>
                  <a:lnTo>
                    <a:pt x="167117" y="19164"/>
                  </a:lnTo>
                  <a:lnTo>
                    <a:pt x="177697" y="19164"/>
                  </a:lnTo>
                  <a:lnTo>
                    <a:pt x="182070" y="14952"/>
                  </a:lnTo>
                  <a:lnTo>
                    <a:pt x="182070" y="4395"/>
                  </a:lnTo>
                  <a:lnTo>
                    <a:pt x="177697" y="0"/>
                  </a:lnTo>
                  <a:close/>
                </a:path>
                <a:path w="3744595" h="19685">
                  <a:moveTo>
                    <a:pt x="120248" y="0"/>
                  </a:moveTo>
                  <a:lnTo>
                    <a:pt x="109669" y="0"/>
                  </a:lnTo>
                  <a:lnTo>
                    <a:pt x="105487" y="4395"/>
                  </a:lnTo>
                  <a:lnTo>
                    <a:pt x="105487" y="14952"/>
                  </a:lnTo>
                  <a:lnTo>
                    <a:pt x="109669" y="19164"/>
                  </a:lnTo>
                  <a:lnTo>
                    <a:pt x="120248" y="19164"/>
                  </a:lnTo>
                  <a:lnTo>
                    <a:pt x="124644" y="14952"/>
                  </a:lnTo>
                  <a:lnTo>
                    <a:pt x="124644" y="4395"/>
                  </a:lnTo>
                  <a:lnTo>
                    <a:pt x="120248" y="0"/>
                  </a:lnTo>
                  <a:close/>
                </a:path>
                <a:path w="3744595" h="19685">
                  <a:moveTo>
                    <a:pt x="62800" y="0"/>
                  </a:moveTo>
                  <a:lnTo>
                    <a:pt x="52257" y="0"/>
                  </a:lnTo>
                  <a:lnTo>
                    <a:pt x="48046" y="4395"/>
                  </a:lnTo>
                  <a:lnTo>
                    <a:pt x="48046" y="14952"/>
                  </a:lnTo>
                  <a:lnTo>
                    <a:pt x="52257" y="19164"/>
                  </a:lnTo>
                  <a:lnTo>
                    <a:pt x="62800" y="19164"/>
                  </a:lnTo>
                  <a:lnTo>
                    <a:pt x="67196" y="14952"/>
                  </a:lnTo>
                  <a:lnTo>
                    <a:pt x="67196" y="4395"/>
                  </a:lnTo>
                  <a:lnTo>
                    <a:pt x="62800" y="0"/>
                  </a:lnTo>
                  <a:close/>
                </a:path>
                <a:path w="3744595" h="19685">
                  <a:moveTo>
                    <a:pt x="5374" y="0"/>
                  </a:moveTo>
                  <a:lnTo>
                    <a:pt x="0" y="0"/>
                  </a:lnTo>
                  <a:lnTo>
                    <a:pt x="0" y="19164"/>
                  </a:lnTo>
                  <a:lnTo>
                    <a:pt x="5374" y="19164"/>
                  </a:lnTo>
                  <a:lnTo>
                    <a:pt x="9747" y="14952"/>
                  </a:lnTo>
                  <a:lnTo>
                    <a:pt x="9747" y="4395"/>
                  </a:lnTo>
                  <a:lnTo>
                    <a:pt x="537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53" name="object 57">
              <a:extLst>
                <a:ext uri="{FF2B5EF4-FFF2-40B4-BE49-F238E27FC236}">
                  <a16:creationId xmlns:a16="http://schemas.microsoft.com/office/drawing/2014/main" id="{1FA9A489-0626-CA6C-948E-187E7995B0AC}"/>
                </a:ext>
              </a:extLst>
            </p:cNvPr>
            <p:cNvPicPr/>
            <p:nvPr/>
          </p:nvPicPr>
          <p:blipFill>
            <a:blip r:embed="rId10" cstate="print"/>
            <a:stretch>
              <a:fillRect/>
            </a:stretch>
          </p:blipFill>
          <p:spPr>
            <a:xfrm>
              <a:off x="12826901" y="2471014"/>
              <a:ext cx="2402732" cy="1762804"/>
            </a:xfrm>
            <a:prstGeom prst="rect">
              <a:avLst/>
            </a:prstGeom>
          </p:spPr>
        </p:pic>
        <p:pic>
          <p:nvPicPr>
            <p:cNvPr id="154" name="object 58">
              <a:extLst>
                <a:ext uri="{FF2B5EF4-FFF2-40B4-BE49-F238E27FC236}">
                  <a16:creationId xmlns:a16="http://schemas.microsoft.com/office/drawing/2014/main" id="{077D65B7-BFA6-AB14-C77A-29D7A3793309}"/>
                </a:ext>
              </a:extLst>
            </p:cNvPr>
            <p:cNvPicPr/>
            <p:nvPr/>
          </p:nvPicPr>
          <p:blipFill>
            <a:blip r:embed="rId11" cstate="print"/>
            <a:stretch>
              <a:fillRect/>
            </a:stretch>
          </p:blipFill>
          <p:spPr>
            <a:xfrm>
              <a:off x="14978164" y="3174353"/>
              <a:ext cx="58467" cy="65784"/>
            </a:xfrm>
            <a:prstGeom prst="rect">
              <a:avLst/>
            </a:prstGeom>
          </p:spPr>
        </p:pic>
        <p:pic>
          <p:nvPicPr>
            <p:cNvPr id="155" name="object 59">
              <a:extLst>
                <a:ext uri="{FF2B5EF4-FFF2-40B4-BE49-F238E27FC236}">
                  <a16:creationId xmlns:a16="http://schemas.microsoft.com/office/drawing/2014/main" id="{00863850-B23F-EA37-34B6-7E7C09A2376E}"/>
                </a:ext>
              </a:extLst>
            </p:cNvPr>
            <p:cNvPicPr/>
            <p:nvPr/>
          </p:nvPicPr>
          <p:blipFill>
            <a:blip r:embed="rId12" cstate="print"/>
            <a:stretch>
              <a:fillRect/>
            </a:stretch>
          </p:blipFill>
          <p:spPr>
            <a:xfrm>
              <a:off x="13606224" y="3174353"/>
              <a:ext cx="58472" cy="33858"/>
            </a:xfrm>
            <a:prstGeom prst="rect">
              <a:avLst/>
            </a:prstGeom>
          </p:spPr>
        </p:pic>
        <p:pic>
          <p:nvPicPr>
            <p:cNvPr id="156" name="object 60">
              <a:extLst>
                <a:ext uri="{FF2B5EF4-FFF2-40B4-BE49-F238E27FC236}">
                  <a16:creationId xmlns:a16="http://schemas.microsoft.com/office/drawing/2014/main" id="{C319AE8C-B2D6-9A4C-BC45-4B0236C11B88}"/>
                </a:ext>
              </a:extLst>
            </p:cNvPr>
            <p:cNvPicPr/>
            <p:nvPr/>
          </p:nvPicPr>
          <p:blipFill>
            <a:blip r:embed="rId13" cstate="print"/>
            <a:stretch>
              <a:fillRect/>
            </a:stretch>
          </p:blipFill>
          <p:spPr>
            <a:xfrm>
              <a:off x="13476610" y="3174353"/>
              <a:ext cx="11482" cy="70695"/>
            </a:xfrm>
            <a:prstGeom prst="rect">
              <a:avLst/>
            </a:prstGeom>
          </p:spPr>
        </p:pic>
        <p:pic>
          <p:nvPicPr>
            <p:cNvPr id="157" name="object 61">
              <a:extLst>
                <a:ext uri="{FF2B5EF4-FFF2-40B4-BE49-F238E27FC236}">
                  <a16:creationId xmlns:a16="http://schemas.microsoft.com/office/drawing/2014/main" id="{A0F7F427-4FA4-7E3F-D3F4-6A6A0A59686D}"/>
                </a:ext>
              </a:extLst>
            </p:cNvPr>
            <p:cNvPicPr/>
            <p:nvPr/>
          </p:nvPicPr>
          <p:blipFill>
            <a:blip r:embed="rId14" cstate="print"/>
            <a:stretch>
              <a:fillRect/>
            </a:stretch>
          </p:blipFill>
          <p:spPr>
            <a:xfrm>
              <a:off x="14673290" y="3189872"/>
              <a:ext cx="58615" cy="115144"/>
            </a:xfrm>
            <a:prstGeom prst="rect">
              <a:avLst/>
            </a:prstGeom>
          </p:spPr>
        </p:pic>
        <p:pic>
          <p:nvPicPr>
            <p:cNvPr id="158" name="object 62">
              <a:extLst>
                <a:ext uri="{FF2B5EF4-FFF2-40B4-BE49-F238E27FC236}">
                  <a16:creationId xmlns:a16="http://schemas.microsoft.com/office/drawing/2014/main" id="{15E76632-F32D-8BA2-0B1F-38574ED9661B}"/>
                </a:ext>
              </a:extLst>
            </p:cNvPr>
            <p:cNvPicPr/>
            <p:nvPr/>
          </p:nvPicPr>
          <p:blipFill>
            <a:blip r:embed="rId15" cstate="print"/>
            <a:stretch>
              <a:fillRect/>
            </a:stretch>
          </p:blipFill>
          <p:spPr>
            <a:xfrm>
              <a:off x="14368560" y="3514881"/>
              <a:ext cx="58615" cy="158696"/>
            </a:xfrm>
            <a:prstGeom prst="rect">
              <a:avLst/>
            </a:prstGeom>
          </p:spPr>
        </p:pic>
        <p:pic>
          <p:nvPicPr>
            <p:cNvPr id="159" name="object 63">
              <a:extLst>
                <a:ext uri="{FF2B5EF4-FFF2-40B4-BE49-F238E27FC236}">
                  <a16:creationId xmlns:a16="http://schemas.microsoft.com/office/drawing/2014/main" id="{4F4307B8-F21D-C771-B9CB-D46420A2BAB1}"/>
                </a:ext>
              </a:extLst>
            </p:cNvPr>
            <p:cNvPicPr/>
            <p:nvPr/>
          </p:nvPicPr>
          <p:blipFill>
            <a:blip r:embed="rId16" cstate="print"/>
            <a:stretch>
              <a:fillRect/>
            </a:stretch>
          </p:blipFill>
          <p:spPr>
            <a:xfrm>
              <a:off x="14216266" y="3536199"/>
              <a:ext cx="58030" cy="207033"/>
            </a:xfrm>
            <a:prstGeom prst="rect">
              <a:avLst/>
            </a:prstGeom>
          </p:spPr>
        </p:pic>
        <p:pic>
          <p:nvPicPr>
            <p:cNvPr id="160" name="object 64">
              <a:extLst>
                <a:ext uri="{FF2B5EF4-FFF2-40B4-BE49-F238E27FC236}">
                  <a16:creationId xmlns:a16="http://schemas.microsoft.com/office/drawing/2014/main" id="{C792E512-6AF2-722A-71C1-32FE3FDD714E}"/>
                </a:ext>
              </a:extLst>
            </p:cNvPr>
            <p:cNvPicPr/>
            <p:nvPr/>
          </p:nvPicPr>
          <p:blipFill>
            <a:blip r:embed="rId17" cstate="print"/>
            <a:stretch>
              <a:fillRect/>
            </a:stretch>
          </p:blipFill>
          <p:spPr>
            <a:xfrm>
              <a:off x="14368560" y="2794680"/>
              <a:ext cx="738504" cy="379674"/>
            </a:xfrm>
            <a:prstGeom prst="rect">
              <a:avLst/>
            </a:prstGeom>
          </p:spPr>
        </p:pic>
        <p:pic>
          <p:nvPicPr>
            <p:cNvPr id="161" name="object 65">
              <a:extLst>
                <a:ext uri="{FF2B5EF4-FFF2-40B4-BE49-F238E27FC236}">
                  <a16:creationId xmlns:a16="http://schemas.microsoft.com/office/drawing/2014/main" id="{EA2913FB-9FE6-72A2-ABBC-97C3B605DC98}"/>
                </a:ext>
              </a:extLst>
            </p:cNvPr>
            <p:cNvPicPr/>
            <p:nvPr/>
          </p:nvPicPr>
          <p:blipFill>
            <a:blip r:embed="rId18" cstate="print"/>
            <a:stretch>
              <a:fillRect/>
            </a:stretch>
          </p:blipFill>
          <p:spPr>
            <a:xfrm>
              <a:off x="14215672" y="3001183"/>
              <a:ext cx="62793" cy="173170"/>
            </a:xfrm>
            <a:prstGeom prst="rect">
              <a:avLst/>
            </a:prstGeom>
          </p:spPr>
        </p:pic>
        <p:pic>
          <p:nvPicPr>
            <p:cNvPr id="162" name="object 66">
              <a:extLst>
                <a:ext uri="{FF2B5EF4-FFF2-40B4-BE49-F238E27FC236}">
                  <a16:creationId xmlns:a16="http://schemas.microsoft.com/office/drawing/2014/main" id="{1E6FF373-E246-D276-C457-C4D3833224F7}"/>
                </a:ext>
              </a:extLst>
            </p:cNvPr>
            <p:cNvPicPr/>
            <p:nvPr/>
          </p:nvPicPr>
          <p:blipFill>
            <a:blip r:embed="rId19" cstate="print"/>
            <a:stretch>
              <a:fillRect/>
            </a:stretch>
          </p:blipFill>
          <p:spPr>
            <a:xfrm>
              <a:off x="14042654" y="3006112"/>
              <a:ext cx="134775" cy="168241"/>
            </a:xfrm>
            <a:prstGeom prst="rect">
              <a:avLst/>
            </a:prstGeom>
          </p:spPr>
        </p:pic>
        <p:pic>
          <p:nvPicPr>
            <p:cNvPr id="163" name="object 67">
              <a:extLst>
                <a:ext uri="{FF2B5EF4-FFF2-40B4-BE49-F238E27FC236}">
                  <a16:creationId xmlns:a16="http://schemas.microsoft.com/office/drawing/2014/main" id="{C3D50B6D-C748-EE3A-A744-B4667205FA82}"/>
                </a:ext>
              </a:extLst>
            </p:cNvPr>
            <p:cNvPicPr/>
            <p:nvPr/>
          </p:nvPicPr>
          <p:blipFill>
            <a:blip r:embed="rId20" cstate="print"/>
            <a:stretch>
              <a:fillRect/>
            </a:stretch>
          </p:blipFill>
          <p:spPr>
            <a:xfrm>
              <a:off x="15131493" y="3124088"/>
              <a:ext cx="58020" cy="50266"/>
            </a:xfrm>
            <a:prstGeom prst="rect">
              <a:avLst/>
            </a:prstGeom>
          </p:spPr>
        </p:pic>
        <p:pic>
          <p:nvPicPr>
            <p:cNvPr id="164" name="object 68">
              <a:extLst>
                <a:ext uri="{FF2B5EF4-FFF2-40B4-BE49-F238E27FC236}">
                  <a16:creationId xmlns:a16="http://schemas.microsoft.com/office/drawing/2014/main" id="{62C7F9B1-7D03-3E62-0134-7598D8B1D0AF}"/>
                </a:ext>
              </a:extLst>
            </p:cNvPr>
            <p:cNvPicPr/>
            <p:nvPr/>
          </p:nvPicPr>
          <p:blipFill>
            <a:blip r:embed="rId21" cstate="print"/>
            <a:stretch>
              <a:fillRect/>
            </a:stretch>
          </p:blipFill>
          <p:spPr>
            <a:xfrm>
              <a:off x="13911544" y="3130807"/>
              <a:ext cx="58020" cy="43547"/>
            </a:xfrm>
            <a:prstGeom prst="rect">
              <a:avLst/>
            </a:prstGeom>
          </p:spPr>
        </p:pic>
        <p:sp>
          <p:nvSpPr>
            <p:cNvPr id="165" name="object 69">
              <a:extLst>
                <a:ext uri="{FF2B5EF4-FFF2-40B4-BE49-F238E27FC236}">
                  <a16:creationId xmlns:a16="http://schemas.microsoft.com/office/drawing/2014/main" id="{ADEF40E1-EB39-E2F5-3280-4CB3F41344D2}"/>
                </a:ext>
              </a:extLst>
            </p:cNvPr>
            <p:cNvSpPr/>
            <p:nvPr/>
          </p:nvSpPr>
          <p:spPr>
            <a:xfrm>
              <a:off x="13315107" y="3128991"/>
              <a:ext cx="34656" cy="32345"/>
            </a:xfrm>
            <a:custGeom>
              <a:avLst/>
              <a:gdLst/>
              <a:ahLst/>
              <a:cxnLst/>
              <a:rect l="l" t="t" r="r" b="b"/>
              <a:pathLst>
                <a:path w="57150" h="53339">
                  <a:moveTo>
                    <a:pt x="33631" y="0"/>
                  </a:moveTo>
                  <a:lnTo>
                    <a:pt x="23139" y="0"/>
                  </a:lnTo>
                  <a:lnTo>
                    <a:pt x="23139" y="20297"/>
                  </a:lnTo>
                  <a:lnTo>
                    <a:pt x="3636" y="13252"/>
                  </a:lnTo>
                  <a:lnTo>
                    <a:pt x="0" y="23279"/>
                  </a:lnTo>
                  <a:lnTo>
                    <a:pt x="19885" y="29699"/>
                  </a:lnTo>
                  <a:lnTo>
                    <a:pt x="7502" y="46721"/>
                  </a:lnTo>
                  <a:lnTo>
                    <a:pt x="16734" y="53141"/>
                  </a:lnTo>
                  <a:lnTo>
                    <a:pt x="28691" y="35427"/>
                  </a:lnTo>
                  <a:lnTo>
                    <a:pt x="40485" y="53141"/>
                  </a:lnTo>
                  <a:lnTo>
                    <a:pt x="49430" y="46721"/>
                  </a:lnTo>
                  <a:lnTo>
                    <a:pt x="37231" y="29699"/>
                  </a:lnTo>
                  <a:lnTo>
                    <a:pt x="56932" y="23279"/>
                  </a:lnTo>
                  <a:lnTo>
                    <a:pt x="53354" y="13318"/>
                  </a:lnTo>
                  <a:lnTo>
                    <a:pt x="33631" y="20106"/>
                  </a:lnTo>
                  <a:lnTo>
                    <a:pt x="33631" y="0"/>
                  </a:lnTo>
                  <a:close/>
                </a:path>
              </a:pathLst>
            </a:custGeom>
            <a:solidFill>
              <a:srgbClr val="993D9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6" name="object 10">
              <a:extLst>
                <a:ext uri="{FF2B5EF4-FFF2-40B4-BE49-F238E27FC236}">
                  <a16:creationId xmlns:a16="http://schemas.microsoft.com/office/drawing/2014/main" id="{19817564-519C-AAD0-59C1-F8D20D71A3CE}"/>
                </a:ext>
              </a:extLst>
            </p:cNvPr>
            <p:cNvSpPr txBox="1"/>
            <p:nvPr/>
          </p:nvSpPr>
          <p:spPr>
            <a:xfrm>
              <a:off x="12613978" y="2773143"/>
              <a:ext cx="177130" cy="120961"/>
            </a:xfrm>
            <a:prstGeom prst="rect">
              <a:avLst/>
            </a:prstGeom>
          </p:spPr>
          <p:txBody>
            <a:bodyPr vert="horz" wrap="square" lIns="0" tIns="8856" rIns="0" bIns="0" rtlCol="0">
              <a:spAutoFit/>
            </a:bodyPr>
            <a:lstStyle/>
            <a:p>
              <a:pPr marL="7701" marR="0" lvl="0" indent="0" algn="r" defTabSz="914400" rtl="0" eaLnBrk="1" fontAlgn="auto" latinLnBrk="0" hangingPunct="1">
                <a:lnSpc>
                  <a:spcPct val="100000"/>
                </a:lnSpc>
                <a:spcBef>
                  <a:spcPts val="69"/>
                </a:spcBef>
                <a:spcAft>
                  <a:spcPts val="0"/>
                </a:spcAft>
                <a:buClrTx/>
                <a:buSzTx/>
                <a:buFontTx/>
                <a:buNone/>
                <a:tabLst/>
                <a:defRPr/>
              </a:pPr>
              <a:r>
                <a:rPr kumimoji="0" sz="728" b="0" i="0" u="none" strike="noStrike" kern="1200" cap="none" spc="-15" normalizeH="0" baseline="0" noProof="0">
                  <a:ln>
                    <a:noFill/>
                  </a:ln>
                  <a:solidFill>
                    <a:srgbClr val="22346A"/>
                  </a:solidFill>
                  <a:effectLst/>
                  <a:uLnTx/>
                  <a:uFillTx/>
                  <a:latin typeface="Arial"/>
                  <a:ea typeface="+mn-ea"/>
                  <a:cs typeface="Arial"/>
                </a:rPr>
                <a:t>0,</a:t>
              </a:r>
              <a:r>
                <a:rPr kumimoji="0" lang="es-ES" sz="728" b="0" i="0" u="none" strike="noStrike" kern="1200" cap="none" spc="-15" normalizeH="0" baseline="0" noProof="0">
                  <a:ln>
                    <a:noFill/>
                  </a:ln>
                  <a:solidFill>
                    <a:srgbClr val="22346A"/>
                  </a:solidFill>
                  <a:effectLst/>
                  <a:uLnTx/>
                  <a:uFillTx/>
                  <a:latin typeface="Arial"/>
                  <a:ea typeface="+mn-ea"/>
                  <a:cs typeface="Arial"/>
                </a:rPr>
                <a:t>0</a:t>
              </a:r>
              <a:endParaRPr kumimoji="0" sz="728" b="0" i="0" u="none" strike="noStrike" kern="1200" cap="none" spc="0" normalizeH="0" baseline="0" noProof="0">
                <a:ln>
                  <a:noFill/>
                </a:ln>
                <a:solidFill>
                  <a:srgbClr val="000000"/>
                </a:solidFill>
                <a:effectLst/>
                <a:uLnTx/>
                <a:uFillTx/>
                <a:latin typeface="Arial"/>
                <a:ea typeface="+mn-ea"/>
                <a:cs typeface="Arial"/>
              </a:endParaRPr>
            </a:p>
          </p:txBody>
        </p:sp>
        <p:sp>
          <p:nvSpPr>
            <p:cNvPr id="167" name="object 10">
              <a:extLst>
                <a:ext uri="{FF2B5EF4-FFF2-40B4-BE49-F238E27FC236}">
                  <a16:creationId xmlns:a16="http://schemas.microsoft.com/office/drawing/2014/main" id="{309677A1-33CA-AD8A-FF9D-46B364E7C6DA}"/>
                </a:ext>
              </a:extLst>
            </p:cNvPr>
            <p:cNvSpPr txBox="1"/>
            <p:nvPr/>
          </p:nvSpPr>
          <p:spPr>
            <a:xfrm>
              <a:off x="12613978" y="2427068"/>
              <a:ext cx="177130" cy="120961"/>
            </a:xfrm>
            <a:prstGeom prst="rect">
              <a:avLst/>
            </a:prstGeom>
          </p:spPr>
          <p:txBody>
            <a:bodyPr vert="horz" wrap="square" lIns="0" tIns="8856" rIns="0" bIns="0" rtlCol="0">
              <a:spAutoFit/>
            </a:bodyPr>
            <a:lstStyle/>
            <a:p>
              <a:pPr marL="7701" marR="0" lvl="0" indent="0" algn="r" defTabSz="914400" rtl="0" eaLnBrk="1" fontAlgn="auto" latinLnBrk="0" hangingPunct="1">
                <a:lnSpc>
                  <a:spcPct val="100000"/>
                </a:lnSpc>
                <a:spcBef>
                  <a:spcPts val="69"/>
                </a:spcBef>
                <a:spcAft>
                  <a:spcPts val="0"/>
                </a:spcAft>
                <a:buClrTx/>
                <a:buSzTx/>
                <a:buFontTx/>
                <a:buNone/>
                <a:tabLst/>
                <a:defRPr/>
              </a:pPr>
              <a:r>
                <a:rPr kumimoji="0" sz="728" b="0" i="0" u="none" strike="noStrike" kern="1200" cap="none" spc="-15" normalizeH="0" baseline="0" noProof="0">
                  <a:ln>
                    <a:noFill/>
                  </a:ln>
                  <a:solidFill>
                    <a:srgbClr val="22346A"/>
                  </a:solidFill>
                  <a:effectLst/>
                  <a:uLnTx/>
                  <a:uFillTx/>
                  <a:latin typeface="Arial"/>
                  <a:ea typeface="+mn-ea"/>
                  <a:cs typeface="Arial"/>
                </a:rPr>
                <a:t>0,2</a:t>
              </a:r>
              <a:endParaRPr kumimoji="0" sz="728" b="0" i="0" u="none" strike="noStrike" kern="1200" cap="none" spc="0" normalizeH="0" baseline="0" noProof="0">
                <a:ln>
                  <a:noFill/>
                </a:ln>
                <a:solidFill>
                  <a:srgbClr val="000000"/>
                </a:solidFill>
                <a:effectLst/>
                <a:uLnTx/>
                <a:uFillTx/>
                <a:latin typeface="Arial"/>
                <a:ea typeface="+mn-ea"/>
                <a:cs typeface="Arial"/>
              </a:endParaRPr>
            </a:p>
          </p:txBody>
        </p:sp>
      </p:grpSp>
      <p:sp>
        <p:nvSpPr>
          <p:cNvPr id="220" name="Rectángulo redondeado 219">
            <a:extLst>
              <a:ext uri="{FF2B5EF4-FFF2-40B4-BE49-F238E27FC236}">
                <a16:creationId xmlns:a16="http://schemas.microsoft.com/office/drawing/2014/main" id="{52E1905D-C6FC-3A2D-A5EB-5C6CCA305001}"/>
              </a:ext>
            </a:extLst>
          </p:cNvPr>
          <p:cNvSpPr/>
          <p:nvPr/>
        </p:nvSpPr>
        <p:spPr>
          <a:xfrm>
            <a:off x="551880" y="1278934"/>
            <a:ext cx="6469951" cy="4446747"/>
          </a:xfrm>
          <a:prstGeom prst="roundRect">
            <a:avLst>
              <a:gd name="adj" fmla="val 3627"/>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22" name="Grupo 221">
            <a:extLst>
              <a:ext uri="{FF2B5EF4-FFF2-40B4-BE49-F238E27FC236}">
                <a16:creationId xmlns:a16="http://schemas.microsoft.com/office/drawing/2014/main" id="{39930728-8793-411A-2DB6-6DF5E0B6DC00}"/>
              </a:ext>
            </a:extLst>
          </p:cNvPr>
          <p:cNvGrpSpPr/>
          <p:nvPr/>
        </p:nvGrpSpPr>
        <p:grpSpPr>
          <a:xfrm>
            <a:off x="1496469" y="4956218"/>
            <a:ext cx="4989826" cy="354782"/>
            <a:chOff x="1014484" y="4728511"/>
            <a:chExt cx="4989826" cy="354782"/>
          </a:xfrm>
        </p:grpSpPr>
        <p:sp>
          <p:nvSpPr>
            <p:cNvPr id="223" name="object 4">
              <a:extLst>
                <a:ext uri="{FF2B5EF4-FFF2-40B4-BE49-F238E27FC236}">
                  <a16:creationId xmlns:a16="http://schemas.microsoft.com/office/drawing/2014/main" id="{4D91BF88-6D96-E4EE-F802-74A754FAE60B}"/>
                </a:ext>
              </a:extLst>
            </p:cNvPr>
            <p:cNvSpPr txBox="1"/>
            <p:nvPr/>
          </p:nvSpPr>
          <p:spPr>
            <a:xfrm>
              <a:off x="1014484" y="4728511"/>
              <a:ext cx="2457051" cy="344154"/>
            </a:xfrm>
            <a:prstGeom prst="rect">
              <a:avLst/>
            </a:prstGeom>
          </p:spPr>
          <p:txBody>
            <a:bodyPr vert="horz" wrap="square" lIns="0" tIns="8086" rIns="0" bIns="0" rtlCol="0">
              <a:spAutoFit/>
            </a:bodyPr>
            <a:lstStyle/>
            <a:p>
              <a:pPr marL="7701" marR="0" lvl="0" indent="0" algn="l" defTabSz="914400" rtl="0" eaLnBrk="1" fontAlgn="auto" latinLnBrk="0" hangingPunct="1">
                <a:lnSpc>
                  <a:spcPct val="100000"/>
                </a:lnSpc>
                <a:spcBef>
                  <a:spcPts val="64"/>
                </a:spcBef>
                <a:spcAft>
                  <a:spcPts val="100"/>
                </a:spcAft>
                <a:buClrTx/>
                <a:buSzTx/>
                <a:buFontTx/>
                <a:buNone/>
                <a:tabLst/>
                <a:defRPr/>
              </a:pPr>
              <a:r>
                <a:rPr kumimoji="0" sz="700" b="1" i="0" u="none" strike="noStrike" kern="1200" cap="none" spc="0" normalizeH="0" baseline="0" noProof="0" err="1">
                  <a:ln>
                    <a:noFill/>
                  </a:ln>
                  <a:solidFill>
                    <a:srgbClr val="22346A"/>
                  </a:solidFill>
                  <a:effectLst/>
                  <a:uLnTx/>
                  <a:uFillTx/>
                  <a:latin typeface="Arial"/>
                  <a:ea typeface="+mn-ea"/>
                  <a:cs typeface="Arial"/>
                </a:rPr>
                <a:t>ADvocate</a:t>
              </a:r>
              <a:r>
                <a:rPr kumimoji="0" sz="700" b="1" i="0" u="none" strike="noStrike" kern="1200" cap="none" spc="9" normalizeH="0" baseline="0" noProof="0">
                  <a:ln>
                    <a:noFill/>
                  </a:ln>
                  <a:solidFill>
                    <a:srgbClr val="22346A"/>
                  </a:solidFill>
                  <a:effectLst/>
                  <a:uLnTx/>
                  <a:uFillTx/>
                  <a:latin typeface="Arial"/>
                  <a:ea typeface="+mn-ea"/>
                  <a:cs typeface="Arial"/>
                </a:rPr>
                <a:t> </a:t>
              </a:r>
              <a:r>
                <a:rPr kumimoji="0" sz="700" b="1" i="0" u="none" strike="noStrike" kern="1200" cap="none" spc="0" normalizeH="0" baseline="0" noProof="0">
                  <a:ln>
                    <a:noFill/>
                  </a:ln>
                  <a:solidFill>
                    <a:srgbClr val="22346A"/>
                  </a:solidFill>
                  <a:effectLst/>
                  <a:uLnTx/>
                  <a:uFillTx/>
                  <a:latin typeface="Arial"/>
                  <a:ea typeface="+mn-ea"/>
                  <a:cs typeface="Arial"/>
                </a:rPr>
                <a:t>1</a:t>
              </a:r>
              <a:r>
                <a:rPr kumimoji="0" sz="700" b="1" i="0" u="none" strike="noStrike" kern="1200" cap="none" spc="9" normalizeH="0" baseline="0" noProof="0">
                  <a:ln>
                    <a:noFill/>
                  </a:ln>
                  <a:solidFill>
                    <a:srgbClr val="22346A"/>
                  </a:solidFill>
                  <a:effectLst/>
                  <a:uLnTx/>
                  <a:uFillTx/>
                  <a:latin typeface="Arial"/>
                  <a:ea typeface="+mn-ea"/>
                  <a:cs typeface="Arial"/>
                </a:rPr>
                <a:t> </a:t>
              </a:r>
              <a:r>
                <a:rPr kumimoji="0" sz="700" b="1" i="0" u="none" strike="noStrike" kern="1200" cap="none" spc="0" normalizeH="0" baseline="0" noProof="0">
                  <a:ln>
                    <a:noFill/>
                  </a:ln>
                  <a:solidFill>
                    <a:srgbClr val="22346A"/>
                  </a:solidFill>
                  <a:effectLst/>
                  <a:uLnTx/>
                  <a:uFillTx/>
                  <a:latin typeface="Arial"/>
                  <a:ea typeface="+mn-ea"/>
                  <a:cs typeface="Arial"/>
                </a:rPr>
                <a:t>(</a:t>
              </a:r>
              <a:r>
                <a:rPr kumimoji="0" sz="700" b="1" i="0" u="none" strike="noStrike" kern="1200" cap="none" spc="0" normalizeH="0" baseline="0" noProof="0" err="1">
                  <a:ln>
                    <a:noFill/>
                  </a:ln>
                  <a:solidFill>
                    <a:srgbClr val="22346A"/>
                  </a:solidFill>
                  <a:effectLst/>
                  <a:uLnTx/>
                  <a:uFillTx/>
                  <a:latin typeface="Arial"/>
                  <a:ea typeface="+mn-ea"/>
                  <a:cs typeface="Arial"/>
                </a:rPr>
                <a:t>intención</a:t>
              </a:r>
              <a:r>
                <a:rPr kumimoji="0" sz="700" b="1" i="0" u="none" strike="noStrike" kern="1200" cap="none" spc="9" normalizeH="0" baseline="0" noProof="0">
                  <a:ln>
                    <a:noFill/>
                  </a:ln>
                  <a:solidFill>
                    <a:srgbClr val="22346A"/>
                  </a:solidFill>
                  <a:effectLst/>
                  <a:uLnTx/>
                  <a:uFillTx/>
                  <a:latin typeface="Arial"/>
                  <a:ea typeface="+mn-ea"/>
                  <a:cs typeface="Arial"/>
                </a:rPr>
                <a:t> </a:t>
              </a:r>
              <a:r>
                <a:rPr kumimoji="0" sz="700" b="1" i="0" u="none" strike="noStrike" kern="1200" cap="none" spc="0" normalizeH="0" baseline="0" noProof="0">
                  <a:ln>
                    <a:noFill/>
                  </a:ln>
                  <a:solidFill>
                    <a:srgbClr val="22346A"/>
                  </a:solidFill>
                  <a:effectLst/>
                  <a:uLnTx/>
                  <a:uFillTx/>
                  <a:latin typeface="Arial"/>
                  <a:ea typeface="+mn-ea"/>
                  <a:cs typeface="Arial"/>
                </a:rPr>
                <a:t>de</a:t>
              </a:r>
              <a:r>
                <a:rPr kumimoji="0" sz="700" b="1" i="0" u="none" strike="noStrike" kern="1200" cap="none" spc="9" normalizeH="0" baseline="0" noProof="0">
                  <a:ln>
                    <a:noFill/>
                  </a:ln>
                  <a:solidFill>
                    <a:srgbClr val="22346A"/>
                  </a:solidFill>
                  <a:effectLst/>
                  <a:uLnTx/>
                  <a:uFillTx/>
                  <a:latin typeface="Arial"/>
                  <a:ea typeface="+mn-ea"/>
                  <a:cs typeface="Arial"/>
                </a:rPr>
                <a:t> </a:t>
              </a:r>
              <a:r>
                <a:rPr kumimoji="0" sz="700" b="1" i="0" u="none" strike="noStrike" kern="1200" cap="none" spc="-6" normalizeH="0" baseline="0" noProof="0" err="1">
                  <a:ln>
                    <a:noFill/>
                  </a:ln>
                  <a:solidFill>
                    <a:srgbClr val="22346A"/>
                  </a:solidFill>
                  <a:effectLst/>
                  <a:uLnTx/>
                  <a:uFillTx/>
                  <a:latin typeface="Arial"/>
                  <a:ea typeface="+mn-ea"/>
                  <a:cs typeface="Arial"/>
                </a:rPr>
                <a:t>tratar</a:t>
              </a:r>
              <a:r>
                <a:rPr kumimoji="0" sz="700" b="1" i="0" u="none" strike="noStrike" kern="1200" cap="none" spc="-6" normalizeH="0" baseline="0" noProof="0">
                  <a:ln>
                    <a:noFill/>
                  </a:ln>
                  <a:solidFill>
                    <a:srgbClr val="22346A"/>
                  </a:solidFill>
                  <a:effectLst/>
                  <a:uLnTx/>
                  <a:uFillTx/>
                  <a:latin typeface="Arial"/>
                  <a:ea typeface="+mn-ea"/>
                  <a:cs typeface="Arial"/>
                </a:rPr>
                <a:t>)</a:t>
              </a:r>
              <a:endParaRPr kumimoji="0" sz="700" b="0"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tab pos="149404" algn="l"/>
                </a:tabLst>
                <a:defRPr/>
              </a:pPr>
              <a:r>
                <a:rPr kumimoji="0" lang="es-ES" sz="700" b="1" i="0" u="none" strike="noStrike" kern="1200" cap="none" spc="303" normalizeH="0" baseline="0" noProof="0">
                  <a:ln>
                    <a:noFill/>
                  </a:ln>
                  <a:solidFill>
                    <a:srgbClr val="A69E95"/>
                  </a:solidFill>
                  <a:effectLst/>
                  <a:uLnTx/>
                  <a:uFillTx/>
                  <a:latin typeface="Arial"/>
                  <a:ea typeface="+mn-ea"/>
                  <a:cs typeface="Arial"/>
                </a:rPr>
                <a:t>—</a:t>
              </a:r>
              <a:r>
                <a:rPr kumimoji="0" sz="700" b="0" i="0" u="none" strike="noStrike" kern="1200" cap="none" spc="0" normalizeH="0" baseline="0" noProof="0">
                  <a:ln>
                    <a:noFill/>
                  </a:ln>
                  <a:solidFill>
                    <a:srgbClr val="22346A"/>
                  </a:solidFill>
                  <a:effectLst/>
                  <a:uLnTx/>
                  <a:uFillTx/>
                  <a:latin typeface="Arial"/>
                  <a:ea typeface="+mn-ea"/>
                  <a:cs typeface="Arial"/>
                </a:rPr>
                <a:t>Placebo</a:t>
              </a:r>
              <a:endParaRPr kumimoji="0" sz="700"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ct val="100000"/>
                </a:lnSpc>
                <a:spcBef>
                  <a:spcPts val="3"/>
                </a:spcBef>
                <a:spcAft>
                  <a:spcPts val="0"/>
                </a:spcAft>
                <a:buClrTx/>
                <a:buSzTx/>
                <a:buFontTx/>
                <a:buNone/>
                <a:tabLst>
                  <a:tab pos="149404" algn="l"/>
                </a:tabLst>
                <a:defRPr/>
              </a:pPr>
              <a:r>
                <a:rPr kumimoji="0" lang="es-ES" sz="700" b="1" i="0" u="none" strike="noStrike" kern="1200" cap="none" spc="303" normalizeH="0" baseline="0" noProof="0">
                  <a:ln>
                    <a:noFill/>
                  </a:ln>
                  <a:solidFill>
                    <a:srgbClr val="AB539B"/>
                  </a:solidFill>
                  <a:effectLst/>
                  <a:uLnTx/>
                  <a:uFillTx/>
                  <a:latin typeface="Arial"/>
                  <a:ea typeface="+mn-ea"/>
                  <a:cs typeface="Arial"/>
                </a:rPr>
                <a:t>—</a:t>
              </a:r>
              <a:r>
                <a:rPr kumimoji="0" sz="700" b="0" i="0" u="none" strike="noStrike" kern="1200" cap="none" spc="0" normalizeH="0" baseline="0" noProof="0">
                  <a:ln>
                    <a:noFill/>
                  </a:ln>
                  <a:solidFill>
                    <a:srgbClr val="22346A"/>
                  </a:solidFill>
                  <a:effectLst/>
                  <a:uLnTx/>
                  <a:uFillTx/>
                  <a:latin typeface="Arial"/>
                  <a:ea typeface="+mn-ea"/>
                  <a:cs typeface="Arial"/>
                </a:rPr>
                <a:t>Lebrikizumab 250 mg </a:t>
              </a:r>
              <a:r>
                <a:rPr kumimoji="0" sz="700" b="0" i="0" u="none" strike="noStrike" kern="1200" cap="none" spc="0" normalizeH="0" baseline="0" noProof="0" err="1">
                  <a:ln>
                    <a:noFill/>
                  </a:ln>
                  <a:solidFill>
                    <a:srgbClr val="22346A"/>
                  </a:solidFill>
                  <a:effectLst/>
                  <a:uLnTx/>
                  <a:uFillTx/>
                  <a:latin typeface="Arial"/>
                  <a:ea typeface="+mn-ea"/>
                  <a:cs typeface="Arial"/>
                </a:rPr>
                <a:t>cada</a:t>
              </a:r>
              <a:r>
                <a:rPr kumimoji="0" sz="700" b="0" i="0" u="none" strike="noStrike" kern="1200" cap="none" spc="0" normalizeH="0" baseline="0" noProof="0">
                  <a:ln>
                    <a:noFill/>
                  </a:ln>
                  <a:solidFill>
                    <a:srgbClr val="22346A"/>
                  </a:solidFill>
                  <a:effectLst/>
                  <a:uLnTx/>
                  <a:uFillTx/>
                  <a:latin typeface="Arial"/>
                  <a:ea typeface="+mn-ea"/>
                  <a:cs typeface="Arial"/>
                </a:rPr>
                <a:t> 2 </a:t>
              </a:r>
              <a:r>
                <a:rPr kumimoji="0" sz="700" b="0" i="0" u="none" strike="noStrike" kern="1200" cap="none" spc="0" normalizeH="0" baseline="0" noProof="0" err="1">
                  <a:ln>
                    <a:noFill/>
                  </a:ln>
                  <a:solidFill>
                    <a:srgbClr val="22346A"/>
                  </a:solidFill>
                  <a:effectLst/>
                  <a:uLnTx/>
                  <a:uFillTx/>
                  <a:latin typeface="Arial"/>
                  <a:ea typeface="+mn-ea"/>
                  <a:cs typeface="Arial"/>
                </a:rPr>
                <a:t>semanas</a:t>
              </a:r>
              <a:endParaRPr kumimoji="0" sz="700" b="0" i="0" u="none" strike="noStrike" kern="1200" cap="none" spc="0" normalizeH="0" baseline="0" noProof="0">
                <a:ln>
                  <a:noFill/>
                </a:ln>
                <a:solidFill>
                  <a:srgbClr val="000000"/>
                </a:solidFill>
                <a:effectLst/>
                <a:uLnTx/>
                <a:uFillTx/>
                <a:latin typeface="Arial"/>
                <a:ea typeface="+mn-ea"/>
                <a:cs typeface="Arial"/>
              </a:endParaRPr>
            </a:p>
          </p:txBody>
        </p:sp>
        <p:sp>
          <p:nvSpPr>
            <p:cNvPr id="224" name="object 5">
              <a:extLst>
                <a:ext uri="{FF2B5EF4-FFF2-40B4-BE49-F238E27FC236}">
                  <a16:creationId xmlns:a16="http://schemas.microsoft.com/office/drawing/2014/main" id="{D6A54AD3-A1DD-64DD-2E4B-95978CFFFBDA}"/>
                </a:ext>
              </a:extLst>
            </p:cNvPr>
            <p:cNvSpPr txBox="1"/>
            <p:nvPr/>
          </p:nvSpPr>
          <p:spPr>
            <a:xfrm>
              <a:off x="3481716" y="4732935"/>
              <a:ext cx="2522594" cy="115887"/>
            </a:xfrm>
            <a:prstGeom prst="rect">
              <a:avLst/>
            </a:prstGeom>
          </p:spPr>
          <p:txBody>
            <a:bodyPr vert="horz" wrap="square" lIns="0" tIns="8086" rIns="0" bIns="0" rtlCol="0">
              <a:spAutoFit/>
            </a:bodyPr>
            <a:lstStyle/>
            <a:p>
              <a:pPr marL="7701" lvl="0">
                <a:spcBef>
                  <a:spcPts val="64"/>
                </a:spcBef>
                <a:defRPr/>
              </a:pPr>
              <a:r>
                <a:rPr kumimoji="0" sz="700" b="1" i="0" u="none" strike="noStrike" kern="1200" cap="none" spc="0" normalizeH="0" baseline="0" noProof="0">
                  <a:ln>
                    <a:noFill/>
                  </a:ln>
                  <a:solidFill>
                    <a:srgbClr val="22346A"/>
                  </a:solidFill>
                  <a:effectLst/>
                  <a:uLnTx/>
                  <a:uFillTx/>
                  <a:latin typeface="Arial"/>
                  <a:ea typeface="+mn-ea"/>
                  <a:cs typeface="Arial"/>
                </a:rPr>
                <a:t>A</a:t>
              </a:r>
              <a:r>
                <a:rPr kumimoji="0" lang="es-ES" sz="700" b="1" i="0" u="none" strike="noStrike" kern="1200" cap="none" spc="0" normalizeH="0" baseline="0" noProof="0">
                  <a:ln>
                    <a:noFill/>
                  </a:ln>
                  <a:solidFill>
                    <a:srgbClr val="22346A"/>
                  </a:solidFill>
                  <a:effectLst/>
                  <a:uLnTx/>
                  <a:uFillTx/>
                  <a:latin typeface="Arial"/>
                  <a:ea typeface="+mn-ea"/>
                  <a:cs typeface="Arial"/>
                </a:rPr>
                <a:t>D</a:t>
              </a:r>
              <a:r>
                <a:rPr kumimoji="0" sz="700" b="1" i="0" u="none" strike="noStrike" kern="1200" cap="none" spc="0" normalizeH="0" baseline="0" noProof="0" err="1">
                  <a:ln>
                    <a:noFill/>
                  </a:ln>
                  <a:solidFill>
                    <a:srgbClr val="22346A"/>
                  </a:solidFill>
                  <a:effectLst/>
                  <a:uLnTx/>
                  <a:uFillTx/>
                  <a:latin typeface="Arial"/>
                  <a:ea typeface="+mn-ea"/>
                  <a:cs typeface="Arial"/>
                </a:rPr>
                <a:t>vocate</a:t>
              </a:r>
              <a:r>
                <a:rPr kumimoji="0" lang="es-ES" sz="700" b="1" i="0" u="none" strike="noStrike" kern="1200" cap="none" spc="6" normalizeH="0" baseline="0" noProof="0">
                  <a:ln>
                    <a:noFill/>
                  </a:ln>
                  <a:solidFill>
                    <a:srgbClr val="22346A"/>
                  </a:solidFill>
                  <a:effectLst/>
                  <a:uLnTx/>
                  <a:uFillTx/>
                  <a:latin typeface="Arial"/>
                  <a:ea typeface="+mn-ea"/>
                  <a:cs typeface="Arial"/>
                </a:rPr>
                <a:t> 2</a:t>
              </a:r>
              <a:r>
                <a:rPr kumimoji="0" sz="700" b="1" i="0" u="none" strike="noStrike" kern="1200" cap="none" spc="6" normalizeH="0" baseline="0" noProof="0">
                  <a:ln>
                    <a:noFill/>
                  </a:ln>
                  <a:solidFill>
                    <a:srgbClr val="22346A"/>
                  </a:solidFill>
                  <a:effectLst/>
                  <a:uLnTx/>
                  <a:uFillTx/>
                  <a:latin typeface="Arial"/>
                  <a:ea typeface="+mn-ea"/>
                  <a:cs typeface="Arial"/>
                </a:rPr>
                <a:t> </a:t>
              </a:r>
              <a:r>
                <a:rPr kumimoji="0" sz="700" b="1" i="0" u="none" strike="noStrike" kern="1200" cap="none" spc="0" normalizeH="0" baseline="0" noProof="0">
                  <a:ln>
                    <a:noFill/>
                  </a:ln>
                  <a:solidFill>
                    <a:srgbClr val="22346A"/>
                  </a:solidFill>
                  <a:effectLst/>
                  <a:uLnTx/>
                  <a:uFillTx/>
                  <a:latin typeface="Arial"/>
                  <a:ea typeface="+mn-ea"/>
                  <a:cs typeface="Arial"/>
                </a:rPr>
                <a:t>(</a:t>
              </a:r>
              <a:r>
                <a:rPr kumimoji="0" sz="700" b="1" i="0" u="none" strike="noStrike" kern="1200" cap="none" spc="0" normalizeH="0" baseline="0" noProof="0" err="1">
                  <a:ln>
                    <a:noFill/>
                  </a:ln>
                  <a:solidFill>
                    <a:srgbClr val="22346A"/>
                  </a:solidFill>
                  <a:effectLst/>
                  <a:uLnTx/>
                  <a:uFillTx/>
                  <a:latin typeface="Arial"/>
                  <a:ea typeface="+mn-ea"/>
                  <a:cs typeface="Arial"/>
                </a:rPr>
                <a:t>intención</a:t>
              </a:r>
              <a:r>
                <a:rPr kumimoji="0" sz="700" b="1" i="0" u="none" strike="noStrike" kern="1200" cap="none" spc="6" normalizeH="0" baseline="0" noProof="0">
                  <a:ln>
                    <a:noFill/>
                  </a:ln>
                  <a:solidFill>
                    <a:srgbClr val="22346A"/>
                  </a:solidFill>
                  <a:effectLst/>
                  <a:uLnTx/>
                  <a:uFillTx/>
                  <a:latin typeface="Arial"/>
                  <a:ea typeface="+mn-ea"/>
                  <a:cs typeface="Arial"/>
                </a:rPr>
                <a:t> </a:t>
              </a:r>
              <a:r>
                <a:rPr kumimoji="0" sz="700" b="1" i="0" u="none" strike="noStrike" kern="1200" cap="none" spc="0" normalizeH="0" baseline="0" noProof="0">
                  <a:ln>
                    <a:noFill/>
                  </a:ln>
                  <a:solidFill>
                    <a:srgbClr val="22346A"/>
                  </a:solidFill>
                  <a:effectLst/>
                  <a:uLnTx/>
                  <a:uFillTx/>
                  <a:latin typeface="Arial"/>
                  <a:ea typeface="+mn-ea"/>
                  <a:cs typeface="Arial"/>
                </a:rPr>
                <a:t>de</a:t>
              </a:r>
              <a:r>
                <a:rPr kumimoji="0" sz="700" b="1" i="0" u="none" strike="noStrike" kern="1200" cap="none" spc="6" normalizeH="0" baseline="0" noProof="0">
                  <a:ln>
                    <a:noFill/>
                  </a:ln>
                  <a:solidFill>
                    <a:srgbClr val="22346A"/>
                  </a:solidFill>
                  <a:effectLst/>
                  <a:uLnTx/>
                  <a:uFillTx/>
                  <a:latin typeface="Arial"/>
                  <a:ea typeface="+mn-ea"/>
                  <a:cs typeface="Arial"/>
                </a:rPr>
                <a:t> </a:t>
              </a:r>
              <a:r>
                <a:rPr kumimoji="0" sz="700" b="1" i="0" u="none" strike="noStrike" kern="1200" cap="none" spc="-6" normalizeH="0" baseline="0" noProof="0" err="1">
                  <a:ln>
                    <a:noFill/>
                  </a:ln>
                  <a:solidFill>
                    <a:srgbClr val="22346A"/>
                  </a:solidFill>
                  <a:effectLst/>
                  <a:uLnTx/>
                  <a:uFillTx/>
                  <a:latin typeface="Arial"/>
                  <a:ea typeface="+mn-ea"/>
                  <a:cs typeface="Arial"/>
                </a:rPr>
                <a:t>tratar</a:t>
              </a:r>
              <a:r>
                <a:rPr kumimoji="0" lang="es-ES_tradnl" sz="700" b="1" i="0" u="none" strike="noStrike" kern="1200" cap="none" spc="-6" normalizeH="0" baseline="0" noProof="0">
                  <a:ln>
                    <a:noFill/>
                  </a:ln>
                  <a:solidFill>
                    <a:srgbClr val="22346A"/>
                  </a:solidFill>
                  <a:effectLst/>
                  <a:uLnTx/>
                  <a:uFillTx/>
                  <a:latin typeface="Arial"/>
                  <a:ea typeface="+mn-ea"/>
                  <a:cs typeface="Arial"/>
                </a:rPr>
                <a:t> </a:t>
              </a:r>
              <a:r>
                <a:rPr lang="es-ES" sz="700" b="1">
                  <a:solidFill>
                    <a:srgbClr val="22346A"/>
                  </a:solidFill>
                  <a:cs typeface="Arial"/>
                </a:rPr>
                <a:t>modificada</a:t>
              </a:r>
              <a:r>
                <a:rPr kumimoji="0" sz="700" b="1" i="0" u="none" strike="noStrike" kern="1200" cap="none" spc="-6" normalizeH="0" baseline="0" noProof="0">
                  <a:ln>
                    <a:noFill/>
                  </a:ln>
                  <a:solidFill>
                    <a:srgbClr val="22346A"/>
                  </a:solidFill>
                  <a:effectLst/>
                  <a:uLnTx/>
                  <a:uFillTx/>
                  <a:latin typeface="Arial"/>
                  <a:ea typeface="+mn-ea"/>
                  <a:cs typeface="Arial"/>
                </a:rPr>
                <a:t>)</a:t>
              </a:r>
              <a:endParaRPr kumimoji="0" sz="700" b="0" i="0" u="none" strike="noStrike" kern="1200" cap="none" spc="0" normalizeH="0" baseline="0" noProof="0">
                <a:ln>
                  <a:noFill/>
                </a:ln>
                <a:solidFill>
                  <a:srgbClr val="000000"/>
                </a:solidFill>
                <a:effectLst/>
                <a:uLnTx/>
                <a:uFillTx/>
                <a:latin typeface="Arial"/>
                <a:ea typeface="+mn-ea"/>
                <a:cs typeface="Arial"/>
              </a:endParaRPr>
            </a:p>
          </p:txBody>
        </p:sp>
        <p:sp>
          <p:nvSpPr>
            <p:cNvPr id="225" name="object 6">
              <a:extLst>
                <a:ext uri="{FF2B5EF4-FFF2-40B4-BE49-F238E27FC236}">
                  <a16:creationId xmlns:a16="http://schemas.microsoft.com/office/drawing/2014/main" id="{BF1995C8-ACBE-83CC-2DAC-124287E936A2}"/>
                </a:ext>
              </a:extLst>
            </p:cNvPr>
            <p:cNvSpPr txBox="1"/>
            <p:nvPr/>
          </p:nvSpPr>
          <p:spPr>
            <a:xfrm>
              <a:off x="3706983" y="4859684"/>
              <a:ext cx="2156650" cy="223609"/>
            </a:xfrm>
            <a:prstGeom prst="rect">
              <a:avLst/>
            </a:prstGeom>
          </p:spPr>
          <p:txBody>
            <a:bodyPr vert="horz" wrap="square" lIns="0" tIns="8086" rIns="0" bIns="0" rtlCol="0">
              <a:spAutoFit/>
            </a:bodyPr>
            <a:lstStyle/>
            <a:p>
              <a:pPr marL="7701" marR="0" lvl="0" indent="0" algn="l" defTabSz="914400" rtl="0" eaLnBrk="1" fontAlgn="auto" latinLnBrk="0" hangingPunct="1">
                <a:lnSpc>
                  <a:spcPct val="100000"/>
                </a:lnSpc>
                <a:spcBef>
                  <a:spcPts val="64"/>
                </a:spcBef>
                <a:spcAft>
                  <a:spcPts val="0"/>
                </a:spcAft>
                <a:buClrTx/>
                <a:buSzTx/>
                <a:buFontTx/>
                <a:buNone/>
                <a:tabLst/>
                <a:defRPr/>
              </a:pPr>
              <a:r>
                <a:rPr kumimoji="0" sz="700" b="0" i="0" u="none" strike="noStrike" kern="1200" cap="none" spc="-6" normalizeH="0" baseline="0" noProof="0">
                  <a:ln>
                    <a:noFill/>
                  </a:ln>
                  <a:solidFill>
                    <a:srgbClr val="22346A"/>
                  </a:solidFill>
                  <a:effectLst/>
                  <a:uLnTx/>
                  <a:uFillTx/>
                  <a:latin typeface="Arial"/>
                  <a:ea typeface="+mn-ea"/>
                  <a:cs typeface="Arial"/>
                </a:rPr>
                <a:t>Placebo</a:t>
              </a:r>
              <a:endParaRPr kumimoji="0" sz="700"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ct val="100000"/>
                </a:lnSpc>
                <a:spcBef>
                  <a:spcPts val="6"/>
                </a:spcBef>
                <a:spcAft>
                  <a:spcPts val="0"/>
                </a:spcAft>
                <a:buClrTx/>
                <a:buSzTx/>
                <a:buFontTx/>
                <a:buNone/>
                <a:tabLst/>
                <a:defRPr/>
              </a:pPr>
              <a:r>
                <a:rPr kumimoji="0" sz="700" b="0" i="0" u="none" strike="noStrike" kern="1200" cap="none" spc="0" normalizeH="0" baseline="0" noProof="0">
                  <a:ln>
                    <a:noFill/>
                  </a:ln>
                  <a:solidFill>
                    <a:srgbClr val="22346A"/>
                  </a:solidFill>
                  <a:effectLst/>
                  <a:uLnTx/>
                  <a:uFillTx/>
                  <a:latin typeface="Arial"/>
                  <a:ea typeface="+mn-ea"/>
                  <a:cs typeface="Arial"/>
                </a:rPr>
                <a:t>Lebrikizumab</a:t>
              </a:r>
              <a:r>
                <a:rPr kumimoji="0" sz="700" b="0" i="0" u="none" strike="noStrike" kern="1200" cap="none" spc="9"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250</a:t>
              </a:r>
              <a:r>
                <a:rPr kumimoji="0" sz="700" b="0" i="0" u="none" strike="noStrike" kern="1200" cap="none" spc="9"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mg</a:t>
              </a:r>
              <a:r>
                <a:rPr kumimoji="0" sz="700" b="0" i="0" u="none" strike="noStrike" kern="1200" cap="none" spc="9"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err="1">
                  <a:ln>
                    <a:noFill/>
                  </a:ln>
                  <a:solidFill>
                    <a:srgbClr val="22346A"/>
                  </a:solidFill>
                  <a:effectLst/>
                  <a:uLnTx/>
                  <a:uFillTx/>
                  <a:latin typeface="Arial"/>
                  <a:ea typeface="+mn-ea"/>
                  <a:cs typeface="Arial"/>
                </a:rPr>
                <a:t>cada</a:t>
              </a:r>
              <a:r>
                <a:rPr kumimoji="0" sz="700" b="0" i="0" u="none" strike="noStrike" kern="1200" cap="none" spc="9"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2</a:t>
              </a:r>
              <a:r>
                <a:rPr kumimoji="0" sz="700" b="0" i="0" u="none" strike="noStrike" kern="1200" cap="none" spc="9" normalizeH="0" baseline="0" noProof="0">
                  <a:ln>
                    <a:noFill/>
                  </a:ln>
                  <a:solidFill>
                    <a:srgbClr val="22346A"/>
                  </a:solidFill>
                  <a:effectLst/>
                  <a:uLnTx/>
                  <a:uFillTx/>
                  <a:latin typeface="Arial"/>
                  <a:ea typeface="+mn-ea"/>
                  <a:cs typeface="Arial"/>
                </a:rPr>
                <a:t> </a:t>
              </a:r>
              <a:r>
                <a:rPr kumimoji="0" sz="700" b="0" i="0" u="none" strike="noStrike" kern="1200" cap="none" spc="-6" normalizeH="0" baseline="0" noProof="0" err="1">
                  <a:ln>
                    <a:noFill/>
                  </a:ln>
                  <a:solidFill>
                    <a:srgbClr val="22346A"/>
                  </a:solidFill>
                  <a:effectLst/>
                  <a:uLnTx/>
                  <a:uFillTx/>
                  <a:latin typeface="Arial"/>
                  <a:ea typeface="+mn-ea"/>
                  <a:cs typeface="Arial"/>
                </a:rPr>
                <a:t>semanas</a:t>
              </a:r>
              <a:endParaRPr kumimoji="0" sz="700" b="0" i="0" u="none" strike="noStrike" kern="1200" cap="none" spc="0" normalizeH="0" baseline="0" noProof="0">
                <a:ln>
                  <a:noFill/>
                </a:ln>
                <a:solidFill>
                  <a:srgbClr val="000000"/>
                </a:solidFill>
                <a:effectLst/>
                <a:uLnTx/>
                <a:uFillTx/>
                <a:latin typeface="Arial"/>
                <a:ea typeface="+mn-ea"/>
                <a:cs typeface="Arial"/>
              </a:endParaRPr>
            </a:p>
          </p:txBody>
        </p:sp>
        <p:sp>
          <p:nvSpPr>
            <p:cNvPr id="226" name="object 58">
              <a:extLst>
                <a:ext uri="{FF2B5EF4-FFF2-40B4-BE49-F238E27FC236}">
                  <a16:creationId xmlns:a16="http://schemas.microsoft.com/office/drawing/2014/main" id="{5B257439-71A5-71F0-CD1C-35791C8B45FC}"/>
                </a:ext>
              </a:extLst>
            </p:cNvPr>
            <p:cNvSpPr/>
            <p:nvPr/>
          </p:nvSpPr>
          <p:spPr>
            <a:xfrm>
              <a:off x="1041824" y="5000433"/>
              <a:ext cx="49288" cy="49288"/>
            </a:xfrm>
            <a:custGeom>
              <a:avLst/>
              <a:gdLst/>
              <a:ahLst/>
              <a:cxnLst/>
              <a:rect l="l" t="t" r="r" b="b"/>
              <a:pathLst>
                <a:path w="81279" h="81279">
                  <a:moveTo>
                    <a:pt x="40551" y="0"/>
                  </a:moveTo>
                  <a:lnTo>
                    <a:pt x="25080" y="3297"/>
                  </a:lnTo>
                  <a:lnTo>
                    <a:pt x="12156" y="12172"/>
                  </a:lnTo>
                  <a:lnTo>
                    <a:pt x="3291" y="25099"/>
                  </a:lnTo>
                  <a:lnTo>
                    <a:pt x="0" y="40551"/>
                  </a:lnTo>
                  <a:lnTo>
                    <a:pt x="3291" y="56591"/>
                  </a:lnTo>
                  <a:lnTo>
                    <a:pt x="12156" y="69460"/>
                  </a:lnTo>
                  <a:lnTo>
                    <a:pt x="25080" y="78019"/>
                  </a:lnTo>
                  <a:lnTo>
                    <a:pt x="40551" y="81125"/>
                  </a:lnTo>
                  <a:lnTo>
                    <a:pt x="56572" y="78019"/>
                  </a:lnTo>
                  <a:lnTo>
                    <a:pt x="69435" y="69460"/>
                  </a:lnTo>
                  <a:lnTo>
                    <a:pt x="77995" y="56591"/>
                  </a:lnTo>
                  <a:lnTo>
                    <a:pt x="81103" y="40551"/>
                  </a:lnTo>
                  <a:lnTo>
                    <a:pt x="77995" y="25099"/>
                  </a:lnTo>
                  <a:lnTo>
                    <a:pt x="69435" y="12172"/>
                  </a:lnTo>
                  <a:lnTo>
                    <a:pt x="56572" y="3297"/>
                  </a:lnTo>
                  <a:lnTo>
                    <a:pt x="40551" y="0"/>
                  </a:lnTo>
                  <a:close/>
                </a:path>
              </a:pathLst>
            </a:custGeom>
            <a:solidFill>
              <a:srgbClr val="9F33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7" name="object 59">
              <a:extLst>
                <a:ext uri="{FF2B5EF4-FFF2-40B4-BE49-F238E27FC236}">
                  <a16:creationId xmlns:a16="http://schemas.microsoft.com/office/drawing/2014/main" id="{EA5FD3C3-55BC-8751-7668-113CEE2646D8}"/>
                </a:ext>
              </a:extLst>
            </p:cNvPr>
            <p:cNvSpPr/>
            <p:nvPr/>
          </p:nvSpPr>
          <p:spPr>
            <a:xfrm>
              <a:off x="1041824" y="4894562"/>
              <a:ext cx="49288" cy="49288"/>
            </a:xfrm>
            <a:custGeom>
              <a:avLst/>
              <a:gdLst/>
              <a:ahLst/>
              <a:cxnLst/>
              <a:rect l="l" t="t" r="r" b="b"/>
              <a:pathLst>
                <a:path w="81279" h="81279">
                  <a:moveTo>
                    <a:pt x="40573" y="0"/>
                  </a:moveTo>
                  <a:lnTo>
                    <a:pt x="25108" y="3297"/>
                  </a:lnTo>
                  <a:lnTo>
                    <a:pt x="12175" y="12175"/>
                  </a:lnTo>
                  <a:lnTo>
                    <a:pt x="3297" y="25108"/>
                  </a:lnTo>
                  <a:lnTo>
                    <a:pt x="0" y="40573"/>
                  </a:lnTo>
                  <a:lnTo>
                    <a:pt x="3297" y="56603"/>
                  </a:lnTo>
                  <a:lnTo>
                    <a:pt x="12175" y="69466"/>
                  </a:lnTo>
                  <a:lnTo>
                    <a:pt x="25108" y="78020"/>
                  </a:lnTo>
                  <a:lnTo>
                    <a:pt x="40573" y="81125"/>
                  </a:lnTo>
                  <a:lnTo>
                    <a:pt x="56594" y="78020"/>
                  </a:lnTo>
                  <a:lnTo>
                    <a:pt x="69458" y="69466"/>
                  </a:lnTo>
                  <a:lnTo>
                    <a:pt x="78017" y="56603"/>
                  </a:lnTo>
                  <a:lnTo>
                    <a:pt x="81125" y="40573"/>
                  </a:lnTo>
                  <a:lnTo>
                    <a:pt x="78017" y="25108"/>
                  </a:lnTo>
                  <a:lnTo>
                    <a:pt x="69458" y="12175"/>
                  </a:lnTo>
                  <a:lnTo>
                    <a:pt x="56594" y="3297"/>
                  </a:lnTo>
                  <a:lnTo>
                    <a:pt x="40573" y="0"/>
                  </a:lnTo>
                  <a:close/>
                </a:path>
              </a:pathLst>
            </a:custGeom>
            <a:solidFill>
              <a:srgbClr val="A69E9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228" name="object 60">
              <a:extLst>
                <a:ext uri="{FF2B5EF4-FFF2-40B4-BE49-F238E27FC236}">
                  <a16:creationId xmlns:a16="http://schemas.microsoft.com/office/drawing/2014/main" id="{76BE92BF-BBFE-8555-6F2E-7B6AF2DC468A}"/>
                </a:ext>
              </a:extLst>
            </p:cNvPr>
            <p:cNvGrpSpPr/>
            <p:nvPr/>
          </p:nvGrpSpPr>
          <p:grpSpPr>
            <a:xfrm>
              <a:off x="3489467" y="4910949"/>
              <a:ext cx="187526" cy="159032"/>
              <a:chOff x="6612964" y="7876062"/>
              <a:chExt cx="309245" cy="262255"/>
            </a:xfrm>
          </p:grpSpPr>
          <p:sp>
            <p:nvSpPr>
              <p:cNvPr id="229" name="object 61">
                <a:extLst>
                  <a:ext uri="{FF2B5EF4-FFF2-40B4-BE49-F238E27FC236}">
                    <a16:creationId xmlns:a16="http://schemas.microsoft.com/office/drawing/2014/main" id="{85F5D5BB-E38A-AC24-3D40-C63DF2E8C47C}"/>
                  </a:ext>
                </a:extLst>
              </p:cNvPr>
              <p:cNvSpPr/>
              <p:nvPr/>
            </p:nvSpPr>
            <p:spPr>
              <a:xfrm>
                <a:off x="6612964" y="7935055"/>
                <a:ext cx="309245" cy="0"/>
              </a:xfrm>
              <a:custGeom>
                <a:avLst/>
                <a:gdLst/>
                <a:ahLst/>
                <a:cxnLst/>
                <a:rect l="l" t="t" r="r" b="b"/>
                <a:pathLst>
                  <a:path w="309245">
                    <a:moveTo>
                      <a:pt x="0" y="0"/>
                    </a:moveTo>
                    <a:lnTo>
                      <a:pt x="309203" y="0"/>
                    </a:lnTo>
                  </a:path>
                </a:pathLst>
              </a:custGeom>
              <a:ln w="9777">
                <a:solidFill>
                  <a:srgbClr val="A69E95"/>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230" name="object 62">
                <a:extLst>
                  <a:ext uri="{FF2B5EF4-FFF2-40B4-BE49-F238E27FC236}">
                    <a16:creationId xmlns:a16="http://schemas.microsoft.com/office/drawing/2014/main" id="{33C72339-3699-82D9-3D57-9F7873680F47}"/>
                  </a:ext>
                </a:extLst>
              </p:cNvPr>
              <p:cNvPicPr/>
              <p:nvPr/>
            </p:nvPicPr>
            <p:blipFill>
              <a:blip r:embed="rId22" cstate="print"/>
              <a:stretch>
                <a:fillRect/>
              </a:stretch>
            </p:blipFill>
            <p:spPr>
              <a:xfrm>
                <a:off x="6715239" y="7876062"/>
                <a:ext cx="116972" cy="118342"/>
              </a:xfrm>
              <a:prstGeom prst="rect">
                <a:avLst/>
              </a:prstGeom>
            </p:spPr>
          </p:pic>
          <p:sp>
            <p:nvSpPr>
              <p:cNvPr id="231" name="object 63">
                <a:extLst>
                  <a:ext uri="{FF2B5EF4-FFF2-40B4-BE49-F238E27FC236}">
                    <a16:creationId xmlns:a16="http://schemas.microsoft.com/office/drawing/2014/main" id="{DD5A848B-9BB8-5B18-1283-52E48D9D2178}"/>
                  </a:ext>
                </a:extLst>
              </p:cNvPr>
              <p:cNvSpPr/>
              <p:nvPr/>
            </p:nvSpPr>
            <p:spPr>
              <a:xfrm>
                <a:off x="6619708" y="8082055"/>
                <a:ext cx="298450" cy="0"/>
              </a:xfrm>
              <a:custGeom>
                <a:avLst/>
                <a:gdLst/>
                <a:ahLst/>
                <a:cxnLst/>
                <a:rect l="l" t="t" r="r" b="b"/>
                <a:pathLst>
                  <a:path w="298450">
                    <a:moveTo>
                      <a:pt x="0" y="0"/>
                    </a:moveTo>
                    <a:lnTo>
                      <a:pt x="297938" y="0"/>
                    </a:lnTo>
                  </a:path>
                </a:pathLst>
              </a:custGeom>
              <a:ln w="9283">
                <a:solidFill>
                  <a:srgbClr val="9F338A"/>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232" name="object 64">
                <a:extLst>
                  <a:ext uri="{FF2B5EF4-FFF2-40B4-BE49-F238E27FC236}">
                    <a16:creationId xmlns:a16="http://schemas.microsoft.com/office/drawing/2014/main" id="{A8F2068B-AA68-16EA-21B9-DA35DEFC0081}"/>
                  </a:ext>
                </a:extLst>
              </p:cNvPr>
              <p:cNvPicPr/>
              <p:nvPr/>
            </p:nvPicPr>
            <p:blipFill>
              <a:blip r:embed="rId23" cstate="print"/>
              <a:stretch>
                <a:fillRect/>
              </a:stretch>
            </p:blipFill>
            <p:spPr>
              <a:xfrm>
                <a:off x="6718188" y="8025951"/>
                <a:ext cx="112725" cy="112135"/>
              </a:xfrm>
              <a:prstGeom prst="rect">
                <a:avLst/>
              </a:prstGeom>
            </p:spPr>
          </p:pic>
        </p:grpSp>
      </p:grpSp>
      <p:grpSp>
        <p:nvGrpSpPr>
          <p:cNvPr id="281" name="Grupo 280">
            <a:extLst>
              <a:ext uri="{FF2B5EF4-FFF2-40B4-BE49-F238E27FC236}">
                <a16:creationId xmlns:a16="http://schemas.microsoft.com/office/drawing/2014/main" id="{1D2C7A46-EBE1-B6BB-9D64-3B9C60885891}"/>
              </a:ext>
            </a:extLst>
          </p:cNvPr>
          <p:cNvGrpSpPr/>
          <p:nvPr/>
        </p:nvGrpSpPr>
        <p:grpSpPr>
          <a:xfrm>
            <a:off x="7303868" y="2245012"/>
            <a:ext cx="3925637" cy="1170618"/>
            <a:chOff x="6693214" y="2079625"/>
            <a:chExt cx="3925637" cy="1170618"/>
          </a:xfrm>
        </p:grpSpPr>
        <p:sp>
          <p:nvSpPr>
            <p:cNvPr id="282" name="object 7">
              <a:extLst>
                <a:ext uri="{FF2B5EF4-FFF2-40B4-BE49-F238E27FC236}">
                  <a16:creationId xmlns:a16="http://schemas.microsoft.com/office/drawing/2014/main" id="{615C8F2C-EC2D-18B5-F22D-2EB55167962F}"/>
                </a:ext>
              </a:extLst>
            </p:cNvPr>
            <p:cNvSpPr txBox="1"/>
            <p:nvPr/>
          </p:nvSpPr>
          <p:spPr>
            <a:xfrm>
              <a:off x="7973457" y="2475214"/>
              <a:ext cx="2645394" cy="775029"/>
            </a:xfrm>
            <a:prstGeom prst="rect">
              <a:avLst/>
            </a:prstGeom>
          </p:spPr>
          <p:txBody>
            <a:bodyPr vert="horz" wrap="square" lIns="0" tIns="6931" rIns="0" bIns="0" rtlCol="0">
              <a:spAutoFit/>
            </a:bodyPr>
            <a:lstStyle/>
            <a:p>
              <a:pPr marL="23104" marR="18483" lvl="0">
                <a:lnSpc>
                  <a:spcPct val="101800"/>
                </a:lnSpc>
                <a:spcBef>
                  <a:spcPts val="55"/>
                </a:spcBef>
                <a:defRPr/>
              </a:pPr>
              <a:r>
                <a:rPr lang="es-ES" sz="1243" b="1">
                  <a:solidFill>
                    <a:srgbClr val="22346A"/>
                  </a:solidFill>
                  <a:cs typeface="Arial"/>
                </a:rPr>
                <a:t>se</a:t>
              </a:r>
              <a:r>
                <a:rPr lang="es-ES" sz="1243" b="1" spc="39">
                  <a:solidFill>
                    <a:srgbClr val="22346A"/>
                  </a:solidFill>
                  <a:cs typeface="Arial"/>
                </a:rPr>
                <a:t> </a:t>
              </a:r>
              <a:r>
                <a:rPr lang="es-ES" sz="1243" b="1">
                  <a:solidFill>
                    <a:srgbClr val="22346A"/>
                  </a:solidFill>
                  <a:cs typeface="Arial"/>
                </a:rPr>
                <a:t>lograron</a:t>
              </a:r>
              <a:r>
                <a:rPr lang="es-ES" sz="1243" b="1" spc="42">
                  <a:solidFill>
                    <a:srgbClr val="22346A"/>
                  </a:solidFill>
                  <a:cs typeface="Arial"/>
                </a:rPr>
                <a:t> </a:t>
              </a:r>
              <a:r>
                <a:rPr lang="es-ES" sz="1243" b="1">
                  <a:solidFill>
                    <a:srgbClr val="22346A"/>
                  </a:solidFill>
                  <a:cs typeface="Arial"/>
                </a:rPr>
                <a:t>mejoras</a:t>
              </a:r>
              <a:r>
                <a:rPr lang="es-ES" sz="1243" b="1" spc="39">
                  <a:solidFill>
                    <a:srgbClr val="22346A"/>
                  </a:solidFill>
                  <a:cs typeface="Arial"/>
                </a:rPr>
                <a:t> </a:t>
              </a:r>
              <a:r>
                <a:rPr lang="es-ES" sz="1243" b="1" spc="-6">
                  <a:solidFill>
                    <a:srgbClr val="22346A"/>
                  </a:solidFill>
                  <a:cs typeface="Arial"/>
                </a:rPr>
                <a:t>significativas </a:t>
              </a:r>
              <a:r>
                <a:rPr lang="es-ES" sz="1243" b="1">
                  <a:solidFill>
                    <a:srgbClr val="22346A"/>
                  </a:solidFill>
                  <a:cs typeface="Arial"/>
                </a:rPr>
                <a:t>en</a:t>
              </a:r>
              <a:r>
                <a:rPr lang="es-ES" sz="1243" b="1" spc="39">
                  <a:solidFill>
                    <a:srgbClr val="22346A"/>
                  </a:solidFill>
                  <a:cs typeface="Arial"/>
                </a:rPr>
                <a:t> </a:t>
              </a:r>
              <a:r>
                <a:rPr lang="es-ES" sz="1243" b="1">
                  <a:solidFill>
                    <a:srgbClr val="22346A"/>
                  </a:solidFill>
                  <a:cs typeface="Arial"/>
                </a:rPr>
                <a:t>la</a:t>
              </a:r>
              <a:r>
                <a:rPr lang="es-ES" sz="1243" b="1" spc="36">
                  <a:solidFill>
                    <a:srgbClr val="22346A"/>
                  </a:solidFill>
                  <a:cs typeface="Arial"/>
                </a:rPr>
                <a:t> </a:t>
              </a:r>
              <a:r>
                <a:rPr lang="es-ES" sz="1243" b="1">
                  <a:solidFill>
                    <a:srgbClr val="22346A"/>
                  </a:solidFill>
                  <a:cs typeface="Arial"/>
                </a:rPr>
                <a:t>pérdida</a:t>
              </a:r>
              <a:r>
                <a:rPr lang="es-ES" sz="1243" b="1" spc="39">
                  <a:solidFill>
                    <a:srgbClr val="22346A"/>
                  </a:solidFill>
                  <a:cs typeface="Arial"/>
                </a:rPr>
                <a:t> </a:t>
              </a:r>
              <a:r>
                <a:rPr lang="es-ES" sz="1243" b="1">
                  <a:solidFill>
                    <a:srgbClr val="22346A"/>
                  </a:solidFill>
                  <a:cs typeface="Arial"/>
                </a:rPr>
                <a:t>de</a:t>
              </a:r>
              <a:r>
                <a:rPr lang="es-ES" sz="1243" b="1" spc="39">
                  <a:solidFill>
                    <a:srgbClr val="22346A"/>
                  </a:solidFill>
                  <a:cs typeface="Arial"/>
                </a:rPr>
                <a:t> </a:t>
              </a:r>
              <a:r>
                <a:rPr lang="es-ES" sz="1243" b="1">
                  <a:solidFill>
                    <a:srgbClr val="22346A"/>
                  </a:solidFill>
                  <a:cs typeface="Arial"/>
                </a:rPr>
                <a:t>sueño</a:t>
              </a:r>
              <a:r>
                <a:rPr lang="es-ES" sz="1243" b="1" spc="36">
                  <a:solidFill>
                    <a:srgbClr val="22346A"/>
                  </a:solidFill>
                  <a:cs typeface="Arial"/>
                </a:rPr>
                <a:t> </a:t>
              </a:r>
              <a:r>
                <a:rPr lang="es-ES" sz="1243" b="1" spc="-6">
                  <a:solidFill>
                    <a:srgbClr val="22346A"/>
                  </a:solidFill>
                  <a:cs typeface="Arial"/>
                </a:rPr>
                <a:t>debido </a:t>
              </a:r>
              <a:r>
                <a:rPr lang="es-ES" sz="1243" b="1">
                  <a:solidFill>
                    <a:srgbClr val="22346A"/>
                  </a:solidFill>
                  <a:cs typeface="Arial"/>
                </a:rPr>
                <a:t>al</a:t>
              </a:r>
              <a:r>
                <a:rPr lang="es-ES" sz="1243" b="1" spc="33">
                  <a:solidFill>
                    <a:srgbClr val="22346A"/>
                  </a:solidFill>
                  <a:cs typeface="Arial"/>
                </a:rPr>
                <a:t> </a:t>
              </a:r>
              <a:r>
                <a:rPr lang="es-ES" sz="1243" b="1">
                  <a:solidFill>
                    <a:srgbClr val="22346A"/>
                  </a:solidFill>
                  <a:cs typeface="Arial"/>
                </a:rPr>
                <a:t>picor</a:t>
              </a:r>
              <a:r>
                <a:rPr lang="es-ES" sz="1243" b="1" spc="33">
                  <a:solidFill>
                    <a:srgbClr val="22346A"/>
                  </a:solidFill>
                  <a:cs typeface="Arial"/>
                </a:rPr>
                <a:t> </a:t>
              </a:r>
              <a:r>
                <a:rPr lang="es-ES" sz="1243" b="1">
                  <a:solidFill>
                    <a:srgbClr val="22346A"/>
                  </a:solidFill>
                  <a:cs typeface="Arial"/>
                </a:rPr>
                <a:t>en</a:t>
              </a:r>
              <a:r>
                <a:rPr lang="es-ES" sz="1243" b="1" spc="-18">
                  <a:solidFill>
                    <a:srgbClr val="22346A"/>
                  </a:solidFill>
                  <a:cs typeface="Arial"/>
                </a:rPr>
                <a:t> </a:t>
              </a:r>
              <a:r>
                <a:rPr lang="es-ES" sz="1243" b="1" err="1">
                  <a:solidFill>
                    <a:srgbClr val="22346A"/>
                  </a:solidFill>
                  <a:cs typeface="Arial"/>
                </a:rPr>
                <a:t>ADvocate</a:t>
              </a:r>
              <a:r>
                <a:rPr lang="es-ES" sz="1243" b="1" spc="36">
                  <a:solidFill>
                    <a:srgbClr val="22346A"/>
                  </a:solidFill>
                  <a:cs typeface="Arial"/>
                </a:rPr>
                <a:t> </a:t>
              </a:r>
              <a:r>
                <a:rPr lang="es-ES" sz="1243" b="1">
                  <a:solidFill>
                    <a:srgbClr val="22346A"/>
                  </a:solidFill>
                  <a:cs typeface="Arial"/>
                </a:rPr>
                <a:t>1</a:t>
              </a:r>
              <a:r>
                <a:rPr lang="es-ES" sz="1243" b="1" spc="33">
                  <a:solidFill>
                    <a:srgbClr val="22346A"/>
                  </a:solidFill>
                  <a:cs typeface="Arial"/>
                </a:rPr>
                <a:t> </a:t>
              </a:r>
              <a:r>
                <a:rPr lang="es-ES" sz="1243" b="1">
                  <a:solidFill>
                    <a:srgbClr val="22346A"/>
                  </a:solidFill>
                  <a:cs typeface="Arial"/>
                </a:rPr>
                <a:t>y</a:t>
              </a:r>
              <a:r>
                <a:rPr lang="es-ES" sz="1243" b="1" spc="33">
                  <a:solidFill>
                    <a:srgbClr val="22346A"/>
                  </a:solidFill>
                  <a:cs typeface="Arial"/>
                </a:rPr>
                <a:t> </a:t>
              </a:r>
              <a:r>
                <a:rPr lang="es-ES" sz="1243" b="1">
                  <a:solidFill>
                    <a:srgbClr val="22346A"/>
                  </a:solidFill>
                  <a:cs typeface="Arial"/>
                </a:rPr>
                <a:t>2</a:t>
              </a:r>
              <a:r>
                <a:rPr lang="es-ES" sz="1243" b="1" spc="33">
                  <a:solidFill>
                    <a:srgbClr val="22346A"/>
                  </a:solidFill>
                  <a:cs typeface="Arial"/>
                </a:rPr>
                <a:t> </a:t>
              </a:r>
              <a:r>
                <a:rPr lang="es-ES" sz="1243" b="1" spc="-15">
                  <a:solidFill>
                    <a:srgbClr val="22346A"/>
                  </a:solidFill>
                  <a:cs typeface="Arial"/>
                </a:rPr>
                <a:t>con </a:t>
              </a:r>
              <a:r>
                <a:rPr lang="es-ES" sz="1243" b="1">
                  <a:solidFill>
                    <a:srgbClr val="22346A"/>
                  </a:solidFill>
                  <a:cs typeface="Arial"/>
                </a:rPr>
                <a:t>lebrikizumab</a:t>
              </a:r>
              <a:r>
                <a:rPr lang="es-ES" sz="1092" b="1" spc="-9" baseline="32407">
                  <a:solidFill>
                    <a:srgbClr val="22346A"/>
                  </a:solidFill>
                  <a:cs typeface="Arial"/>
                </a:rPr>
                <a:t>1</a:t>
              </a:r>
              <a:endParaRPr lang="es-ES" sz="1092" baseline="32407">
                <a:solidFill>
                  <a:srgbClr val="000000"/>
                </a:solidFill>
                <a:cs typeface="Arial"/>
              </a:endParaRPr>
            </a:p>
          </p:txBody>
        </p:sp>
        <p:sp>
          <p:nvSpPr>
            <p:cNvPr id="283" name="object 9">
              <a:extLst>
                <a:ext uri="{FF2B5EF4-FFF2-40B4-BE49-F238E27FC236}">
                  <a16:creationId xmlns:a16="http://schemas.microsoft.com/office/drawing/2014/main" id="{C7F79B54-BBD7-8C0D-DAFC-084973C8FD17}"/>
                </a:ext>
              </a:extLst>
            </p:cNvPr>
            <p:cNvSpPr txBox="1"/>
            <p:nvPr/>
          </p:nvSpPr>
          <p:spPr>
            <a:xfrm>
              <a:off x="7973457" y="2174891"/>
              <a:ext cx="1425421" cy="285553"/>
            </a:xfrm>
            <a:prstGeom prst="rect">
              <a:avLst/>
            </a:prstGeom>
          </p:spPr>
          <p:txBody>
            <a:bodyPr vert="horz" wrap="square" lIns="0" tIns="8471" rIns="0" bIns="0" rtlCol="0">
              <a:spAutoFit/>
            </a:bodyPr>
            <a:lstStyle/>
            <a:p>
              <a:pPr marL="7701" lvl="0">
                <a:spcBef>
                  <a:spcPts val="67"/>
                </a:spcBef>
                <a:defRPr/>
              </a:pPr>
              <a:r>
                <a:rPr lang="es-ES" b="1">
                  <a:solidFill>
                    <a:srgbClr val="22346A"/>
                  </a:solidFill>
                  <a:cs typeface="Arial"/>
                </a:rPr>
                <a:t>Día</a:t>
              </a:r>
              <a:r>
                <a:rPr lang="es-ES" b="1" spc="-6">
                  <a:solidFill>
                    <a:srgbClr val="22346A"/>
                  </a:solidFill>
                  <a:cs typeface="Arial"/>
                </a:rPr>
                <a:t> 3</a:t>
              </a:r>
              <a:endParaRPr lang="es-ES">
                <a:solidFill>
                  <a:srgbClr val="000000"/>
                </a:solidFill>
                <a:cs typeface="Arial"/>
              </a:endParaRPr>
            </a:p>
          </p:txBody>
        </p:sp>
        <p:sp>
          <p:nvSpPr>
            <p:cNvPr id="284" name="Elipse 283">
              <a:extLst>
                <a:ext uri="{FF2B5EF4-FFF2-40B4-BE49-F238E27FC236}">
                  <a16:creationId xmlns:a16="http://schemas.microsoft.com/office/drawing/2014/main" id="{7946D0A3-E4AF-9B4A-0C10-A1F66DD35A7A}"/>
                </a:ext>
              </a:extLst>
            </p:cNvPr>
            <p:cNvSpPr/>
            <p:nvPr/>
          </p:nvSpPr>
          <p:spPr>
            <a:xfrm>
              <a:off x="6693214" y="2079625"/>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85" name="object 66">
              <a:extLst>
                <a:ext uri="{FF2B5EF4-FFF2-40B4-BE49-F238E27FC236}">
                  <a16:creationId xmlns:a16="http://schemas.microsoft.com/office/drawing/2014/main" id="{B6E1679D-4629-7CED-1322-48941E3EB79A}"/>
                </a:ext>
              </a:extLst>
            </p:cNvPr>
            <p:cNvGrpSpPr/>
            <p:nvPr/>
          </p:nvGrpSpPr>
          <p:grpSpPr>
            <a:xfrm>
              <a:off x="6966254" y="2310104"/>
              <a:ext cx="467221" cy="498260"/>
              <a:chOff x="12359767" y="3321490"/>
              <a:chExt cx="522605" cy="557323"/>
            </a:xfrm>
          </p:grpSpPr>
          <p:sp>
            <p:nvSpPr>
              <p:cNvPr id="286" name="object 68">
                <a:extLst>
                  <a:ext uri="{FF2B5EF4-FFF2-40B4-BE49-F238E27FC236}">
                    <a16:creationId xmlns:a16="http://schemas.microsoft.com/office/drawing/2014/main" id="{04C1BFE3-4045-6522-B42A-08ED33A47346}"/>
                  </a:ext>
                </a:extLst>
              </p:cNvPr>
              <p:cNvSpPr/>
              <p:nvPr/>
            </p:nvSpPr>
            <p:spPr>
              <a:xfrm>
                <a:off x="12359767" y="3386688"/>
                <a:ext cx="522605" cy="492125"/>
              </a:xfrm>
              <a:custGeom>
                <a:avLst/>
                <a:gdLst/>
                <a:ahLst/>
                <a:cxnLst/>
                <a:rect l="l" t="t" r="r" b="b"/>
                <a:pathLst>
                  <a:path w="522604" h="492125">
                    <a:moveTo>
                      <a:pt x="522160" y="59639"/>
                    </a:moveTo>
                    <a:lnTo>
                      <a:pt x="504990" y="17526"/>
                    </a:lnTo>
                    <a:lnTo>
                      <a:pt x="504939" y="59639"/>
                    </a:lnTo>
                    <a:lnTo>
                      <a:pt x="504939" y="130530"/>
                    </a:lnTo>
                    <a:lnTo>
                      <a:pt x="504939" y="150622"/>
                    </a:lnTo>
                    <a:lnTo>
                      <a:pt x="504939" y="432396"/>
                    </a:lnTo>
                    <a:lnTo>
                      <a:pt x="504101" y="440842"/>
                    </a:lnTo>
                    <a:lnTo>
                      <a:pt x="479653" y="471170"/>
                    </a:lnTo>
                    <a:lnTo>
                      <a:pt x="463461" y="474510"/>
                    </a:lnTo>
                    <a:lnTo>
                      <a:pt x="58699" y="474510"/>
                    </a:lnTo>
                    <a:lnTo>
                      <a:pt x="24307" y="455879"/>
                    </a:lnTo>
                    <a:lnTo>
                      <a:pt x="17221" y="432396"/>
                    </a:lnTo>
                    <a:lnTo>
                      <a:pt x="17221" y="150622"/>
                    </a:lnTo>
                    <a:lnTo>
                      <a:pt x="504939" y="150622"/>
                    </a:lnTo>
                    <a:lnTo>
                      <a:pt x="504939" y="130530"/>
                    </a:lnTo>
                    <a:lnTo>
                      <a:pt x="17221" y="130530"/>
                    </a:lnTo>
                    <a:lnTo>
                      <a:pt x="17221" y="59639"/>
                    </a:lnTo>
                    <a:lnTo>
                      <a:pt x="35496" y="24752"/>
                    </a:lnTo>
                    <a:lnTo>
                      <a:pt x="58559" y="17526"/>
                    </a:lnTo>
                    <a:lnTo>
                      <a:pt x="90081" y="17526"/>
                    </a:lnTo>
                    <a:lnTo>
                      <a:pt x="90081" y="62560"/>
                    </a:lnTo>
                    <a:lnTo>
                      <a:pt x="93687" y="70802"/>
                    </a:lnTo>
                    <a:lnTo>
                      <a:pt x="105397" y="82715"/>
                    </a:lnTo>
                    <a:lnTo>
                      <a:pt x="113461" y="86398"/>
                    </a:lnTo>
                    <a:lnTo>
                      <a:pt x="136486" y="86398"/>
                    </a:lnTo>
                    <a:lnTo>
                      <a:pt x="144564" y="82715"/>
                    </a:lnTo>
                    <a:lnTo>
                      <a:pt x="156248" y="70802"/>
                    </a:lnTo>
                    <a:lnTo>
                      <a:pt x="157099" y="68872"/>
                    </a:lnTo>
                    <a:lnTo>
                      <a:pt x="159880" y="62560"/>
                    </a:lnTo>
                    <a:lnTo>
                      <a:pt x="159880" y="17526"/>
                    </a:lnTo>
                    <a:lnTo>
                      <a:pt x="362292" y="17526"/>
                    </a:lnTo>
                    <a:lnTo>
                      <a:pt x="362292" y="62560"/>
                    </a:lnTo>
                    <a:lnTo>
                      <a:pt x="365912" y="70802"/>
                    </a:lnTo>
                    <a:lnTo>
                      <a:pt x="377609" y="82715"/>
                    </a:lnTo>
                    <a:lnTo>
                      <a:pt x="385673" y="86398"/>
                    </a:lnTo>
                    <a:lnTo>
                      <a:pt x="408698" y="86398"/>
                    </a:lnTo>
                    <a:lnTo>
                      <a:pt x="416775" y="82715"/>
                    </a:lnTo>
                    <a:lnTo>
                      <a:pt x="428472" y="70802"/>
                    </a:lnTo>
                    <a:lnTo>
                      <a:pt x="429323" y="68872"/>
                    </a:lnTo>
                    <a:lnTo>
                      <a:pt x="432092" y="62560"/>
                    </a:lnTo>
                    <a:lnTo>
                      <a:pt x="432092" y="17526"/>
                    </a:lnTo>
                    <a:lnTo>
                      <a:pt x="463600" y="17526"/>
                    </a:lnTo>
                    <a:lnTo>
                      <a:pt x="497865" y="36144"/>
                    </a:lnTo>
                    <a:lnTo>
                      <a:pt x="504939" y="59639"/>
                    </a:lnTo>
                    <a:lnTo>
                      <a:pt x="504939" y="17487"/>
                    </a:lnTo>
                    <a:lnTo>
                      <a:pt x="496303" y="10210"/>
                    </a:lnTo>
                    <a:lnTo>
                      <a:pt x="486359" y="4699"/>
                    </a:lnTo>
                    <a:lnTo>
                      <a:pt x="475373" y="1206"/>
                    </a:lnTo>
                    <a:lnTo>
                      <a:pt x="463600" y="0"/>
                    </a:lnTo>
                    <a:lnTo>
                      <a:pt x="418731" y="0"/>
                    </a:lnTo>
                    <a:lnTo>
                      <a:pt x="414896" y="3911"/>
                    </a:lnTo>
                    <a:lnTo>
                      <a:pt x="414896" y="57734"/>
                    </a:lnTo>
                    <a:lnTo>
                      <a:pt x="413181" y="61569"/>
                    </a:lnTo>
                    <a:lnTo>
                      <a:pt x="407708" y="67132"/>
                    </a:lnTo>
                    <a:lnTo>
                      <a:pt x="403961" y="68872"/>
                    </a:lnTo>
                    <a:lnTo>
                      <a:pt x="390410" y="68872"/>
                    </a:lnTo>
                    <a:lnTo>
                      <a:pt x="386664" y="67132"/>
                    </a:lnTo>
                    <a:lnTo>
                      <a:pt x="381177" y="61569"/>
                    </a:lnTo>
                    <a:lnTo>
                      <a:pt x="379501" y="57734"/>
                    </a:lnTo>
                    <a:lnTo>
                      <a:pt x="379501" y="17526"/>
                    </a:lnTo>
                    <a:lnTo>
                      <a:pt x="379501" y="3911"/>
                    </a:lnTo>
                    <a:lnTo>
                      <a:pt x="375653" y="0"/>
                    </a:lnTo>
                    <a:lnTo>
                      <a:pt x="146519" y="0"/>
                    </a:lnTo>
                    <a:lnTo>
                      <a:pt x="142671" y="3911"/>
                    </a:lnTo>
                    <a:lnTo>
                      <a:pt x="142671" y="57734"/>
                    </a:lnTo>
                    <a:lnTo>
                      <a:pt x="140982" y="61569"/>
                    </a:lnTo>
                    <a:lnTo>
                      <a:pt x="135496" y="67132"/>
                    </a:lnTo>
                    <a:lnTo>
                      <a:pt x="131737" y="68872"/>
                    </a:lnTo>
                    <a:lnTo>
                      <a:pt x="118198" y="68872"/>
                    </a:lnTo>
                    <a:lnTo>
                      <a:pt x="114452" y="67132"/>
                    </a:lnTo>
                    <a:lnTo>
                      <a:pt x="111709" y="64350"/>
                    </a:lnTo>
                    <a:lnTo>
                      <a:pt x="108991" y="61569"/>
                    </a:lnTo>
                    <a:lnTo>
                      <a:pt x="107276" y="57734"/>
                    </a:lnTo>
                    <a:lnTo>
                      <a:pt x="107276" y="17526"/>
                    </a:lnTo>
                    <a:lnTo>
                      <a:pt x="107276" y="3911"/>
                    </a:lnTo>
                    <a:lnTo>
                      <a:pt x="103428" y="0"/>
                    </a:lnTo>
                    <a:lnTo>
                      <a:pt x="58559" y="0"/>
                    </a:lnTo>
                    <a:lnTo>
                      <a:pt x="17195" y="17526"/>
                    </a:lnTo>
                    <a:lnTo>
                      <a:pt x="0" y="59639"/>
                    </a:lnTo>
                    <a:lnTo>
                      <a:pt x="0" y="432396"/>
                    </a:lnTo>
                    <a:lnTo>
                      <a:pt x="17208" y="474510"/>
                    </a:lnTo>
                    <a:lnTo>
                      <a:pt x="58559" y="492023"/>
                    </a:lnTo>
                    <a:lnTo>
                      <a:pt x="463600" y="492023"/>
                    </a:lnTo>
                    <a:lnTo>
                      <a:pt x="504964" y="474510"/>
                    </a:lnTo>
                    <a:lnTo>
                      <a:pt x="522160" y="432396"/>
                    </a:lnTo>
                    <a:lnTo>
                      <a:pt x="522160" y="59639"/>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287" name="object 69">
                <a:extLst>
                  <a:ext uri="{FF2B5EF4-FFF2-40B4-BE49-F238E27FC236}">
                    <a16:creationId xmlns:a16="http://schemas.microsoft.com/office/drawing/2014/main" id="{41EED7F9-7D89-A437-54A1-D546B4E70ABA}"/>
                  </a:ext>
                </a:extLst>
              </p:cNvPr>
              <p:cNvPicPr/>
              <p:nvPr/>
            </p:nvPicPr>
            <p:blipFill>
              <a:blip r:embed="rId24" cstate="print"/>
              <a:stretch>
                <a:fillRect/>
              </a:stretch>
            </p:blipFill>
            <p:spPr>
              <a:xfrm>
                <a:off x="12450636" y="3321490"/>
                <a:ext cx="70288" cy="150625"/>
              </a:xfrm>
              <a:prstGeom prst="rect">
                <a:avLst/>
              </a:prstGeom>
            </p:spPr>
          </p:pic>
          <p:pic>
            <p:nvPicPr>
              <p:cNvPr id="288" name="object 70">
                <a:extLst>
                  <a:ext uri="{FF2B5EF4-FFF2-40B4-BE49-F238E27FC236}">
                    <a16:creationId xmlns:a16="http://schemas.microsoft.com/office/drawing/2014/main" id="{4E5908E4-940F-3C61-9CB6-2549EE7A5124}"/>
                  </a:ext>
                </a:extLst>
              </p:cNvPr>
              <p:cNvPicPr/>
              <p:nvPr/>
            </p:nvPicPr>
            <p:blipFill>
              <a:blip r:embed="rId25" cstate="print"/>
              <a:stretch>
                <a:fillRect/>
              </a:stretch>
            </p:blipFill>
            <p:spPr>
              <a:xfrm>
                <a:off x="12721749" y="3321490"/>
                <a:ext cx="70288" cy="150625"/>
              </a:xfrm>
              <a:prstGeom prst="rect">
                <a:avLst/>
              </a:prstGeom>
            </p:spPr>
          </p:pic>
          <p:pic>
            <p:nvPicPr>
              <p:cNvPr id="289" name="object 71">
                <a:extLst>
                  <a:ext uri="{FF2B5EF4-FFF2-40B4-BE49-F238E27FC236}">
                    <a16:creationId xmlns:a16="http://schemas.microsoft.com/office/drawing/2014/main" id="{399BE0C1-B5F0-B2ED-1098-432D2F2465CE}"/>
                  </a:ext>
                </a:extLst>
              </p:cNvPr>
              <p:cNvPicPr/>
              <p:nvPr/>
            </p:nvPicPr>
            <p:blipFill>
              <a:blip r:embed="rId26" cstate="print"/>
              <a:stretch>
                <a:fillRect/>
              </a:stretch>
            </p:blipFill>
            <p:spPr>
              <a:xfrm>
                <a:off x="12420027" y="3557382"/>
                <a:ext cx="110449" cy="70295"/>
              </a:xfrm>
              <a:prstGeom prst="rect">
                <a:avLst/>
              </a:prstGeom>
            </p:spPr>
          </p:pic>
          <p:pic>
            <p:nvPicPr>
              <p:cNvPr id="290" name="object 72">
                <a:extLst>
                  <a:ext uri="{FF2B5EF4-FFF2-40B4-BE49-F238E27FC236}">
                    <a16:creationId xmlns:a16="http://schemas.microsoft.com/office/drawing/2014/main" id="{12562FAA-3283-C657-3CDE-19A66EF8E775}"/>
                  </a:ext>
                </a:extLst>
              </p:cNvPr>
              <p:cNvPicPr/>
              <p:nvPr/>
            </p:nvPicPr>
            <p:blipFill>
              <a:blip r:embed="rId27" cstate="print"/>
              <a:stretch>
                <a:fillRect/>
              </a:stretch>
            </p:blipFill>
            <p:spPr>
              <a:xfrm>
                <a:off x="12570644" y="3557382"/>
                <a:ext cx="110457" cy="70295"/>
              </a:xfrm>
              <a:prstGeom prst="rect">
                <a:avLst/>
              </a:prstGeom>
            </p:spPr>
          </p:pic>
          <p:pic>
            <p:nvPicPr>
              <p:cNvPr id="291" name="object 73">
                <a:extLst>
                  <a:ext uri="{FF2B5EF4-FFF2-40B4-BE49-F238E27FC236}">
                    <a16:creationId xmlns:a16="http://schemas.microsoft.com/office/drawing/2014/main" id="{5E754EB4-E69D-7926-E77F-8B18CE31310C}"/>
                  </a:ext>
                </a:extLst>
              </p:cNvPr>
              <p:cNvPicPr/>
              <p:nvPr/>
            </p:nvPicPr>
            <p:blipFill>
              <a:blip r:embed="rId28" cstate="print"/>
              <a:stretch>
                <a:fillRect/>
              </a:stretch>
            </p:blipFill>
            <p:spPr>
              <a:xfrm>
                <a:off x="12721265" y="3557382"/>
                <a:ext cx="110464" cy="70295"/>
              </a:xfrm>
              <a:prstGeom prst="rect">
                <a:avLst/>
              </a:prstGeom>
            </p:spPr>
          </p:pic>
          <p:pic>
            <p:nvPicPr>
              <p:cNvPr id="292" name="object 74">
                <a:extLst>
                  <a:ext uri="{FF2B5EF4-FFF2-40B4-BE49-F238E27FC236}">
                    <a16:creationId xmlns:a16="http://schemas.microsoft.com/office/drawing/2014/main" id="{1094FC68-5ED5-D8AE-B636-4B2553E9C354}"/>
                  </a:ext>
                </a:extLst>
              </p:cNvPr>
              <p:cNvPicPr/>
              <p:nvPr/>
            </p:nvPicPr>
            <p:blipFill>
              <a:blip r:embed="rId29" cstate="print"/>
              <a:stretch>
                <a:fillRect/>
              </a:stretch>
            </p:blipFill>
            <p:spPr>
              <a:xfrm>
                <a:off x="12420027" y="3647754"/>
                <a:ext cx="110449" cy="70288"/>
              </a:xfrm>
              <a:prstGeom prst="rect">
                <a:avLst/>
              </a:prstGeom>
            </p:spPr>
          </p:pic>
          <p:pic>
            <p:nvPicPr>
              <p:cNvPr id="293" name="object 75">
                <a:extLst>
                  <a:ext uri="{FF2B5EF4-FFF2-40B4-BE49-F238E27FC236}">
                    <a16:creationId xmlns:a16="http://schemas.microsoft.com/office/drawing/2014/main" id="{755D335E-DE8C-DAC0-7655-E1EDCB35FEC5}"/>
                  </a:ext>
                </a:extLst>
              </p:cNvPr>
              <p:cNvPicPr/>
              <p:nvPr/>
            </p:nvPicPr>
            <p:blipFill>
              <a:blip r:embed="rId27" cstate="print"/>
              <a:stretch>
                <a:fillRect/>
              </a:stretch>
            </p:blipFill>
            <p:spPr>
              <a:xfrm>
                <a:off x="12570644" y="3647754"/>
                <a:ext cx="110457" cy="70288"/>
              </a:xfrm>
              <a:prstGeom prst="rect">
                <a:avLst/>
              </a:prstGeom>
            </p:spPr>
          </p:pic>
          <p:pic>
            <p:nvPicPr>
              <p:cNvPr id="294" name="object 76">
                <a:extLst>
                  <a:ext uri="{FF2B5EF4-FFF2-40B4-BE49-F238E27FC236}">
                    <a16:creationId xmlns:a16="http://schemas.microsoft.com/office/drawing/2014/main" id="{3BC18620-CE23-A8A8-DD2C-B15B97429417}"/>
                  </a:ext>
                </a:extLst>
              </p:cNvPr>
              <p:cNvPicPr/>
              <p:nvPr/>
            </p:nvPicPr>
            <p:blipFill>
              <a:blip r:embed="rId28" cstate="print"/>
              <a:stretch>
                <a:fillRect/>
              </a:stretch>
            </p:blipFill>
            <p:spPr>
              <a:xfrm>
                <a:off x="12721265" y="3647754"/>
                <a:ext cx="110464" cy="70288"/>
              </a:xfrm>
              <a:prstGeom prst="rect">
                <a:avLst/>
              </a:prstGeom>
            </p:spPr>
          </p:pic>
          <p:pic>
            <p:nvPicPr>
              <p:cNvPr id="295" name="object 77">
                <a:extLst>
                  <a:ext uri="{FF2B5EF4-FFF2-40B4-BE49-F238E27FC236}">
                    <a16:creationId xmlns:a16="http://schemas.microsoft.com/office/drawing/2014/main" id="{6870B59E-9AF8-EF96-9486-CF07F459E109}"/>
                  </a:ext>
                </a:extLst>
              </p:cNvPr>
              <p:cNvPicPr/>
              <p:nvPr/>
            </p:nvPicPr>
            <p:blipFill>
              <a:blip r:embed="rId27" cstate="print"/>
              <a:stretch>
                <a:fillRect/>
              </a:stretch>
            </p:blipFill>
            <p:spPr>
              <a:xfrm>
                <a:off x="12420027" y="3738118"/>
                <a:ext cx="110449" cy="70302"/>
              </a:xfrm>
              <a:prstGeom prst="rect">
                <a:avLst/>
              </a:prstGeom>
            </p:spPr>
          </p:pic>
          <p:pic>
            <p:nvPicPr>
              <p:cNvPr id="296" name="object 78">
                <a:extLst>
                  <a:ext uri="{FF2B5EF4-FFF2-40B4-BE49-F238E27FC236}">
                    <a16:creationId xmlns:a16="http://schemas.microsoft.com/office/drawing/2014/main" id="{CA520865-EE24-F881-0CCD-B2D382D50738}"/>
                  </a:ext>
                </a:extLst>
              </p:cNvPr>
              <p:cNvPicPr/>
              <p:nvPr/>
            </p:nvPicPr>
            <p:blipFill>
              <a:blip r:embed="rId27" cstate="print"/>
              <a:stretch>
                <a:fillRect/>
              </a:stretch>
            </p:blipFill>
            <p:spPr>
              <a:xfrm>
                <a:off x="12570644" y="3738118"/>
                <a:ext cx="110457" cy="70302"/>
              </a:xfrm>
              <a:prstGeom prst="rect">
                <a:avLst/>
              </a:prstGeom>
            </p:spPr>
          </p:pic>
          <p:pic>
            <p:nvPicPr>
              <p:cNvPr id="297" name="object 79">
                <a:extLst>
                  <a:ext uri="{FF2B5EF4-FFF2-40B4-BE49-F238E27FC236}">
                    <a16:creationId xmlns:a16="http://schemas.microsoft.com/office/drawing/2014/main" id="{B869850D-B6E5-8AF2-F6B1-C69C6412254A}"/>
                  </a:ext>
                </a:extLst>
              </p:cNvPr>
              <p:cNvPicPr/>
              <p:nvPr/>
            </p:nvPicPr>
            <p:blipFill>
              <a:blip r:embed="rId28" cstate="print"/>
              <a:stretch>
                <a:fillRect/>
              </a:stretch>
            </p:blipFill>
            <p:spPr>
              <a:xfrm>
                <a:off x="12721265" y="3738118"/>
                <a:ext cx="110464" cy="70302"/>
              </a:xfrm>
              <a:prstGeom prst="rect">
                <a:avLst/>
              </a:prstGeom>
            </p:spPr>
          </p:pic>
        </p:grpSp>
      </p:grpSp>
    </p:spTree>
    <p:extLst>
      <p:ext uri="{BB962C8B-B14F-4D97-AF65-F5344CB8AC3E}">
        <p14:creationId xmlns:p14="http://schemas.microsoft.com/office/powerpoint/2010/main" val="2461604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733C4-E8BF-75BF-4DD6-9855034D5A01}"/>
            </a:ext>
          </a:extLst>
        </p:cNvPr>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D48AEB0F-1216-CC18-18E2-398D4ECEC1BF}"/>
              </a:ext>
            </a:extLst>
          </p:cNvPr>
          <p:cNvSpPr/>
          <p:nvPr/>
        </p:nvSpPr>
        <p:spPr>
          <a:xfrm>
            <a:off x="551880" y="1588868"/>
            <a:ext cx="11042473" cy="953126"/>
          </a:xfrm>
          <a:prstGeom prst="roundRect">
            <a:avLst>
              <a:gd name="adj" fmla="val 16662"/>
            </a:avLst>
          </a:prstGeom>
          <a:solidFill>
            <a:srgbClr val="CAF5A8"/>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CuadroTexto 9">
            <a:extLst>
              <a:ext uri="{FF2B5EF4-FFF2-40B4-BE49-F238E27FC236}">
                <a16:creationId xmlns:a16="http://schemas.microsoft.com/office/drawing/2014/main" id="{43191F82-BFC0-133C-C709-639353BE517A}"/>
              </a:ext>
            </a:extLst>
          </p:cNvPr>
          <p:cNvSpPr txBox="1"/>
          <p:nvPr/>
        </p:nvSpPr>
        <p:spPr>
          <a:xfrm>
            <a:off x="2040413" y="1843929"/>
            <a:ext cx="847518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1" i="0" u="none" strike="noStrike" kern="1200" cap="none" spc="0" normalizeH="0" baseline="0" noProof="0">
                <a:ln>
                  <a:noFill/>
                </a:ln>
                <a:solidFill>
                  <a:srgbClr val="003867"/>
                </a:solidFill>
                <a:effectLst/>
                <a:uLnTx/>
                <a:uFillTx/>
                <a:latin typeface="Arial" panose="020B0604020202020204"/>
                <a:ea typeface="+mn-ea"/>
                <a:cs typeface="+mn-cs"/>
              </a:rPr>
              <a:t>CONTROL - Rapidez de acción desde primeros días</a:t>
            </a:r>
            <a:r>
              <a:rPr kumimoji="0" lang="es-ES_tradnl" sz="2400" b="1" i="0" u="none" strike="noStrike" kern="1200" cap="none" spc="0" normalizeH="0" baseline="30000" noProof="0">
                <a:ln>
                  <a:noFill/>
                </a:ln>
                <a:solidFill>
                  <a:srgbClr val="003867"/>
                </a:solidFill>
                <a:effectLst/>
                <a:uLnTx/>
                <a:uFillTx/>
                <a:latin typeface="Arial" panose="020B0604020202020204"/>
                <a:ea typeface="+mn-ea"/>
                <a:cs typeface="+mn-cs"/>
              </a:rPr>
              <a:t>1</a:t>
            </a:r>
          </a:p>
        </p:txBody>
      </p:sp>
      <p:sp>
        <p:nvSpPr>
          <p:cNvPr id="12" name="Rectángulo redondeado 11">
            <a:extLst>
              <a:ext uri="{FF2B5EF4-FFF2-40B4-BE49-F238E27FC236}">
                <a16:creationId xmlns:a16="http://schemas.microsoft.com/office/drawing/2014/main" id="{1A94448D-30F4-E2DC-FC9B-EF196D81024C}"/>
              </a:ext>
            </a:extLst>
          </p:cNvPr>
          <p:cNvSpPr/>
          <p:nvPr/>
        </p:nvSpPr>
        <p:spPr>
          <a:xfrm>
            <a:off x="551880" y="2643091"/>
            <a:ext cx="11042473" cy="953126"/>
          </a:xfrm>
          <a:prstGeom prst="roundRect">
            <a:avLst>
              <a:gd name="adj" fmla="val 15608"/>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ctángulo 12">
            <a:extLst>
              <a:ext uri="{FF2B5EF4-FFF2-40B4-BE49-F238E27FC236}">
                <a16:creationId xmlns:a16="http://schemas.microsoft.com/office/drawing/2014/main" id="{BB302C54-CBC3-669A-DD1A-9240AC5D0011}"/>
              </a:ext>
            </a:extLst>
          </p:cNvPr>
          <p:cNvSpPr/>
          <p:nvPr/>
        </p:nvSpPr>
        <p:spPr>
          <a:xfrm>
            <a:off x="1524000" y="2650391"/>
            <a:ext cx="8893175" cy="938526"/>
          </a:xfrm>
          <a:prstGeom prst="rect">
            <a:avLst/>
          </a:prstGeom>
          <a:noFill/>
          <a:ln w="1905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ES" sz="1800" b="0" i="0" u="none" strike="noStrike" kern="1200" cap="none" spc="0" normalizeH="0" baseline="0" noProof="0">
                <a:ln>
                  <a:noFill/>
                </a:ln>
                <a:solidFill>
                  <a:srgbClr val="213468"/>
                </a:solidFill>
                <a:effectLst/>
                <a:uLnTx/>
                <a:uFillTx/>
                <a:latin typeface="Arial" panose="020B0604020202020204"/>
                <a:ea typeface="+mn-ea"/>
                <a:cs typeface="+mn-cs"/>
              </a:rPr>
              <a:t>EBGLYSS</a:t>
            </a:r>
            <a:r>
              <a:rPr kumimoji="0" lang="es-ES" sz="1800" b="0" i="0" u="none" strike="noStrike" kern="1200" cap="none" spc="0" normalizeH="0" baseline="30000" noProof="0">
                <a:ln>
                  <a:noFill/>
                </a:ln>
                <a:solidFill>
                  <a:srgbClr val="213468"/>
                </a:solidFill>
                <a:effectLst/>
                <a:uLnTx/>
                <a:uFillTx/>
                <a:latin typeface="Arial" panose="020B0604020202020204"/>
                <a:ea typeface="+mn-ea"/>
                <a:cs typeface="+mn-cs"/>
              </a:rPr>
              <a:t>®</a:t>
            </a:r>
            <a:r>
              <a:rPr kumimoji="0" lang="es-ES" sz="1800" b="0" i="0" u="none" strike="noStrike" kern="1200" cap="none" spc="0" normalizeH="0" baseline="0" noProof="0">
                <a:ln>
                  <a:noFill/>
                </a:ln>
                <a:solidFill>
                  <a:srgbClr val="213468"/>
                </a:solidFill>
                <a:effectLst/>
                <a:uLnTx/>
                <a:uFillTx/>
                <a:latin typeface="Arial" panose="020B0604020202020204"/>
                <a:ea typeface="+mn-ea"/>
                <a:cs typeface="+mn-cs"/>
              </a:rPr>
              <a:t>: mejoras significativas </a:t>
            </a:r>
            <a:r>
              <a:rPr kumimoji="0" lang="es-ES" sz="1800" b="0" i="0" u="none" strike="noStrike" kern="1200" cap="none" spc="0" normalizeH="0" baseline="0" noProof="0">
                <a:ln>
                  <a:noFill/>
                </a:ln>
                <a:solidFill>
                  <a:srgbClr val="1F2F53"/>
                </a:solidFill>
                <a:effectLst/>
                <a:uLnTx/>
                <a:uFillTx/>
                <a:latin typeface="Arial" panose="020B0604020202020204"/>
                <a:ea typeface="+mn-ea"/>
                <a:cs typeface="+mn-cs"/>
              </a:rPr>
              <a:t>en el </a:t>
            </a:r>
            <a:r>
              <a:rPr kumimoji="0" lang="es-ES" sz="1800" b="1" i="0" u="none" strike="noStrike" kern="1200" cap="none" spc="0" normalizeH="0" baseline="0" noProof="0">
                <a:ln>
                  <a:noFill/>
                </a:ln>
                <a:solidFill>
                  <a:srgbClr val="1F2F53"/>
                </a:solidFill>
                <a:effectLst/>
                <a:uLnTx/>
                <a:uFillTx/>
                <a:latin typeface="Arial" panose="020B0604020202020204"/>
                <a:ea typeface="+mn-ea"/>
                <a:cs typeface="+mn-cs"/>
              </a:rPr>
              <a:t>prurito </a:t>
            </a:r>
            <a:r>
              <a:rPr kumimoji="0" lang="es-ES" sz="1800" b="0" i="0" u="none" strike="noStrike" kern="1200" cap="none" spc="0" normalizeH="0" baseline="0" noProof="0">
                <a:ln>
                  <a:noFill/>
                </a:ln>
                <a:solidFill>
                  <a:srgbClr val="1F2F53"/>
                </a:solidFill>
                <a:effectLst/>
                <a:uLnTx/>
                <a:uFillTx/>
                <a:latin typeface="Arial" panose="020B0604020202020204"/>
                <a:ea typeface="+mn-ea"/>
                <a:cs typeface="+mn-cs"/>
              </a:rPr>
              <a:t>desde los primeros días </a:t>
            </a:r>
            <a:r>
              <a:rPr kumimoji="0" lang="es-ES" sz="1800" b="1" i="0" u="none" strike="noStrike" kern="1200" cap="none" spc="0" normalizeH="0" baseline="0" noProof="0">
                <a:ln>
                  <a:noFill/>
                </a:ln>
                <a:solidFill>
                  <a:srgbClr val="1F2F53"/>
                </a:solidFill>
                <a:effectLst/>
                <a:uLnTx/>
                <a:uFillTx/>
                <a:latin typeface="Arial" panose="020B0604020202020204"/>
                <a:ea typeface="+mn-ea"/>
                <a:cs typeface="+mn-cs"/>
              </a:rPr>
              <a:t>(día 2 y 10)</a:t>
            </a:r>
            <a:r>
              <a:rPr kumimoji="0" lang="es-ES" sz="1800" b="1" i="0" u="none" strike="noStrike" kern="1200" cap="none" spc="0" normalizeH="0" baseline="30000" noProof="0">
                <a:ln>
                  <a:noFill/>
                </a:ln>
                <a:solidFill>
                  <a:srgbClr val="1F2F53"/>
                </a:solidFill>
                <a:effectLst/>
                <a:uLnTx/>
                <a:uFillTx/>
                <a:latin typeface="Arial" panose="020B0604020202020204"/>
                <a:ea typeface="+mn-ea"/>
                <a:cs typeface="+mn-cs"/>
              </a:rPr>
              <a:t>1</a:t>
            </a:r>
          </a:p>
        </p:txBody>
      </p:sp>
      <p:sp>
        <p:nvSpPr>
          <p:cNvPr id="15" name="Rectángulo redondeado 14">
            <a:extLst>
              <a:ext uri="{FF2B5EF4-FFF2-40B4-BE49-F238E27FC236}">
                <a16:creationId xmlns:a16="http://schemas.microsoft.com/office/drawing/2014/main" id="{9119C728-C53C-D1AD-B854-A80C0BE0E299}"/>
              </a:ext>
            </a:extLst>
          </p:cNvPr>
          <p:cNvSpPr/>
          <p:nvPr/>
        </p:nvSpPr>
        <p:spPr>
          <a:xfrm>
            <a:off x="551880" y="3692306"/>
            <a:ext cx="11042473" cy="953126"/>
          </a:xfrm>
          <a:prstGeom prst="roundRect">
            <a:avLst>
              <a:gd name="adj" fmla="val 17716"/>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ángulo 15">
            <a:extLst>
              <a:ext uri="{FF2B5EF4-FFF2-40B4-BE49-F238E27FC236}">
                <a16:creationId xmlns:a16="http://schemas.microsoft.com/office/drawing/2014/main" id="{F46AC08B-3D83-CBE0-FEB7-1D3BD6E21879}"/>
              </a:ext>
            </a:extLst>
          </p:cNvPr>
          <p:cNvSpPr/>
          <p:nvPr/>
        </p:nvSpPr>
        <p:spPr>
          <a:xfrm>
            <a:off x="1524000" y="3699606"/>
            <a:ext cx="8893175" cy="938526"/>
          </a:xfrm>
          <a:prstGeom prst="rect">
            <a:avLst/>
          </a:prstGeom>
          <a:noFill/>
          <a:ln w="1905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ES" sz="1800" b="0" i="0" u="none" strike="noStrike" kern="1200" cap="none" spc="0" normalizeH="0" baseline="0" noProof="0">
                <a:ln>
                  <a:noFill/>
                </a:ln>
                <a:solidFill>
                  <a:srgbClr val="223469"/>
                </a:solidFill>
                <a:effectLst/>
                <a:uLnTx/>
                <a:uFillTx/>
                <a:latin typeface="Arial" panose="020B0604020202020204"/>
                <a:ea typeface="+mn-ea"/>
                <a:cs typeface="+mn-cs"/>
              </a:rPr>
              <a:t>EBGLYSS</a:t>
            </a:r>
            <a:r>
              <a:rPr kumimoji="0" lang="es-ES" sz="1800" b="0" i="0" u="none" strike="noStrike" kern="1200" cap="none" spc="0" normalizeH="0" baseline="30000" noProof="0">
                <a:ln>
                  <a:noFill/>
                </a:ln>
                <a:solidFill>
                  <a:srgbClr val="223469"/>
                </a:solidFill>
                <a:effectLst/>
                <a:uLnTx/>
                <a:uFillTx/>
                <a:latin typeface="Arial" panose="020B0604020202020204"/>
                <a:ea typeface="+mn-ea"/>
                <a:cs typeface="+mn-cs"/>
              </a:rPr>
              <a:t>®</a:t>
            </a:r>
            <a:r>
              <a:rPr kumimoji="0" lang="es-ES" sz="1800" b="0" i="0" u="none" strike="noStrike" kern="1200" cap="none" spc="0" normalizeH="0" baseline="0" noProof="0">
                <a:ln>
                  <a:noFill/>
                </a:ln>
                <a:solidFill>
                  <a:srgbClr val="223469"/>
                </a:solidFill>
                <a:effectLst/>
                <a:uLnTx/>
                <a:uFillTx/>
                <a:latin typeface="Arial" panose="020B0604020202020204"/>
                <a:ea typeface="+mn-ea"/>
                <a:cs typeface="+mn-cs"/>
              </a:rPr>
              <a:t>: mejoras significativas en la </a:t>
            </a:r>
            <a:r>
              <a:rPr kumimoji="0" lang="es-ES" sz="1800" b="1" i="0" u="none" strike="noStrike" kern="1200" cap="none" spc="0" normalizeH="0" baseline="0" noProof="0">
                <a:ln>
                  <a:noFill/>
                </a:ln>
                <a:solidFill>
                  <a:srgbClr val="223469"/>
                </a:solidFill>
                <a:effectLst/>
                <a:uLnTx/>
                <a:uFillTx/>
                <a:latin typeface="Arial" panose="020B0604020202020204"/>
                <a:ea typeface="+mn-ea"/>
                <a:cs typeface="+mn-cs"/>
              </a:rPr>
              <a:t>pérdida de sueño </a:t>
            </a:r>
            <a:r>
              <a:rPr kumimoji="0" lang="es-ES" sz="1800" b="0" i="0" u="none" strike="noStrike" kern="1200" cap="none" spc="0" normalizeH="0" baseline="0" noProof="0">
                <a:ln>
                  <a:noFill/>
                </a:ln>
                <a:solidFill>
                  <a:srgbClr val="223469"/>
                </a:solidFill>
                <a:effectLst/>
                <a:uLnTx/>
                <a:uFillTx/>
                <a:latin typeface="Arial" panose="020B0604020202020204"/>
                <a:ea typeface="+mn-ea"/>
                <a:cs typeface="+mn-cs"/>
              </a:rPr>
              <a:t>debido al picor desde el </a:t>
            </a:r>
            <a:r>
              <a:rPr kumimoji="0" lang="es-ES" sz="1800" b="1" i="0" u="none" strike="noStrike" kern="1200" cap="none" spc="0" normalizeH="0" baseline="0" noProof="0">
                <a:ln>
                  <a:noFill/>
                </a:ln>
                <a:solidFill>
                  <a:srgbClr val="223469"/>
                </a:solidFill>
                <a:effectLst/>
                <a:uLnTx/>
                <a:uFillTx/>
                <a:latin typeface="Arial" panose="020B0604020202020204"/>
                <a:ea typeface="+mn-ea"/>
                <a:cs typeface="+mn-cs"/>
              </a:rPr>
              <a:t>3</a:t>
            </a:r>
            <a:r>
              <a:rPr kumimoji="0" lang="es-ES" sz="1800" b="1" i="0" u="none" strike="noStrike" kern="1200" cap="none" spc="0" normalizeH="0" baseline="30000" noProof="0">
                <a:ln>
                  <a:noFill/>
                </a:ln>
                <a:solidFill>
                  <a:srgbClr val="223469"/>
                </a:solidFill>
                <a:effectLst/>
                <a:uLnTx/>
                <a:uFillTx/>
                <a:latin typeface="Arial" panose="020B0604020202020204"/>
                <a:ea typeface="+mn-ea"/>
                <a:cs typeface="+mn-cs"/>
              </a:rPr>
              <a:t>er</a:t>
            </a:r>
            <a:r>
              <a:rPr kumimoji="0" lang="es-ES" sz="1800" b="1" i="0" u="none" strike="noStrike" kern="1200" cap="none" spc="0" normalizeH="0" baseline="0" noProof="0">
                <a:ln>
                  <a:noFill/>
                </a:ln>
                <a:solidFill>
                  <a:srgbClr val="223469"/>
                </a:solidFill>
                <a:effectLst/>
                <a:uLnTx/>
                <a:uFillTx/>
                <a:latin typeface="Arial" panose="020B0604020202020204"/>
                <a:ea typeface="+mn-ea"/>
                <a:cs typeface="+mn-cs"/>
              </a:rPr>
              <a:t> día </a:t>
            </a:r>
            <a:r>
              <a:rPr kumimoji="0" lang="es-ES" sz="1800" b="0" i="0" u="none" strike="noStrike" kern="1200" cap="none" spc="0" normalizeH="0" baseline="0" noProof="0">
                <a:ln>
                  <a:noFill/>
                </a:ln>
                <a:solidFill>
                  <a:srgbClr val="223469"/>
                </a:solidFill>
                <a:effectLst/>
                <a:uLnTx/>
                <a:uFillTx/>
                <a:latin typeface="Arial" panose="020B0604020202020204"/>
                <a:ea typeface="+mn-ea"/>
                <a:cs typeface="+mn-cs"/>
              </a:rPr>
              <a:t>de tratamiento</a:t>
            </a:r>
            <a:r>
              <a:rPr kumimoji="0" lang="es-ES" sz="1800" b="1" i="0" u="none" strike="noStrike" kern="1200" cap="none" spc="0" normalizeH="0" baseline="30000" noProof="0">
                <a:ln>
                  <a:noFill/>
                </a:ln>
                <a:solidFill>
                  <a:srgbClr val="223469"/>
                </a:solidFill>
                <a:effectLst/>
                <a:uLnTx/>
                <a:uFillTx/>
                <a:latin typeface="Arial" panose="020B0604020202020204"/>
                <a:ea typeface="+mn-ea"/>
                <a:cs typeface="+mn-cs"/>
              </a:rPr>
              <a:t>1</a:t>
            </a:r>
          </a:p>
        </p:txBody>
      </p:sp>
      <p:sp>
        <p:nvSpPr>
          <p:cNvPr id="14" name="CuadroTexto 13">
            <a:extLst>
              <a:ext uri="{FF2B5EF4-FFF2-40B4-BE49-F238E27FC236}">
                <a16:creationId xmlns:a16="http://schemas.microsoft.com/office/drawing/2014/main" id="{2ED0211D-7D24-0B86-751E-E9B7F048F653}"/>
              </a:ext>
            </a:extLst>
          </p:cNvPr>
          <p:cNvSpPr txBox="1"/>
          <p:nvPr/>
        </p:nvSpPr>
        <p:spPr>
          <a:xfrm>
            <a:off x="1436076" y="6217205"/>
            <a:ext cx="9079523" cy="41549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DA: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dermatitis atópica.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1.</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Yosipovitch</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G, </a:t>
            </a:r>
            <a:r>
              <a:rPr kumimoji="0" lang="es-ES" sz="7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Lebrikizumab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improved</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itch</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and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reduced</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the</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extent</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of</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itch</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interference</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on</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n-US" sz="700" b="0" i="0" u="none" strike="noStrike" kern="1200" cap="none" spc="0" normalizeH="0" baseline="0" noProof="0">
                <a:ln>
                  <a:noFill/>
                </a:ln>
                <a:solidFill>
                  <a:srgbClr val="646464"/>
                </a:solidFill>
                <a:effectLst/>
                <a:uLnTx/>
                <a:uFillTx/>
                <a:latin typeface="Arial" panose="020B0604020202020204"/>
                <a:ea typeface="+mn-ea"/>
                <a:cs typeface="+mn-cs"/>
              </a:rPr>
              <a:t>sleep in patients with moderate-to-severe atopic dermatitis: two randomized, placebo-controlled, phase III trials. Br J Dermatol. 2024;190(2):289-291.</a:t>
            </a:r>
            <a:endParaRPr kumimoji="0" lang="es-ES" sz="700" b="0" i="0" u="none" strike="noStrike" kern="1200" cap="none" spc="0" normalizeH="0" baseline="0" noProof="0">
              <a:ln>
                <a:noFill/>
              </a:ln>
              <a:solidFill>
                <a:srgbClr val="646464"/>
              </a:solidFill>
              <a:effectLst/>
              <a:uLnTx/>
              <a:uFillTx/>
              <a:latin typeface="Arial" panose="020B0604020202020204"/>
              <a:ea typeface="+mn-ea"/>
              <a:cs typeface="+mn-cs"/>
            </a:endParaRPr>
          </a:p>
        </p:txBody>
      </p:sp>
      <p:sp>
        <p:nvSpPr>
          <p:cNvPr id="4" name="Título 1">
            <a:extLst>
              <a:ext uri="{FF2B5EF4-FFF2-40B4-BE49-F238E27FC236}">
                <a16:creationId xmlns:a16="http://schemas.microsoft.com/office/drawing/2014/main" id="{3475BAA2-28FC-698B-18B4-0D0B3D3C7DD5}"/>
              </a:ext>
            </a:extLst>
          </p:cNvPr>
          <p:cNvSpPr>
            <a:spLocks noGrp="1"/>
          </p:cNvSpPr>
          <p:nvPr>
            <p:ph type="title"/>
          </p:nvPr>
        </p:nvSpPr>
        <p:spPr>
          <a:xfrm>
            <a:off x="541058" y="211015"/>
            <a:ext cx="10710038" cy="640214"/>
          </a:xfrm>
        </p:spPr>
        <p:txBody>
          <a:bodyPr>
            <a:noAutofit/>
          </a:bodyPr>
          <a:lstStyle/>
          <a:p>
            <a:r>
              <a:rPr lang="es-ES"/>
              <a:t>EBGLYSS</a:t>
            </a:r>
            <a:r>
              <a:rPr lang="es-ES" baseline="30000"/>
              <a:t>®</a:t>
            </a:r>
            <a:r>
              <a:rPr lang="es-ES"/>
              <a:t> muestra rapidez de acción en la mejora del picor y la pérdida de sueño en la DA moderada a grave</a:t>
            </a:r>
            <a:r>
              <a:rPr lang="es-ES" baseline="30000" noProof="0"/>
              <a:t>1</a:t>
            </a:r>
            <a:endParaRPr lang="es-ES" baseline="30000"/>
          </a:p>
        </p:txBody>
      </p:sp>
      <p:sp>
        <p:nvSpPr>
          <p:cNvPr id="18" name="object 11">
            <a:extLst>
              <a:ext uri="{FF2B5EF4-FFF2-40B4-BE49-F238E27FC236}">
                <a16:creationId xmlns:a16="http://schemas.microsoft.com/office/drawing/2014/main" id="{6E53B3DB-0D32-4198-68E1-70F39BB9CD11}"/>
              </a:ext>
            </a:extLst>
          </p:cNvPr>
          <p:cNvSpPr/>
          <p:nvPr/>
        </p:nvSpPr>
        <p:spPr>
          <a:xfrm>
            <a:off x="1293123" y="1820980"/>
            <a:ext cx="549102" cy="500199"/>
          </a:xfrm>
          <a:custGeom>
            <a:avLst/>
            <a:gdLst/>
            <a:ahLst/>
            <a:cxnLst/>
            <a:rect l="l" t="t" r="r" b="b"/>
            <a:pathLst>
              <a:path w="905509" h="824864">
                <a:moveTo>
                  <a:pt x="675627" y="405384"/>
                </a:moveTo>
                <a:lnTo>
                  <a:pt x="671283" y="357187"/>
                </a:lnTo>
                <a:lnTo>
                  <a:pt x="671258" y="356857"/>
                </a:lnTo>
                <a:lnTo>
                  <a:pt x="658685" y="311175"/>
                </a:lnTo>
                <a:lnTo>
                  <a:pt x="644804" y="281990"/>
                </a:lnTo>
                <a:lnTo>
                  <a:pt x="644804" y="405384"/>
                </a:lnTo>
                <a:lnTo>
                  <a:pt x="639927" y="453567"/>
                </a:lnTo>
                <a:lnTo>
                  <a:pt x="625957" y="498487"/>
                </a:lnTo>
                <a:lnTo>
                  <a:pt x="603859" y="539153"/>
                </a:lnTo>
                <a:lnTo>
                  <a:pt x="574598" y="574611"/>
                </a:lnTo>
                <a:lnTo>
                  <a:pt x="539153" y="603872"/>
                </a:lnTo>
                <a:lnTo>
                  <a:pt x="498487" y="625970"/>
                </a:lnTo>
                <a:lnTo>
                  <a:pt x="453567" y="639953"/>
                </a:lnTo>
                <a:lnTo>
                  <a:pt x="405371" y="644817"/>
                </a:lnTo>
                <a:lnTo>
                  <a:pt x="357174" y="639953"/>
                </a:lnTo>
                <a:lnTo>
                  <a:pt x="312254" y="625970"/>
                </a:lnTo>
                <a:lnTo>
                  <a:pt x="271589" y="603872"/>
                </a:lnTo>
                <a:lnTo>
                  <a:pt x="236143" y="574611"/>
                </a:lnTo>
                <a:lnTo>
                  <a:pt x="206883" y="539153"/>
                </a:lnTo>
                <a:lnTo>
                  <a:pt x="184785" y="498487"/>
                </a:lnTo>
                <a:lnTo>
                  <a:pt x="170916" y="453898"/>
                </a:lnTo>
                <a:lnTo>
                  <a:pt x="165938" y="405384"/>
                </a:lnTo>
                <a:lnTo>
                  <a:pt x="170815" y="357187"/>
                </a:lnTo>
                <a:lnTo>
                  <a:pt x="184785" y="312267"/>
                </a:lnTo>
                <a:lnTo>
                  <a:pt x="206883" y="271602"/>
                </a:lnTo>
                <a:lnTo>
                  <a:pt x="236143" y="236156"/>
                </a:lnTo>
                <a:lnTo>
                  <a:pt x="271589" y="206895"/>
                </a:lnTo>
                <a:lnTo>
                  <a:pt x="312254" y="184785"/>
                </a:lnTo>
                <a:lnTo>
                  <a:pt x="357174" y="170815"/>
                </a:lnTo>
                <a:lnTo>
                  <a:pt x="405371" y="165938"/>
                </a:lnTo>
                <a:lnTo>
                  <a:pt x="453567" y="170815"/>
                </a:lnTo>
                <a:lnTo>
                  <a:pt x="498487" y="184785"/>
                </a:lnTo>
                <a:lnTo>
                  <a:pt x="539153" y="206895"/>
                </a:lnTo>
                <a:lnTo>
                  <a:pt x="574598" y="236156"/>
                </a:lnTo>
                <a:lnTo>
                  <a:pt x="603859" y="271602"/>
                </a:lnTo>
                <a:lnTo>
                  <a:pt x="625957" y="312267"/>
                </a:lnTo>
                <a:lnTo>
                  <a:pt x="639826" y="356857"/>
                </a:lnTo>
                <a:lnTo>
                  <a:pt x="644804" y="405384"/>
                </a:lnTo>
                <a:lnTo>
                  <a:pt x="644804" y="281990"/>
                </a:lnTo>
                <a:lnTo>
                  <a:pt x="611987" y="231355"/>
                </a:lnTo>
                <a:lnTo>
                  <a:pt x="579399" y="198755"/>
                </a:lnTo>
                <a:lnTo>
                  <a:pt x="541667" y="172072"/>
                </a:lnTo>
                <a:lnTo>
                  <a:pt x="499579" y="152057"/>
                </a:lnTo>
                <a:lnTo>
                  <a:pt x="453885" y="139471"/>
                </a:lnTo>
                <a:lnTo>
                  <a:pt x="405371" y="135115"/>
                </a:lnTo>
                <a:lnTo>
                  <a:pt x="356857" y="139471"/>
                </a:lnTo>
                <a:lnTo>
                  <a:pt x="311162" y="152057"/>
                </a:lnTo>
                <a:lnTo>
                  <a:pt x="269074" y="172072"/>
                </a:lnTo>
                <a:lnTo>
                  <a:pt x="231355" y="198755"/>
                </a:lnTo>
                <a:lnTo>
                  <a:pt x="198755" y="231355"/>
                </a:lnTo>
                <a:lnTo>
                  <a:pt x="172072" y="269087"/>
                </a:lnTo>
                <a:lnTo>
                  <a:pt x="152057" y="311175"/>
                </a:lnTo>
                <a:lnTo>
                  <a:pt x="139484" y="356857"/>
                </a:lnTo>
                <a:lnTo>
                  <a:pt x="135128" y="405384"/>
                </a:lnTo>
                <a:lnTo>
                  <a:pt x="139458" y="453567"/>
                </a:lnTo>
                <a:lnTo>
                  <a:pt x="139484" y="453898"/>
                </a:lnTo>
                <a:lnTo>
                  <a:pt x="152057" y="499579"/>
                </a:lnTo>
                <a:lnTo>
                  <a:pt x="172072" y="541667"/>
                </a:lnTo>
                <a:lnTo>
                  <a:pt x="198755" y="579399"/>
                </a:lnTo>
                <a:lnTo>
                  <a:pt x="231355" y="611987"/>
                </a:lnTo>
                <a:lnTo>
                  <a:pt x="269074" y="638670"/>
                </a:lnTo>
                <a:lnTo>
                  <a:pt x="311162" y="658685"/>
                </a:lnTo>
                <a:lnTo>
                  <a:pt x="356857" y="671258"/>
                </a:lnTo>
                <a:lnTo>
                  <a:pt x="405371" y="675614"/>
                </a:lnTo>
                <a:lnTo>
                  <a:pt x="453885" y="671258"/>
                </a:lnTo>
                <a:lnTo>
                  <a:pt x="499579" y="658685"/>
                </a:lnTo>
                <a:lnTo>
                  <a:pt x="528739" y="644817"/>
                </a:lnTo>
                <a:lnTo>
                  <a:pt x="541667" y="638670"/>
                </a:lnTo>
                <a:lnTo>
                  <a:pt x="579399" y="611987"/>
                </a:lnTo>
                <a:lnTo>
                  <a:pt x="611987" y="579399"/>
                </a:lnTo>
                <a:lnTo>
                  <a:pt x="638670" y="541667"/>
                </a:lnTo>
                <a:lnTo>
                  <a:pt x="658685" y="499579"/>
                </a:lnTo>
                <a:lnTo>
                  <a:pt x="671258" y="453898"/>
                </a:lnTo>
                <a:lnTo>
                  <a:pt x="675627" y="405384"/>
                </a:lnTo>
                <a:close/>
              </a:path>
              <a:path w="905509" h="824864">
                <a:moveTo>
                  <a:pt x="729678" y="248539"/>
                </a:moveTo>
                <a:lnTo>
                  <a:pt x="648614" y="243217"/>
                </a:lnTo>
                <a:lnTo>
                  <a:pt x="684136" y="310781"/>
                </a:lnTo>
                <a:lnTo>
                  <a:pt x="729678" y="248539"/>
                </a:lnTo>
                <a:close/>
              </a:path>
              <a:path w="905509" h="824864">
                <a:moveTo>
                  <a:pt x="824255" y="412127"/>
                </a:moveTo>
                <a:lnTo>
                  <a:pt x="821486" y="364324"/>
                </a:lnTo>
                <a:lnTo>
                  <a:pt x="821486" y="364134"/>
                </a:lnTo>
                <a:lnTo>
                  <a:pt x="813447" y="318262"/>
                </a:lnTo>
                <a:lnTo>
                  <a:pt x="813358" y="317754"/>
                </a:lnTo>
                <a:lnTo>
                  <a:pt x="800188" y="273291"/>
                </a:lnTo>
                <a:lnTo>
                  <a:pt x="793813" y="258241"/>
                </a:lnTo>
                <a:lnTo>
                  <a:pt x="793813" y="412127"/>
                </a:lnTo>
                <a:lnTo>
                  <a:pt x="790841" y="459943"/>
                </a:lnTo>
                <a:lnTo>
                  <a:pt x="782142" y="506006"/>
                </a:lnTo>
                <a:lnTo>
                  <a:pt x="768083" y="549948"/>
                </a:lnTo>
                <a:lnTo>
                  <a:pt x="749033" y="591413"/>
                </a:lnTo>
                <a:lnTo>
                  <a:pt x="725335" y="630047"/>
                </a:lnTo>
                <a:lnTo>
                  <a:pt x="697369" y="665492"/>
                </a:lnTo>
                <a:lnTo>
                  <a:pt x="665492" y="697369"/>
                </a:lnTo>
                <a:lnTo>
                  <a:pt x="630047" y="725335"/>
                </a:lnTo>
                <a:lnTo>
                  <a:pt x="591413" y="749033"/>
                </a:lnTo>
                <a:lnTo>
                  <a:pt x="549948" y="768083"/>
                </a:lnTo>
                <a:lnTo>
                  <a:pt x="506006" y="782142"/>
                </a:lnTo>
                <a:lnTo>
                  <a:pt x="459943" y="790841"/>
                </a:lnTo>
                <a:lnTo>
                  <a:pt x="412127" y="793813"/>
                </a:lnTo>
                <a:lnTo>
                  <a:pt x="364312" y="790841"/>
                </a:lnTo>
                <a:lnTo>
                  <a:pt x="318262" y="782142"/>
                </a:lnTo>
                <a:lnTo>
                  <a:pt x="274320" y="768083"/>
                </a:lnTo>
                <a:lnTo>
                  <a:pt x="232841" y="749033"/>
                </a:lnTo>
                <a:lnTo>
                  <a:pt x="194208" y="725335"/>
                </a:lnTo>
                <a:lnTo>
                  <a:pt x="158775" y="697369"/>
                </a:lnTo>
                <a:lnTo>
                  <a:pt x="126885" y="665492"/>
                </a:lnTo>
                <a:lnTo>
                  <a:pt x="98920" y="630047"/>
                </a:lnTo>
                <a:lnTo>
                  <a:pt x="75234" y="591413"/>
                </a:lnTo>
                <a:lnTo>
                  <a:pt x="56172" y="549948"/>
                </a:lnTo>
                <a:lnTo>
                  <a:pt x="42125" y="506006"/>
                </a:lnTo>
                <a:lnTo>
                  <a:pt x="33464" y="460121"/>
                </a:lnTo>
                <a:lnTo>
                  <a:pt x="33426" y="459943"/>
                </a:lnTo>
                <a:lnTo>
                  <a:pt x="30441" y="412127"/>
                </a:lnTo>
                <a:lnTo>
                  <a:pt x="33426" y="364324"/>
                </a:lnTo>
                <a:lnTo>
                  <a:pt x="42125" y="318262"/>
                </a:lnTo>
                <a:lnTo>
                  <a:pt x="56172" y="274320"/>
                </a:lnTo>
                <a:lnTo>
                  <a:pt x="75234" y="232841"/>
                </a:lnTo>
                <a:lnTo>
                  <a:pt x="98920" y="194208"/>
                </a:lnTo>
                <a:lnTo>
                  <a:pt x="126885" y="158775"/>
                </a:lnTo>
                <a:lnTo>
                  <a:pt x="158775" y="126885"/>
                </a:lnTo>
                <a:lnTo>
                  <a:pt x="194208" y="98920"/>
                </a:lnTo>
                <a:lnTo>
                  <a:pt x="232841" y="75234"/>
                </a:lnTo>
                <a:lnTo>
                  <a:pt x="274320" y="56184"/>
                </a:lnTo>
                <a:lnTo>
                  <a:pt x="318262" y="42125"/>
                </a:lnTo>
                <a:lnTo>
                  <a:pt x="364312" y="33426"/>
                </a:lnTo>
                <a:lnTo>
                  <a:pt x="412127" y="30441"/>
                </a:lnTo>
                <a:lnTo>
                  <a:pt x="459943" y="33426"/>
                </a:lnTo>
                <a:lnTo>
                  <a:pt x="506006" y="42125"/>
                </a:lnTo>
                <a:lnTo>
                  <a:pt x="549948" y="56184"/>
                </a:lnTo>
                <a:lnTo>
                  <a:pt x="591413" y="75234"/>
                </a:lnTo>
                <a:lnTo>
                  <a:pt x="630047" y="98920"/>
                </a:lnTo>
                <a:lnTo>
                  <a:pt x="665492" y="126885"/>
                </a:lnTo>
                <a:lnTo>
                  <a:pt x="697369" y="158775"/>
                </a:lnTo>
                <a:lnTo>
                  <a:pt x="725335" y="194208"/>
                </a:lnTo>
                <a:lnTo>
                  <a:pt x="749033" y="232841"/>
                </a:lnTo>
                <a:lnTo>
                  <a:pt x="768083" y="274320"/>
                </a:lnTo>
                <a:lnTo>
                  <a:pt x="782142" y="318262"/>
                </a:lnTo>
                <a:lnTo>
                  <a:pt x="790803" y="364134"/>
                </a:lnTo>
                <a:lnTo>
                  <a:pt x="790841" y="364324"/>
                </a:lnTo>
                <a:lnTo>
                  <a:pt x="793813" y="412127"/>
                </a:lnTo>
                <a:lnTo>
                  <a:pt x="793813" y="258241"/>
                </a:lnTo>
                <a:lnTo>
                  <a:pt x="760006" y="191363"/>
                </a:lnTo>
                <a:lnTo>
                  <a:pt x="733602" y="154520"/>
                </a:lnTo>
                <a:lnTo>
                  <a:pt x="703414" y="120853"/>
                </a:lnTo>
                <a:lnTo>
                  <a:pt x="669747" y="90665"/>
                </a:lnTo>
                <a:lnTo>
                  <a:pt x="632917" y="64262"/>
                </a:lnTo>
                <a:lnTo>
                  <a:pt x="593217" y="41960"/>
                </a:lnTo>
                <a:lnTo>
                  <a:pt x="550989" y="24066"/>
                </a:lnTo>
                <a:lnTo>
                  <a:pt x="506514" y="10909"/>
                </a:lnTo>
                <a:lnTo>
                  <a:pt x="460133" y="2781"/>
                </a:lnTo>
                <a:lnTo>
                  <a:pt x="412127" y="0"/>
                </a:lnTo>
                <a:lnTo>
                  <a:pt x="364134" y="2781"/>
                </a:lnTo>
                <a:lnTo>
                  <a:pt x="317741" y="10909"/>
                </a:lnTo>
                <a:lnTo>
                  <a:pt x="273278" y="24066"/>
                </a:lnTo>
                <a:lnTo>
                  <a:pt x="231038" y="41960"/>
                </a:lnTo>
                <a:lnTo>
                  <a:pt x="191350" y="64262"/>
                </a:lnTo>
                <a:lnTo>
                  <a:pt x="154508" y="90665"/>
                </a:lnTo>
                <a:lnTo>
                  <a:pt x="120840" y="120853"/>
                </a:lnTo>
                <a:lnTo>
                  <a:pt x="90652" y="154520"/>
                </a:lnTo>
                <a:lnTo>
                  <a:pt x="64249" y="191363"/>
                </a:lnTo>
                <a:lnTo>
                  <a:pt x="41948" y="231051"/>
                </a:lnTo>
                <a:lnTo>
                  <a:pt x="24066" y="273291"/>
                </a:lnTo>
                <a:lnTo>
                  <a:pt x="10909" y="317754"/>
                </a:lnTo>
                <a:lnTo>
                  <a:pt x="2781" y="364134"/>
                </a:lnTo>
                <a:lnTo>
                  <a:pt x="0" y="412127"/>
                </a:lnTo>
                <a:lnTo>
                  <a:pt x="2768" y="459943"/>
                </a:lnTo>
                <a:lnTo>
                  <a:pt x="2781" y="460121"/>
                </a:lnTo>
                <a:lnTo>
                  <a:pt x="10820" y="506006"/>
                </a:lnTo>
                <a:lnTo>
                  <a:pt x="10909" y="506514"/>
                </a:lnTo>
                <a:lnTo>
                  <a:pt x="24066" y="550976"/>
                </a:lnTo>
                <a:lnTo>
                  <a:pt x="41948" y="593217"/>
                </a:lnTo>
                <a:lnTo>
                  <a:pt x="64249" y="632904"/>
                </a:lnTo>
                <a:lnTo>
                  <a:pt x="90652" y="669747"/>
                </a:lnTo>
                <a:lnTo>
                  <a:pt x="120840" y="703414"/>
                </a:lnTo>
                <a:lnTo>
                  <a:pt x="154508" y="733615"/>
                </a:lnTo>
                <a:lnTo>
                  <a:pt x="191350" y="760018"/>
                </a:lnTo>
                <a:lnTo>
                  <a:pt x="231038" y="782320"/>
                </a:lnTo>
                <a:lnTo>
                  <a:pt x="273278" y="800201"/>
                </a:lnTo>
                <a:lnTo>
                  <a:pt x="317741" y="813371"/>
                </a:lnTo>
                <a:lnTo>
                  <a:pt x="364134" y="821499"/>
                </a:lnTo>
                <a:lnTo>
                  <a:pt x="412127" y="824280"/>
                </a:lnTo>
                <a:lnTo>
                  <a:pt x="460133" y="821499"/>
                </a:lnTo>
                <a:lnTo>
                  <a:pt x="506514" y="813371"/>
                </a:lnTo>
                <a:lnTo>
                  <a:pt x="550989" y="800201"/>
                </a:lnTo>
                <a:lnTo>
                  <a:pt x="593217" y="782320"/>
                </a:lnTo>
                <a:lnTo>
                  <a:pt x="632917" y="760018"/>
                </a:lnTo>
                <a:lnTo>
                  <a:pt x="669747" y="733615"/>
                </a:lnTo>
                <a:lnTo>
                  <a:pt x="703414" y="703414"/>
                </a:lnTo>
                <a:lnTo>
                  <a:pt x="733602" y="669747"/>
                </a:lnTo>
                <a:lnTo>
                  <a:pt x="760006" y="632904"/>
                </a:lnTo>
                <a:lnTo>
                  <a:pt x="782307" y="593217"/>
                </a:lnTo>
                <a:lnTo>
                  <a:pt x="800188" y="550976"/>
                </a:lnTo>
                <a:lnTo>
                  <a:pt x="813358" y="506514"/>
                </a:lnTo>
                <a:lnTo>
                  <a:pt x="821486" y="460121"/>
                </a:lnTo>
                <a:lnTo>
                  <a:pt x="824255" y="412127"/>
                </a:lnTo>
                <a:close/>
              </a:path>
              <a:path w="905509" h="824864">
                <a:moveTo>
                  <a:pt x="905319" y="167792"/>
                </a:moveTo>
                <a:lnTo>
                  <a:pt x="903287" y="160007"/>
                </a:lnTo>
                <a:lnTo>
                  <a:pt x="898385" y="153619"/>
                </a:lnTo>
                <a:lnTo>
                  <a:pt x="891641" y="149745"/>
                </a:lnTo>
                <a:lnTo>
                  <a:pt x="883945" y="148666"/>
                </a:lnTo>
                <a:lnTo>
                  <a:pt x="876160" y="150698"/>
                </a:lnTo>
                <a:lnTo>
                  <a:pt x="869784" y="155600"/>
                </a:lnTo>
                <a:lnTo>
                  <a:pt x="865898" y="162331"/>
                </a:lnTo>
                <a:lnTo>
                  <a:pt x="864831" y="170014"/>
                </a:lnTo>
                <a:lnTo>
                  <a:pt x="866863" y="177787"/>
                </a:lnTo>
                <a:lnTo>
                  <a:pt x="871753" y="184188"/>
                </a:lnTo>
                <a:lnTo>
                  <a:pt x="878484" y="188074"/>
                </a:lnTo>
                <a:lnTo>
                  <a:pt x="886180" y="189141"/>
                </a:lnTo>
                <a:lnTo>
                  <a:pt x="893965" y="187109"/>
                </a:lnTo>
                <a:lnTo>
                  <a:pt x="900353" y="182219"/>
                </a:lnTo>
                <a:lnTo>
                  <a:pt x="904240" y="175488"/>
                </a:lnTo>
                <a:lnTo>
                  <a:pt x="905319" y="167792"/>
                </a:lnTo>
                <a:close/>
              </a:path>
            </a:pathLst>
          </a:custGeom>
          <a:solidFill>
            <a:srgbClr val="003867"/>
          </a:solidFill>
          <a:ln>
            <a:no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639969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17DA0-2A62-783E-E475-45E2A6AE16E8}"/>
            </a:ext>
          </a:extLst>
        </p:cNvPr>
        <p:cNvGrpSpPr/>
        <p:nvPr/>
      </p:nvGrpSpPr>
      <p:grpSpPr>
        <a:xfrm>
          <a:off x="0" y="0"/>
          <a:ext cx="0" cy="0"/>
          <a:chOff x="0" y="0"/>
          <a:chExt cx="0" cy="0"/>
        </a:xfrm>
      </p:grpSpPr>
      <p:graphicFrame>
        <p:nvGraphicFramePr>
          <p:cNvPr id="95" name="Gráfico 94">
            <a:extLst>
              <a:ext uri="{FF2B5EF4-FFF2-40B4-BE49-F238E27FC236}">
                <a16:creationId xmlns:a16="http://schemas.microsoft.com/office/drawing/2014/main" id="{0C77AD5C-2782-B268-066A-43CA17FF978A}"/>
              </a:ext>
            </a:extLst>
          </p:cNvPr>
          <p:cNvGraphicFramePr/>
          <p:nvPr>
            <p:extLst>
              <p:ext uri="{D42A27DB-BD31-4B8C-83A1-F6EECF244321}">
                <p14:modId xmlns:p14="http://schemas.microsoft.com/office/powerpoint/2010/main" val="99155796"/>
              </p:ext>
            </p:extLst>
          </p:nvPr>
        </p:nvGraphicFramePr>
        <p:xfrm>
          <a:off x="10150017" y="2809756"/>
          <a:ext cx="1660992" cy="146259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9" name="Gráfico 58">
            <a:extLst>
              <a:ext uri="{FF2B5EF4-FFF2-40B4-BE49-F238E27FC236}">
                <a16:creationId xmlns:a16="http://schemas.microsoft.com/office/drawing/2014/main" id="{01459E37-4D88-97D4-161E-FE2A9049CF0A}"/>
              </a:ext>
            </a:extLst>
          </p:cNvPr>
          <p:cNvGraphicFramePr/>
          <p:nvPr>
            <p:extLst>
              <p:ext uri="{D42A27DB-BD31-4B8C-83A1-F6EECF244321}">
                <p14:modId xmlns:p14="http://schemas.microsoft.com/office/powerpoint/2010/main" val="3418243339"/>
              </p:ext>
            </p:extLst>
          </p:nvPr>
        </p:nvGraphicFramePr>
        <p:xfrm>
          <a:off x="723930" y="1630215"/>
          <a:ext cx="1660992" cy="1462591"/>
        </p:xfrm>
        <a:graphic>
          <a:graphicData uri="http://schemas.openxmlformats.org/drawingml/2006/chart">
            <c:chart xmlns:c="http://schemas.openxmlformats.org/drawingml/2006/chart" xmlns:r="http://schemas.openxmlformats.org/officeDocument/2006/relationships" r:id="rId3"/>
          </a:graphicData>
        </a:graphic>
      </p:graphicFrame>
      <p:sp>
        <p:nvSpPr>
          <p:cNvPr id="3" name="CuadroTexto 2">
            <a:extLst>
              <a:ext uri="{FF2B5EF4-FFF2-40B4-BE49-F238E27FC236}">
                <a16:creationId xmlns:a16="http://schemas.microsoft.com/office/drawing/2014/main" id="{6DD338DE-7A45-DF76-0F75-6C23094E5837}"/>
              </a:ext>
            </a:extLst>
          </p:cNvPr>
          <p:cNvSpPr txBox="1"/>
          <p:nvPr/>
        </p:nvSpPr>
        <p:spPr>
          <a:xfrm>
            <a:off x="7865182" y="2181694"/>
            <a:ext cx="367763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7945B8"/>
                </a:solidFill>
                <a:effectLst/>
                <a:uLnTx/>
                <a:uFillTx/>
                <a:ea typeface="+mn-ea"/>
                <a:cs typeface="+mn-cs"/>
              </a:rPr>
              <a:t>Seguridad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223469"/>
                </a:solidFill>
                <a:effectLst/>
                <a:uLnTx/>
                <a:uFillTx/>
                <a:ea typeface="+mn-ea"/>
                <a:cs typeface="+mn-cs"/>
              </a:rPr>
              <a:t>Reacciones adversas en las primeras 16 semanas</a:t>
            </a:r>
            <a:r>
              <a:rPr kumimoji="0" lang="es-ES" sz="1200" b="0" i="0" u="none" strike="noStrike" kern="1200" cap="none" spc="0" normalizeH="0" baseline="30000" noProof="0">
                <a:ln>
                  <a:noFill/>
                </a:ln>
                <a:solidFill>
                  <a:srgbClr val="223469"/>
                </a:solidFill>
                <a:effectLst/>
                <a:uLnTx/>
                <a:uFillTx/>
                <a:ea typeface="+mn-ea"/>
                <a:cs typeface="+mn-cs"/>
              </a:rPr>
              <a:t>3</a:t>
            </a:r>
          </a:p>
        </p:txBody>
      </p:sp>
      <p:sp>
        <p:nvSpPr>
          <p:cNvPr id="35" name="CuadroTexto 34">
            <a:extLst>
              <a:ext uri="{FF2B5EF4-FFF2-40B4-BE49-F238E27FC236}">
                <a16:creationId xmlns:a16="http://schemas.microsoft.com/office/drawing/2014/main" id="{DDDD3F76-9052-B9F9-FBC2-99392F0DC38C}"/>
              </a:ext>
            </a:extLst>
          </p:cNvPr>
          <p:cNvSpPr txBox="1"/>
          <p:nvPr/>
        </p:nvSpPr>
        <p:spPr>
          <a:xfrm>
            <a:off x="661352" y="2945605"/>
            <a:ext cx="178614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srgbClr val="223469"/>
                </a:solidFill>
                <a:effectLst/>
                <a:uLnTx/>
                <a:uFillTx/>
                <a:latin typeface="Arial" panose="020B0604020202020204" pitchFamily="34" charset="0"/>
                <a:ea typeface="+mn-ea"/>
                <a:cs typeface="Arial" panose="020B0604020202020204" pitchFamily="34" charset="0"/>
              </a:rPr>
              <a:t>de los pacientes alcanzó un EASI-75 a la semana 16*</a:t>
            </a:r>
            <a:r>
              <a:rPr kumimoji="0" lang="es-ES" sz="900" b="0" i="0" u="none" strike="noStrike" kern="1200" cap="none" spc="0" normalizeH="0" baseline="30000" noProof="0">
                <a:ln>
                  <a:noFill/>
                </a:ln>
                <a:solidFill>
                  <a:srgbClr val="223469"/>
                </a:solidFill>
                <a:effectLst/>
                <a:uLnTx/>
                <a:uFillTx/>
                <a:latin typeface="Arial" panose="020B0604020202020204" pitchFamily="34" charset="0"/>
                <a:ea typeface="+mn-ea"/>
                <a:cs typeface="Arial" panose="020B0604020202020204" pitchFamily="34" charset="0"/>
              </a:rPr>
              <a:t>1</a:t>
            </a:r>
          </a:p>
        </p:txBody>
      </p:sp>
      <p:sp>
        <p:nvSpPr>
          <p:cNvPr id="41" name="CuadroTexto 40">
            <a:extLst>
              <a:ext uri="{FF2B5EF4-FFF2-40B4-BE49-F238E27FC236}">
                <a16:creationId xmlns:a16="http://schemas.microsoft.com/office/drawing/2014/main" id="{B5C531CF-4E9B-DC15-096D-C49A08C5F9C0}"/>
              </a:ext>
            </a:extLst>
          </p:cNvPr>
          <p:cNvSpPr txBox="1"/>
          <p:nvPr/>
        </p:nvSpPr>
        <p:spPr>
          <a:xfrm>
            <a:off x="7884503" y="4300307"/>
            <a:ext cx="124405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srgbClr val="223469"/>
                </a:solidFill>
                <a:effectLst/>
                <a:uLnTx/>
                <a:uFillTx/>
                <a:latin typeface="Arial" panose="020B0604020202020204"/>
                <a:ea typeface="+mn-ea"/>
                <a:cs typeface="+mn-cs"/>
              </a:rPr>
              <a:t>Conjuntivitis</a:t>
            </a:r>
          </a:p>
        </p:txBody>
      </p:sp>
      <p:sp>
        <p:nvSpPr>
          <p:cNvPr id="42" name="CuadroTexto 41">
            <a:extLst>
              <a:ext uri="{FF2B5EF4-FFF2-40B4-BE49-F238E27FC236}">
                <a16:creationId xmlns:a16="http://schemas.microsoft.com/office/drawing/2014/main" id="{57986883-54F2-7C74-164B-B960D0A50BB5}"/>
              </a:ext>
            </a:extLst>
          </p:cNvPr>
          <p:cNvSpPr txBox="1"/>
          <p:nvPr/>
        </p:nvSpPr>
        <p:spPr>
          <a:xfrm>
            <a:off x="9127562" y="4302482"/>
            <a:ext cx="12440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srgbClr val="223469"/>
                </a:solidFill>
                <a:effectLst/>
                <a:uLnTx/>
                <a:uFillTx/>
                <a:latin typeface="Arial" panose="020B0604020202020204"/>
                <a:ea typeface="+mn-ea"/>
                <a:cs typeface="+mn-cs"/>
              </a:rPr>
              <a:t>Conjuntivitis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srgbClr val="223469"/>
                </a:solidFill>
                <a:effectLst/>
                <a:uLnTx/>
                <a:uFillTx/>
                <a:latin typeface="Arial" panose="020B0604020202020204"/>
                <a:ea typeface="+mn-ea"/>
                <a:cs typeface="+mn-cs"/>
              </a:rPr>
              <a:t>alérgica</a:t>
            </a:r>
          </a:p>
        </p:txBody>
      </p:sp>
      <p:sp>
        <p:nvSpPr>
          <p:cNvPr id="43" name="CuadroTexto 42">
            <a:extLst>
              <a:ext uri="{FF2B5EF4-FFF2-40B4-BE49-F238E27FC236}">
                <a16:creationId xmlns:a16="http://schemas.microsoft.com/office/drawing/2014/main" id="{5FFC30C2-D404-5ADB-5DB8-CE00045DFB0B}"/>
              </a:ext>
            </a:extLst>
          </p:cNvPr>
          <p:cNvSpPr txBox="1"/>
          <p:nvPr/>
        </p:nvSpPr>
        <p:spPr>
          <a:xfrm>
            <a:off x="10574516" y="4304890"/>
            <a:ext cx="8119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srgbClr val="223469"/>
                </a:solidFill>
                <a:effectLst/>
                <a:uLnTx/>
                <a:uFillTx/>
                <a:latin typeface="Arial" panose="020B0604020202020204"/>
                <a:ea typeface="+mn-ea"/>
                <a:cs typeface="+mn-cs"/>
              </a:rPr>
              <a:t>Ojo seco</a:t>
            </a:r>
          </a:p>
        </p:txBody>
      </p:sp>
      <p:sp>
        <p:nvSpPr>
          <p:cNvPr id="48" name="CuadroTexto 47">
            <a:extLst>
              <a:ext uri="{FF2B5EF4-FFF2-40B4-BE49-F238E27FC236}">
                <a16:creationId xmlns:a16="http://schemas.microsoft.com/office/drawing/2014/main" id="{42D37ECF-8C06-F530-1AB1-18F97C64011B}"/>
              </a:ext>
            </a:extLst>
          </p:cNvPr>
          <p:cNvSpPr txBox="1"/>
          <p:nvPr/>
        </p:nvSpPr>
        <p:spPr>
          <a:xfrm>
            <a:off x="1436078" y="5994264"/>
            <a:ext cx="9067799" cy="63094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*Los resultados presentados corresponden al estudio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ADvocate</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1</a:t>
            </a:r>
            <a:r>
              <a:rPr lang="es-ES" sz="700" b="1">
                <a:solidFill>
                  <a:srgbClr val="646464"/>
                </a:solidFill>
                <a:latin typeface="Arial" panose="020B0604020202020204" pitchFamily="34" charset="0"/>
                <a:cs typeface="Arial" panose="020B0604020202020204" pitchFamily="34" charset="0"/>
              </a:rPr>
              <a:t>.</a:t>
            </a:r>
            <a:endParaRPr kumimoji="0" lang="es-ES" sz="7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DA: </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dermatitis atópica; </a:t>
            </a:r>
            <a:r>
              <a:rPr kumimoji="0" lang="es-ES" sz="7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EASI: </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índice de gravedad y área de eczema; </a:t>
            </a:r>
            <a:r>
              <a:rPr kumimoji="0" lang="es-ES" sz="7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IGA: </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evaluación global del investigador.</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1.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Silverberg</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JI, </a:t>
            </a:r>
            <a:r>
              <a:rPr kumimoji="0" lang="es-ES" sz="700" b="0" i="1"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et al.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Two</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Phase</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3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Trials</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Lebrikizumab</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for</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Moderate</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to</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-Severe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Dermatitis. N Engl J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Med</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2023;388(12):1080-91. </a:t>
            </a:r>
            <a:r>
              <a:rPr kumimoji="0" lang="es-ES" sz="7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2.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Silverberg</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JI, </a:t>
            </a:r>
            <a:r>
              <a:rPr kumimoji="0" lang="es-ES" sz="700" b="0" i="1"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et al.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Two</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Phase</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3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Trials</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Lebrikizumab</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for</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Moderate</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to</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-Severe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Dermatitis. N Engl J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Med</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2023;388(12):1080-91.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Supplementary</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appendix</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3. </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Stein Gold L, </a:t>
            </a:r>
            <a:r>
              <a:rPr kumimoji="0" lang="es-ES" sz="700" b="0" i="1"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et al. </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Safety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Lebrikizumab</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in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Adults</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and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Adolescents</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with</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Moderate</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to</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-Severe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Dermatitis: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An</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Integrated</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Analysis</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Eight</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Clinical</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Trials</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Am J Clin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Dermatol</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2023;24(4):595-607.</a:t>
            </a:r>
          </a:p>
        </p:txBody>
      </p:sp>
      <p:sp>
        <p:nvSpPr>
          <p:cNvPr id="2" name="Título 1">
            <a:extLst>
              <a:ext uri="{FF2B5EF4-FFF2-40B4-BE49-F238E27FC236}">
                <a16:creationId xmlns:a16="http://schemas.microsoft.com/office/drawing/2014/main" id="{D81BB438-EF3F-474B-DA60-D13B63AA97C9}"/>
              </a:ext>
            </a:extLst>
          </p:cNvPr>
          <p:cNvSpPr>
            <a:spLocks noGrp="1"/>
          </p:cNvSpPr>
          <p:nvPr>
            <p:ph type="title"/>
          </p:nvPr>
        </p:nvSpPr>
        <p:spPr>
          <a:xfrm>
            <a:off x="541339" y="211138"/>
            <a:ext cx="9716354" cy="639762"/>
          </a:xfrm>
        </p:spPr>
        <p:txBody>
          <a:bodyPr>
            <a:normAutofit fontScale="90000"/>
          </a:bodyPr>
          <a:lstStyle/>
          <a:p>
            <a:r>
              <a:rPr lang="es-ES"/>
              <a:t>EBGLYSS</a:t>
            </a:r>
            <a:r>
              <a:rPr lang="es-ES" baseline="30000"/>
              <a:t>®</a:t>
            </a:r>
            <a:r>
              <a:rPr lang="es-ES"/>
              <a:t> muestra mejorías en todos los parámetros analizados a las 16 semanas del inicio del tratamiento</a:t>
            </a:r>
            <a:r>
              <a:rPr lang="es-ES" baseline="30000"/>
              <a:t>1-3</a:t>
            </a:r>
          </a:p>
        </p:txBody>
      </p:sp>
      <p:sp>
        <p:nvSpPr>
          <p:cNvPr id="57" name="Elipse 56">
            <a:extLst>
              <a:ext uri="{FF2B5EF4-FFF2-40B4-BE49-F238E27FC236}">
                <a16:creationId xmlns:a16="http://schemas.microsoft.com/office/drawing/2014/main" id="{814698BD-4FAB-A71B-452B-D8171D11967A}"/>
              </a:ext>
            </a:extLst>
          </p:cNvPr>
          <p:cNvSpPr/>
          <p:nvPr/>
        </p:nvSpPr>
        <p:spPr>
          <a:xfrm>
            <a:off x="1092879" y="1900682"/>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8" name="object 26">
            <a:extLst>
              <a:ext uri="{FF2B5EF4-FFF2-40B4-BE49-F238E27FC236}">
                <a16:creationId xmlns:a16="http://schemas.microsoft.com/office/drawing/2014/main" id="{581DF9F8-89F3-B533-EFF2-589CA0D83BE0}"/>
              </a:ext>
            </a:extLst>
          </p:cNvPr>
          <p:cNvSpPr txBox="1"/>
          <p:nvPr/>
        </p:nvSpPr>
        <p:spPr>
          <a:xfrm>
            <a:off x="1163175" y="2172508"/>
            <a:ext cx="782503" cy="379442"/>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400" b="1" i="0" u="none" strike="noStrike" kern="1200" cap="none" spc="-55" normalizeH="0" baseline="0" noProof="0">
                <a:ln>
                  <a:noFill/>
                </a:ln>
                <a:solidFill>
                  <a:srgbClr val="FFFFFF"/>
                </a:solidFill>
                <a:effectLst/>
                <a:uLnTx/>
                <a:uFillTx/>
                <a:latin typeface="Arial"/>
                <a:ea typeface="+mn-ea"/>
                <a:cs typeface="Arial"/>
              </a:rPr>
              <a:t>58,8</a:t>
            </a:r>
            <a:r>
              <a:rPr kumimoji="0" sz="2400" b="1" i="0" u="none" strike="noStrike" kern="1200" cap="none" spc="-82" normalizeH="0" baseline="30000" noProof="0">
                <a:ln>
                  <a:noFill/>
                </a:ln>
                <a:solidFill>
                  <a:srgbClr val="FFFFFF"/>
                </a:solidFill>
                <a:effectLst/>
                <a:uLnTx/>
                <a:uFillTx/>
                <a:latin typeface="Arial"/>
                <a:ea typeface="+mn-ea"/>
                <a:cs typeface="Arial"/>
              </a:rPr>
              <a:t>%</a:t>
            </a:r>
            <a:endParaRPr kumimoji="0" sz="2400" b="0" i="0" u="none" strike="noStrike" kern="1200" cap="none" spc="0" normalizeH="0" baseline="30000" noProof="0">
              <a:ln>
                <a:noFill/>
              </a:ln>
              <a:solidFill>
                <a:srgbClr val="000000"/>
              </a:solidFill>
              <a:effectLst/>
              <a:uLnTx/>
              <a:uFillTx/>
              <a:latin typeface="Arial"/>
              <a:ea typeface="+mn-ea"/>
              <a:cs typeface="Arial"/>
            </a:endParaRPr>
          </a:p>
        </p:txBody>
      </p:sp>
      <p:sp>
        <p:nvSpPr>
          <p:cNvPr id="60" name="CuadroTexto 59">
            <a:extLst>
              <a:ext uri="{FF2B5EF4-FFF2-40B4-BE49-F238E27FC236}">
                <a16:creationId xmlns:a16="http://schemas.microsoft.com/office/drawing/2014/main" id="{9D1D0AE0-1B9E-C509-3484-97386FCF34AB}"/>
              </a:ext>
            </a:extLst>
          </p:cNvPr>
          <p:cNvSpPr txBox="1"/>
          <p:nvPr/>
        </p:nvSpPr>
        <p:spPr>
          <a:xfrm>
            <a:off x="661352" y="1416326"/>
            <a:ext cx="17861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7945B8"/>
                </a:solidFill>
                <a:effectLst/>
                <a:uLnTx/>
                <a:uFillTx/>
                <a:latin typeface="Arial" panose="020B0604020202020204" pitchFamily="34" charset="0"/>
                <a:ea typeface="+mn-ea"/>
                <a:cs typeface="Arial" panose="020B0604020202020204" pitchFamily="34" charset="0"/>
              </a:rPr>
              <a:t>EASI-75</a:t>
            </a:r>
            <a:endParaRPr kumimoji="0" lang="es-ES" sz="1600" b="1" i="0" u="none" strike="noStrike" kern="1200" cap="none" spc="0" normalizeH="0" baseline="30000" noProof="0">
              <a:ln>
                <a:noFill/>
              </a:ln>
              <a:solidFill>
                <a:srgbClr val="7945B8"/>
              </a:solidFill>
              <a:effectLst/>
              <a:uLnTx/>
              <a:uFillTx/>
              <a:latin typeface="Arial" panose="020B0604020202020204" pitchFamily="34" charset="0"/>
              <a:ea typeface="+mn-ea"/>
              <a:cs typeface="Arial" panose="020B0604020202020204" pitchFamily="34" charset="0"/>
            </a:endParaRPr>
          </a:p>
        </p:txBody>
      </p:sp>
      <p:graphicFrame>
        <p:nvGraphicFramePr>
          <p:cNvPr id="61" name="Gráfico 60">
            <a:extLst>
              <a:ext uri="{FF2B5EF4-FFF2-40B4-BE49-F238E27FC236}">
                <a16:creationId xmlns:a16="http://schemas.microsoft.com/office/drawing/2014/main" id="{C0F6A679-2205-72D3-F9CA-A0C155A272F4}"/>
              </a:ext>
            </a:extLst>
          </p:cNvPr>
          <p:cNvGraphicFramePr/>
          <p:nvPr>
            <p:extLst>
              <p:ext uri="{D42A27DB-BD31-4B8C-83A1-F6EECF244321}">
                <p14:modId xmlns:p14="http://schemas.microsoft.com/office/powerpoint/2010/main" val="802221865"/>
              </p:ext>
            </p:extLst>
          </p:nvPr>
        </p:nvGraphicFramePr>
        <p:xfrm>
          <a:off x="723930" y="3709736"/>
          <a:ext cx="1660992" cy="1462591"/>
        </p:xfrm>
        <a:graphic>
          <a:graphicData uri="http://schemas.openxmlformats.org/drawingml/2006/chart">
            <c:chart xmlns:c="http://schemas.openxmlformats.org/drawingml/2006/chart" xmlns:r="http://schemas.openxmlformats.org/officeDocument/2006/relationships" r:id="rId4"/>
          </a:graphicData>
        </a:graphic>
      </p:graphicFrame>
      <p:sp>
        <p:nvSpPr>
          <p:cNvPr id="62" name="CuadroTexto 61">
            <a:extLst>
              <a:ext uri="{FF2B5EF4-FFF2-40B4-BE49-F238E27FC236}">
                <a16:creationId xmlns:a16="http://schemas.microsoft.com/office/drawing/2014/main" id="{E6F5B66F-CE47-8F8B-CDB0-D725A2850C93}"/>
              </a:ext>
            </a:extLst>
          </p:cNvPr>
          <p:cNvSpPr txBox="1"/>
          <p:nvPr/>
        </p:nvSpPr>
        <p:spPr>
          <a:xfrm>
            <a:off x="661352" y="5003610"/>
            <a:ext cx="18262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srgbClr val="223469"/>
                </a:solidFill>
                <a:effectLst/>
                <a:uLnTx/>
                <a:uFillTx/>
                <a:latin typeface="Arial" panose="020B0604020202020204" pitchFamily="34" charset="0"/>
                <a:ea typeface="+mn-ea"/>
                <a:cs typeface="Arial" panose="020B0604020202020204" pitchFamily="34" charset="0"/>
              </a:rPr>
              <a:t>De los pacientes consiguió una mejora ≥4 puntos del prurito NRS desde basal en la semana 16*</a:t>
            </a:r>
            <a:r>
              <a:rPr kumimoji="0" lang="es-ES" sz="900" b="0" i="0" u="none" strike="noStrike" kern="1200" cap="none" spc="0" normalizeH="0" baseline="30000" noProof="0">
                <a:ln>
                  <a:noFill/>
                </a:ln>
                <a:solidFill>
                  <a:srgbClr val="223469"/>
                </a:solidFill>
                <a:effectLst/>
                <a:uLnTx/>
                <a:uFillTx/>
                <a:latin typeface="Arial" panose="020B0604020202020204" pitchFamily="34" charset="0"/>
                <a:ea typeface="+mn-ea"/>
                <a:cs typeface="Arial" panose="020B0604020202020204" pitchFamily="34" charset="0"/>
              </a:rPr>
              <a:t>2</a:t>
            </a:r>
          </a:p>
        </p:txBody>
      </p:sp>
      <p:sp>
        <p:nvSpPr>
          <p:cNvPr id="63" name="Elipse 62">
            <a:extLst>
              <a:ext uri="{FF2B5EF4-FFF2-40B4-BE49-F238E27FC236}">
                <a16:creationId xmlns:a16="http://schemas.microsoft.com/office/drawing/2014/main" id="{C058899D-C893-B1C1-A9EC-5AB85024C3B9}"/>
              </a:ext>
            </a:extLst>
          </p:cNvPr>
          <p:cNvSpPr/>
          <p:nvPr/>
        </p:nvSpPr>
        <p:spPr>
          <a:xfrm>
            <a:off x="1092879" y="3980203"/>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4" name="object 26">
            <a:extLst>
              <a:ext uri="{FF2B5EF4-FFF2-40B4-BE49-F238E27FC236}">
                <a16:creationId xmlns:a16="http://schemas.microsoft.com/office/drawing/2014/main" id="{587B043F-5063-D1FC-D184-FE3F0C3BA98E}"/>
              </a:ext>
            </a:extLst>
          </p:cNvPr>
          <p:cNvSpPr txBox="1"/>
          <p:nvPr/>
        </p:nvSpPr>
        <p:spPr>
          <a:xfrm>
            <a:off x="1163175" y="4252029"/>
            <a:ext cx="782503" cy="379442"/>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400" b="1" i="0" u="none" strike="noStrike" kern="1200" cap="none" spc="-55" normalizeH="0" baseline="0" noProof="0">
                <a:ln>
                  <a:noFill/>
                </a:ln>
                <a:solidFill>
                  <a:srgbClr val="FFFFFF"/>
                </a:solidFill>
                <a:effectLst/>
                <a:uLnTx/>
                <a:uFillTx/>
                <a:latin typeface="Arial"/>
                <a:ea typeface="+mn-ea"/>
                <a:cs typeface="Arial"/>
              </a:rPr>
              <a:t>45,9</a:t>
            </a:r>
            <a:r>
              <a:rPr kumimoji="0" sz="2400" b="1" i="0" u="none" strike="noStrike" kern="1200" cap="none" spc="-82" normalizeH="0" baseline="30000" noProof="0">
                <a:ln>
                  <a:noFill/>
                </a:ln>
                <a:solidFill>
                  <a:srgbClr val="FFFFFF"/>
                </a:solidFill>
                <a:effectLst/>
                <a:uLnTx/>
                <a:uFillTx/>
                <a:latin typeface="Arial"/>
                <a:ea typeface="+mn-ea"/>
                <a:cs typeface="Arial"/>
              </a:rPr>
              <a:t>%</a:t>
            </a:r>
            <a:endParaRPr kumimoji="0" sz="2400" b="0" i="0" u="none" strike="noStrike" kern="1200" cap="none" spc="0" normalizeH="0" baseline="30000" noProof="0">
              <a:ln>
                <a:noFill/>
              </a:ln>
              <a:solidFill>
                <a:srgbClr val="000000"/>
              </a:solidFill>
              <a:effectLst/>
              <a:uLnTx/>
              <a:uFillTx/>
              <a:latin typeface="Arial"/>
              <a:ea typeface="+mn-ea"/>
              <a:cs typeface="Arial"/>
            </a:endParaRPr>
          </a:p>
        </p:txBody>
      </p:sp>
      <p:sp>
        <p:nvSpPr>
          <p:cNvPr id="65" name="CuadroTexto 64">
            <a:extLst>
              <a:ext uri="{FF2B5EF4-FFF2-40B4-BE49-F238E27FC236}">
                <a16:creationId xmlns:a16="http://schemas.microsoft.com/office/drawing/2014/main" id="{D66669E4-C69D-7791-5CAF-487F006B3937}"/>
              </a:ext>
            </a:extLst>
          </p:cNvPr>
          <p:cNvSpPr txBox="1"/>
          <p:nvPr/>
        </p:nvSpPr>
        <p:spPr>
          <a:xfrm>
            <a:off x="661352" y="3505372"/>
            <a:ext cx="17861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7945B8"/>
                </a:solidFill>
                <a:effectLst/>
                <a:uLnTx/>
                <a:uFillTx/>
                <a:latin typeface="Arial" panose="020B0604020202020204" pitchFamily="34" charset="0"/>
                <a:ea typeface="+mn-ea"/>
                <a:cs typeface="Arial" panose="020B0604020202020204" pitchFamily="34" charset="0"/>
              </a:rPr>
              <a:t>Alivio del picor</a:t>
            </a:r>
          </a:p>
        </p:txBody>
      </p:sp>
      <p:graphicFrame>
        <p:nvGraphicFramePr>
          <p:cNvPr id="66" name="Gráfico 65">
            <a:extLst>
              <a:ext uri="{FF2B5EF4-FFF2-40B4-BE49-F238E27FC236}">
                <a16:creationId xmlns:a16="http://schemas.microsoft.com/office/drawing/2014/main" id="{43C474A1-D6C8-25B7-0579-75311076B1AC}"/>
              </a:ext>
            </a:extLst>
          </p:cNvPr>
          <p:cNvGraphicFramePr/>
          <p:nvPr>
            <p:extLst>
              <p:ext uri="{D42A27DB-BD31-4B8C-83A1-F6EECF244321}">
                <p14:modId xmlns:p14="http://schemas.microsoft.com/office/powerpoint/2010/main" val="1308364074"/>
              </p:ext>
            </p:extLst>
          </p:nvPr>
        </p:nvGraphicFramePr>
        <p:xfrm>
          <a:off x="3133022" y="1630215"/>
          <a:ext cx="1660992" cy="1462591"/>
        </p:xfrm>
        <a:graphic>
          <a:graphicData uri="http://schemas.openxmlformats.org/drawingml/2006/chart">
            <c:chart xmlns:c="http://schemas.openxmlformats.org/drawingml/2006/chart" xmlns:r="http://schemas.openxmlformats.org/officeDocument/2006/relationships" r:id="rId5"/>
          </a:graphicData>
        </a:graphic>
      </p:graphicFrame>
      <p:sp>
        <p:nvSpPr>
          <p:cNvPr id="67" name="CuadroTexto 66">
            <a:extLst>
              <a:ext uri="{FF2B5EF4-FFF2-40B4-BE49-F238E27FC236}">
                <a16:creationId xmlns:a16="http://schemas.microsoft.com/office/drawing/2014/main" id="{6647D8A2-28B2-D40C-36E1-DF4B3059551A}"/>
              </a:ext>
            </a:extLst>
          </p:cNvPr>
          <p:cNvSpPr txBox="1"/>
          <p:nvPr/>
        </p:nvSpPr>
        <p:spPr>
          <a:xfrm>
            <a:off x="3070444" y="2945605"/>
            <a:ext cx="178614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srgbClr val="223469"/>
                </a:solidFill>
                <a:effectLst/>
                <a:uLnTx/>
                <a:uFillTx/>
                <a:latin typeface="Arial" panose="020B0604020202020204" pitchFamily="34" charset="0"/>
                <a:ea typeface="+mn-ea"/>
                <a:cs typeface="Arial" panose="020B0604020202020204" pitchFamily="34" charset="0"/>
              </a:rPr>
              <a:t>de los pacientes alcanzó un EASI-90 a la semana 16*</a:t>
            </a:r>
            <a:r>
              <a:rPr kumimoji="0" lang="es-ES" sz="900" b="0" i="0" u="none" strike="noStrike" kern="1200" cap="none" spc="0" normalizeH="0" baseline="30000" noProof="0">
                <a:ln>
                  <a:noFill/>
                </a:ln>
                <a:solidFill>
                  <a:srgbClr val="223469"/>
                </a:solidFill>
                <a:effectLst/>
                <a:uLnTx/>
                <a:uFillTx/>
                <a:latin typeface="Arial" panose="020B0604020202020204" pitchFamily="34" charset="0"/>
                <a:ea typeface="+mn-ea"/>
                <a:cs typeface="Arial" panose="020B0604020202020204" pitchFamily="34" charset="0"/>
              </a:rPr>
              <a:t>1</a:t>
            </a:r>
          </a:p>
        </p:txBody>
      </p:sp>
      <p:sp>
        <p:nvSpPr>
          <p:cNvPr id="68" name="Elipse 67">
            <a:extLst>
              <a:ext uri="{FF2B5EF4-FFF2-40B4-BE49-F238E27FC236}">
                <a16:creationId xmlns:a16="http://schemas.microsoft.com/office/drawing/2014/main" id="{3F181F6A-1A63-F585-93A8-5F98B3E65A3E}"/>
              </a:ext>
            </a:extLst>
          </p:cNvPr>
          <p:cNvSpPr/>
          <p:nvPr/>
        </p:nvSpPr>
        <p:spPr>
          <a:xfrm>
            <a:off x="3501971" y="1900682"/>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9" name="object 26">
            <a:extLst>
              <a:ext uri="{FF2B5EF4-FFF2-40B4-BE49-F238E27FC236}">
                <a16:creationId xmlns:a16="http://schemas.microsoft.com/office/drawing/2014/main" id="{601B7EC8-CC1B-4B4A-51ED-DF547D82865F}"/>
              </a:ext>
            </a:extLst>
          </p:cNvPr>
          <p:cNvSpPr txBox="1"/>
          <p:nvPr/>
        </p:nvSpPr>
        <p:spPr>
          <a:xfrm>
            <a:off x="3572267" y="2172508"/>
            <a:ext cx="782503" cy="379442"/>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400" b="1" i="0" u="none" strike="noStrike" kern="1200" cap="none" spc="-55" normalizeH="0" baseline="0" noProof="0">
                <a:ln>
                  <a:noFill/>
                </a:ln>
                <a:solidFill>
                  <a:srgbClr val="FFFFFF"/>
                </a:solidFill>
                <a:effectLst/>
                <a:uLnTx/>
                <a:uFillTx/>
                <a:latin typeface="Arial"/>
                <a:ea typeface="+mn-ea"/>
                <a:cs typeface="Arial"/>
              </a:rPr>
              <a:t>38,3</a:t>
            </a:r>
            <a:r>
              <a:rPr kumimoji="0" sz="2400" b="1" i="0" u="none" strike="noStrike" kern="1200" cap="none" spc="-82" normalizeH="0" baseline="30000" noProof="0">
                <a:ln>
                  <a:noFill/>
                </a:ln>
                <a:solidFill>
                  <a:srgbClr val="FFFFFF"/>
                </a:solidFill>
                <a:effectLst/>
                <a:uLnTx/>
                <a:uFillTx/>
                <a:latin typeface="Arial"/>
                <a:ea typeface="+mn-ea"/>
                <a:cs typeface="Arial"/>
              </a:rPr>
              <a:t>%</a:t>
            </a:r>
            <a:endParaRPr kumimoji="0" sz="2400" b="0" i="0" u="none" strike="noStrike" kern="1200" cap="none" spc="0" normalizeH="0" baseline="30000" noProof="0">
              <a:ln>
                <a:noFill/>
              </a:ln>
              <a:solidFill>
                <a:srgbClr val="000000"/>
              </a:solidFill>
              <a:effectLst/>
              <a:uLnTx/>
              <a:uFillTx/>
              <a:latin typeface="Arial"/>
              <a:ea typeface="+mn-ea"/>
              <a:cs typeface="Arial"/>
            </a:endParaRPr>
          </a:p>
        </p:txBody>
      </p:sp>
      <p:sp>
        <p:nvSpPr>
          <p:cNvPr id="70" name="CuadroTexto 69">
            <a:extLst>
              <a:ext uri="{FF2B5EF4-FFF2-40B4-BE49-F238E27FC236}">
                <a16:creationId xmlns:a16="http://schemas.microsoft.com/office/drawing/2014/main" id="{B9631D76-48D1-5754-26E9-406DACA319CD}"/>
              </a:ext>
            </a:extLst>
          </p:cNvPr>
          <p:cNvSpPr txBox="1"/>
          <p:nvPr/>
        </p:nvSpPr>
        <p:spPr>
          <a:xfrm>
            <a:off x="3070444" y="1416326"/>
            <a:ext cx="17861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7945B8"/>
                </a:solidFill>
                <a:effectLst/>
                <a:uLnTx/>
                <a:uFillTx/>
                <a:latin typeface="Arial" panose="020B0604020202020204" pitchFamily="34" charset="0"/>
                <a:ea typeface="+mn-ea"/>
                <a:cs typeface="Arial" panose="020B0604020202020204" pitchFamily="34" charset="0"/>
              </a:rPr>
              <a:t>EASI-90</a:t>
            </a:r>
            <a:endParaRPr kumimoji="0" lang="es-ES" sz="1600" b="1" i="0" u="none" strike="noStrike" kern="1200" cap="none" spc="0" normalizeH="0" baseline="30000" noProof="0">
              <a:ln>
                <a:noFill/>
              </a:ln>
              <a:solidFill>
                <a:srgbClr val="7945B8"/>
              </a:solidFill>
              <a:effectLst/>
              <a:uLnTx/>
              <a:uFillTx/>
              <a:latin typeface="Arial" panose="020B0604020202020204" pitchFamily="34" charset="0"/>
              <a:ea typeface="+mn-ea"/>
              <a:cs typeface="Arial" panose="020B0604020202020204" pitchFamily="34" charset="0"/>
            </a:endParaRPr>
          </a:p>
        </p:txBody>
      </p:sp>
      <p:graphicFrame>
        <p:nvGraphicFramePr>
          <p:cNvPr id="71" name="Gráfico 70">
            <a:extLst>
              <a:ext uri="{FF2B5EF4-FFF2-40B4-BE49-F238E27FC236}">
                <a16:creationId xmlns:a16="http://schemas.microsoft.com/office/drawing/2014/main" id="{93FCABD6-FA9F-6BCA-EAFE-017260EFAC9D}"/>
              </a:ext>
            </a:extLst>
          </p:cNvPr>
          <p:cNvGraphicFramePr/>
          <p:nvPr>
            <p:extLst>
              <p:ext uri="{D42A27DB-BD31-4B8C-83A1-F6EECF244321}">
                <p14:modId xmlns:p14="http://schemas.microsoft.com/office/powerpoint/2010/main" val="160043706"/>
              </p:ext>
            </p:extLst>
          </p:nvPr>
        </p:nvGraphicFramePr>
        <p:xfrm>
          <a:off x="3133022" y="3709736"/>
          <a:ext cx="1660992" cy="1462591"/>
        </p:xfrm>
        <a:graphic>
          <a:graphicData uri="http://schemas.openxmlformats.org/drawingml/2006/chart">
            <c:chart xmlns:c="http://schemas.openxmlformats.org/drawingml/2006/chart" xmlns:r="http://schemas.openxmlformats.org/officeDocument/2006/relationships" r:id="rId6"/>
          </a:graphicData>
        </a:graphic>
      </p:graphicFrame>
      <p:sp>
        <p:nvSpPr>
          <p:cNvPr id="72" name="CuadroTexto 71">
            <a:extLst>
              <a:ext uri="{FF2B5EF4-FFF2-40B4-BE49-F238E27FC236}">
                <a16:creationId xmlns:a16="http://schemas.microsoft.com/office/drawing/2014/main" id="{D26D9355-2285-B5DC-FD49-D001EE1800D5}"/>
              </a:ext>
            </a:extLst>
          </p:cNvPr>
          <p:cNvSpPr txBox="1"/>
          <p:nvPr/>
        </p:nvSpPr>
        <p:spPr>
          <a:xfrm>
            <a:off x="2655634" y="5003610"/>
            <a:ext cx="2623138"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srgbClr val="223469"/>
                </a:solidFill>
                <a:effectLst/>
                <a:uLnTx/>
                <a:uFillTx/>
                <a:latin typeface="Arial" panose="020B0604020202020204" pitchFamily="34" charset="0"/>
                <a:ea typeface="+mn-ea"/>
                <a:cs typeface="Arial" panose="020B0604020202020204" pitchFamily="34" charset="0"/>
              </a:rPr>
              <a:t>De los pacientes consiguió una mejora ≥2 puntos en la escala de pérdida de sueño desde basal en la semana 16*</a:t>
            </a:r>
            <a:r>
              <a:rPr kumimoji="0" lang="es-ES" sz="900" b="0" i="0" u="none" strike="noStrike" kern="1200" cap="none" spc="0" normalizeH="0" baseline="30000" noProof="0">
                <a:ln>
                  <a:noFill/>
                </a:ln>
                <a:solidFill>
                  <a:srgbClr val="223469"/>
                </a:solidFill>
                <a:effectLst/>
                <a:uLnTx/>
                <a:uFillTx/>
                <a:latin typeface="Arial" panose="020B0604020202020204" pitchFamily="34" charset="0"/>
                <a:ea typeface="+mn-ea"/>
                <a:cs typeface="Arial" panose="020B0604020202020204" pitchFamily="34" charset="0"/>
              </a:rPr>
              <a:t>2</a:t>
            </a:r>
          </a:p>
        </p:txBody>
      </p:sp>
      <p:sp>
        <p:nvSpPr>
          <p:cNvPr id="73" name="Elipse 72">
            <a:extLst>
              <a:ext uri="{FF2B5EF4-FFF2-40B4-BE49-F238E27FC236}">
                <a16:creationId xmlns:a16="http://schemas.microsoft.com/office/drawing/2014/main" id="{631BA58B-43DF-CA21-284D-C45C50D836AE}"/>
              </a:ext>
            </a:extLst>
          </p:cNvPr>
          <p:cNvSpPr/>
          <p:nvPr/>
        </p:nvSpPr>
        <p:spPr>
          <a:xfrm>
            <a:off x="3501971" y="3980203"/>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4" name="object 26">
            <a:extLst>
              <a:ext uri="{FF2B5EF4-FFF2-40B4-BE49-F238E27FC236}">
                <a16:creationId xmlns:a16="http://schemas.microsoft.com/office/drawing/2014/main" id="{7802D53A-82A9-E68C-E3F4-D67DEF8240F0}"/>
              </a:ext>
            </a:extLst>
          </p:cNvPr>
          <p:cNvSpPr txBox="1"/>
          <p:nvPr/>
        </p:nvSpPr>
        <p:spPr>
          <a:xfrm>
            <a:off x="3572267" y="4252029"/>
            <a:ext cx="782503" cy="379442"/>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400" b="1" i="0" u="none" strike="noStrike" kern="1200" cap="none" spc="-55" normalizeH="0" baseline="0" noProof="0">
                <a:ln>
                  <a:noFill/>
                </a:ln>
                <a:solidFill>
                  <a:srgbClr val="FFFFFF"/>
                </a:solidFill>
                <a:effectLst/>
                <a:uLnTx/>
                <a:uFillTx/>
                <a:latin typeface="Arial"/>
                <a:ea typeface="+mn-ea"/>
                <a:cs typeface="Arial"/>
              </a:rPr>
              <a:t>39,0</a:t>
            </a:r>
            <a:r>
              <a:rPr kumimoji="0" sz="2400" b="1" i="0" u="none" strike="noStrike" kern="1200" cap="none" spc="-82" normalizeH="0" baseline="30000" noProof="0">
                <a:ln>
                  <a:noFill/>
                </a:ln>
                <a:solidFill>
                  <a:srgbClr val="FFFFFF"/>
                </a:solidFill>
                <a:effectLst/>
                <a:uLnTx/>
                <a:uFillTx/>
                <a:latin typeface="Arial"/>
                <a:ea typeface="+mn-ea"/>
                <a:cs typeface="Arial"/>
              </a:rPr>
              <a:t>%</a:t>
            </a:r>
            <a:endParaRPr kumimoji="0" sz="2400" b="0" i="0" u="none" strike="noStrike" kern="1200" cap="none" spc="0" normalizeH="0" baseline="30000" noProof="0">
              <a:ln>
                <a:noFill/>
              </a:ln>
              <a:solidFill>
                <a:srgbClr val="000000"/>
              </a:solidFill>
              <a:effectLst/>
              <a:uLnTx/>
              <a:uFillTx/>
              <a:latin typeface="Arial"/>
              <a:ea typeface="+mn-ea"/>
              <a:cs typeface="Arial"/>
            </a:endParaRPr>
          </a:p>
        </p:txBody>
      </p:sp>
      <p:sp>
        <p:nvSpPr>
          <p:cNvPr id="75" name="CuadroTexto 74">
            <a:extLst>
              <a:ext uri="{FF2B5EF4-FFF2-40B4-BE49-F238E27FC236}">
                <a16:creationId xmlns:a16="http://schemas.microsoft.com/office/drawing/2014/main" id="{CC464C6C-B6BD-88F5-CEFE-520C804D5C14}"/>
              </a:ext>
            </a:extLst>
          </p:cNvPr>
          <p:cNvSpPr txBox="1"/>
          <p:nvPr/>
        </p:nvSpPr>
        <p:spPr>
          <a:xfrm>
            <a:off x="2976265" y="3505372"/>
            <a:ext cx="197450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7945B8"/>
                </a:solidFill>
                <a:effectLst/>
                <a:uLnTx/>
                <a:uFillTx/>
                <a:latin typeface="Arial" panose="020B0604020202020204" pitchFamily="34" charset="0"/>
                <a:ea typeface="+mn-ea"/>
                <a:cs typeface="Arial" panose="020B0604020202020204" pitchFamily="34" charset="0"/>
              </a:rPr>
              <a:t>Mejoría del sueño</a:t>
            </a:r>
          </a:p>
        </p:txBody>
      </p:sp>
      <p:graphicFrame>
        <p:nvGraphicFramePr>
          <p:cNvPr id="76" name="Gráfico 75">
            <a:extLst>
              <a:ext uri="{FF2B5EF4-FFF2-40B4-BE49-F238E27FC236}">
                <a16:creationId xmlns:a16="http://schemas.microsoft.com/office/drawing/2014/main" id="{F41D4917-7FC0-3755-8C2D-DF7CA91D4128}"/>
              </a:ext>
            </a:extLst>
          </p:cNvPr>
          <p:cNvGraphicFramePr/>
          <p:nvPr>
            <p:extLst>
              <p:ext uri="{D42A27DB-BD31-4B8C-83A1-F6EECF244321}">
                <p14:modId xmlns:p14="http://schemas.microsoft.com/office/powerpoint/2010/main" val="1443462020"/>
              </p:ext>
            </p:extLst>
          </p:nvPr>
        </p:nvGraphicFramePr>
        <p:xfrm>
          <a:off x="5530391" y="1630215"/>
          <a:ext cx="1660992" cy="1462591"/>
        </p:xfrm>
        <a:graphic>
          <a:graphicData uri="http://schemas.openxmlformats.org/drawingml/2006/chart">
            <c:chart xmlns:c="http://schemas.openxmlformats.org/drawingml/2006/chart" xmlns:r="http://schemas.openxmlformats.org/officeDocument/2006/relationships" r:id="rId7"/>
          </a:graphicData>
        </a:graphic>
      </p:graphicFrame>
      <p:sp>
        <p:nvSpPr>
          <p:cNvPr id="77" name="CuadroTexto 76">
            <a:extLst>
              <a:ext uri="{FF2B5EF4-FFF2-40B4-BE49-F238E27FC236}">
                <a16:creationId xmlns:a16="http://schemas.microsoft.com/office/drawing/2014/main" id="{BEA6C1F2-E3EE-D4E0-4402-E620C1A3B361}"/>
              </a:ext>
            </a:extLst>
          </p:cNvPr>
          <p:cNvSpPr txBox="1"/>
          <p:nvPr/>
        </p:nvSpPr>
        <p:spPr>
          <a:xfrm>
            <a:off x="5252185" y="2945605"/>
            <a:ext cx="221740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srgbClr val="223469"/>
                </a:solidFill>
                <a:effectLst/>
                <a:uLnTx/>
                <a:uFillTx/>
                <a:latin typeface="Arial" panose="020B0604020202020204" pitchFamily="34" charset="0"/>
                <a:ea typeface="+mn-ea"/>
                <a:cs typeface="Arial" panose="020B0604020202020204" pitchFamily="34" charset="0"/>
              </a:rPr>
              <a:t>de los pacientes alcanzó una respuesta IGA 0/1 en la semana 16*</a:t>
            </a:r>
            <a:r>
              <a:rPr kumimoji="0" lang="es-ES" sz="900" b="0" i="0" u="none" strike="noStrike" kern="1200" cap="none" spc="0" normalizeH="0" baseline="30000" noProof="0">
                <a:ln>
                  <a:noFill/>
                </a:ln>
                <a:solidFill>
                  <a:srgbClr val="223469"/>
                </a:solidFill>
                <a:effectLst/>
                <a:uLnTx/>
                <a:uFillTx/>
                <a:latin typeface="Arial" panose="020B0604020202020204" pitchFamily="34" charset="0"/>
                <a:ea typeface="+mn-ea"/>
                <a:cs typeface="Arial" panose="020B0604020202020204" pitchFamily="34" charset="0"/>
              </a:rPr>
              <a:t>1</a:t>
            </a:r>
          </a:p>
        </p:txBody>
      </p:sp>
      <p:sp>
        <p:nvSpPr>
          <p:cNvPr id="78" name="Elipse 77">
            <a:extLst>
              <a:ext uri="{FF2B5EF4-FFF2-40B4-BE49-F238E27FC236}">
                <a16:creationId xmlns:a16="http://schemas.microsoft.com/office/drawing/2014/main" id="{399BB639-B848-5D8A-BCB7-68A5EFEB9A58}"/>
              </a:ext>
            </a:extLst>
          </p:cNvPr>
          <p:cNvSpPr/>
          <p:nvPr/>
        </p:nvSpPr>
        <p:spPr>
          <a:xfrm>
            <a:off x="5899340" y="1900682"/>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9" name="object 26">
            <a:extLst>
              <a:ext uri="{FF2B5EF4-FFF2-40B4-BE49-F238E27FC236}">
                <a16:creationId xmlns:a16="http://schemas.microsoft.com/office/drawing/2014/main" id="{1635163A-67CF-1E1B-7F55-2E2C540FCB2B}"/>
              </a:ext>
            </a:extLst>
          </p:cNvPr>
          <p:cNvSpPr txBox="1"/>
          <p:nvPr/>
        </p:nvSpPr>
        <p:spPr>
          <a:xfrm>
            <a:off x="5969636" y="2172508"/>
            <a:ext cx="782503" cy="379442"/>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400" b="1" i="0" u="none" strike="noStrike" kern="1200" cap="none" spc="-55" normalizeH="0" baseline="0" noProof="0">
                <a:ln>
                  <a:noFill/>
                </a:ln>
                <a:solidFill>
                  <a:srgbClr val="FFFFFF"/>
                </a:solidFill>
                <a:effectLst/>
                <a:uLnTx/>
                <a:uFillTx/>
                <a:latin typeface="Arial"/>
                <a:ea typeface="+mn-ea"/>
                <a:cs typeface="Arial"/>
              </a:rPr>
              <a:t>43,1</a:t>
            </a:r>
            <a:r>
              <a:rPr kumimoji="0" sz="2400" b="1" i="0" u="none" strike="noStrike" kern="1200" cap="none" spc="-82" normalizeH="0" baseline="30000" noProof="0">
                <a:ln>
                  <a:noFill/>
                </a:ln>
                <a:solidFill>
                  <a:srgbClr val="FFFFFF"/>
                </a:solidFill>
                <a:effectLst/>
                <a:uLnTx/>
                <a:uFillTx/>
                <a:latin typeface="Arial"/>
                <a:ea typeface="+mn-ea"/>
                <a:cs typeface="Arial"/>
              </a:rPr>
              <a:t>%</a:t>
            </a:r>
            <a:endParaRPr kumimoji="0" sz="2400" b="0" i="0" u="none" strike="noStrike" kern="1200" cap="none" spc="0" normalizeH="0" baseline="30000" noProof="0">
              <a:ln>
                <a:noFill/>
              </a:ln>
              <a:solidFill>
                <a:srgbClr val="000000"/>
              </a:solidFill>
              <a:effectLst/>
              <a:uLnTx/>
              <a:uFillTx/>
              <a:latin typeface="Arial"/>
              <a:ea typeface="+mn-ea"/>
              <a:cs typeface="Arial"/>
            </a:endParaRPr>
          </a:p>
        </p:txBody>
      </p:sp>
      <p:sp>
        <p:nvSpPr>
          <p:cNvPr id="80" name="CuadroTexto 79">
            <a:extLst>
              <a:ext uri="{FF2B5EF4-FFF2-40B4-BE49-F238E27FC236}">
                <a16:creationId xmlns:a16="http://schemas.microsoft.com/office/drawing/2014/main" id="{F27C0003-629A-178B-3491-47AD5FD9CF45}"/>
              </a:ext>
            </a:extLst>
          </p:cNvPr>
          <p:cNvSpPr txBox="1"/>
          <p:nvPr/>
        </p:nvSpPr>
        <p:spPr>
          <a:xfrm>
            <a:off x="5467813" y="1416326"/>
            <a:ext cx="178614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7945B8"/>
                </a:solidFill>
                <a:effectLst/>
                <a:uLnTx/>
                <a:uFillTx/>
                <a:latin typeface="Arial" panose="020B0604020202020204" pitchFamily="34" charset="0"/>
                <a:ea typeface="+mn-ea"/>
                <a:cs typeface="Arial" panose="020B0604020202020204" pitchFamily="34" charset="0"/>
              </a:rPr>
              <a:t>IGA 0/1</a:t>
            </a:r>
          </a:p>
        </p:txBody>
      </p:sp>
      <p:graphicFrame>
        <p:nvGraphicFramePr>
          <p:cNvPr id="81" name="Gráfico 80">
            <a:extLst>
              <a:ext uri="{FF2B5EF4-FFF2-40B4-BE49-F238E27FC236}">
                <a16:creationId xmlns:a16="http://schemas.microsoft.com/office/drawing/2014/main" id="{ACE5E7A6-3DFF-CC33-3498-0DFB6FBA6460}"/>
              </a:ext>
            </a:extLst>
          </p:cNvPr>
          <p:cNvGraphicFramePr/>
          <p:nvPr>
            <p:extLst>
              <p:ext uri="{D42A27DB-BD31-4B8C-83A1-F6EECF244321}">
                <p14:modId xmlns:p14="http://schemas.microsoft.com/office/powerpoint/2010/main" val="920363726"/>
              </p:ext>
            </p:extLst>
          </p:nvPr>
        </p:nvGraphicFramePr>
        <p:xfrm>
          <a:off x="5530391" y="3709736"/>
          <a:ext cx="1660992" cy="1462591"/>
        </p:xfrm>
        <a:graphic>
          <a:graphicData uri="http://schemas.openxmlformats.org/drawingml/2006/chart">
            <c:chart xmlns:c="http://schemas.openxmlformats.org/drawingml/2006/chart" xmlns:r="http://schemas.openxmlformats.org/officeDocument/2006/relationships" r:id="rId8"/>
          </a:graphicData>
        </a:graphic>
      </p:graphicFrame>
      <p:sp>
        <p:nvSpPr>
          <p:cNvPr id="82" name="CuadroTexto 81">
            <a:extLst>
              <a:ext uri="{FF2B5EF4-FFF2-40B4-BE49-F238E27FC236}">
                <a16:creationId xmlns:a16="http://schemas.microsoft.com/office/drawing/2014/main" id="{13CF6CB9-F3E0-17D8-4447-8F254DC3CB9F}"/>
              </a:ext>
            </a:extLst>
          </p:cNvPr>
          <p:cNvSpPr txBox="1"/>
          <p:nvPr/>
        </p:nvSpPr>
        <p:spPr>
          <a:xfrm>
            <a:off x="5252185" y="5003610"/>
            <a:ext cx="2217404"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srgbClr val="223469"/>
                </a:solidFill>
                <a:effectLst/>
                <a:uLnTx/>
                <a:uFillTx/>
                <a:latin typeface="Arial" panose="020B0604020202020204" pitchFamily="34" charset="0"/>
                <a:ea typeface="+mn-ea"/>
                <a:cs typeface="Arial" panose="020B0604020202020204" pitchFamily="34" charset="0"/>
              </a:rPr>
              <a:t>De los pacientes consiguió una mejora </a:t>
            </a:r>
            <a:r>
              <a:rPr kumimoji="0" lang="es-ES" sz="900" b="0" i="0" u="none" strike="noStrike" kern="1200" cap="none" spc="0" normalizeH="0" baseline="0" noProof="0">
                <a:ln>
                  <a:noFill/>
                </a:ln>
                <a:solidFill>
                  <a:srgbClr val="223469"/>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s-ES" sz="900" b="0" i="0" u="none" strike="noStrike" kern="1200" cap="none" spc="0" normalizeH="0" baseline="0" noProof="0">
                <a:ln>
                  <a:noFill/>
                </a:ln>
                <a:solidFill>
                  <a:srgbClr val="223469"/>
                </a:solidFill>
                <a:effectLst/>
                <a:uLnTx/>
                <a:uFillTx/>
                <a:latin typeface="Arial" panose="020B0604020202020204" pitchFamily="34" charset="0"/>
                <a:ea typeface="+mn-ea"/>
                <a:cs typeface="Arial" panose="020B0604020202020204" pitchFamily="34" charset="0"/>
              </a:rPr>
              <a:t>4 puntos en el DLQI desde basal en la semana 16*</a:t>
            </a:r>
            <a:r>
              <a:rPr kumimoji="0" lang="es-ES" sz="900" b="0" i="0" u="none" strike="noStrike" kern="1200" cap="none" spc="0" normalizeH="0" baseline="30000" noProof="0">
                <a:ln>
                  <a:noFill/>
                </a:ln>
                <a:solidFill>
                  <a:srgbClr val="223469"/>
                </a:solidFill>
                <a:effectLst/>
                <a:uLnTx/>
                <a:uFillTx/>
                <a:latin typeface="Arial" panose="020B0604020202020204" pitchFamily="34" charset="0"/>
                <a:ea typeface="+mn-ea"/>
                <a:cs typeface="Arial" panose="020B0604020202020204" pitchFamily="34" charset="0"/>
              </a:rPr>
              <a:t>2</a:t>
            </a:r>
          </a:p>
        </p:txBody>
      </p:sp>
      <p:sp>
        <p:nvSpPr>
          <p:cNvPr id="83" name="Elipse 82">
            <a:extLst>
              <a:ext uri="{FF2B5EF4-FFF2-40B4-BE49-F238E27FC236}">
                <a16:creationId xmlns:a16="http://schemas.microsoft.com/office/drawing/2014/main" id="{20CE9294-EA19-8533-B9B9-59C6DE88D2B3}"/>
              </a:ext>
            </a:extLst>
          </p:cNvPr>
          <p:cNvSpPr/>
          <p:nvPr/>
        </p:nvSpPr>
        <p:spPr>
          <a:xfrm>
            <a:off x="5899340" y="3980203"/>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4" name="object 26">
            <a:extLst>
              <a:ext uri="{FF2B5EF4-FFF2-40B4-BE49-F238E27FC236}">
                <a16:creationId xmlns:a16="http://schemas.microsoft.com/office/drawing/2014/main" id="{8778D185-AC10-0899-253D-55F8E394AC01}"/>
              </a:ext>
            </a:extLst>
          </p:cNvPr>
          <p:cNvSpPr txBox="1"/>
          <p:nvPr/>
        </p:nvSpPr>
        <p:spPr>
          <a:xfrm>
            <a:off x="5969636" y="4252029"/>
            <a:ext cx="782503" cy="379442"/>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400" b="1" i="0" u="none" strike="noStrike" kern="1200" cap="none" spc="-55" normalizeH="0" baseline="0" noProof="0">
                <a:ln>
                  <a:noFill/>
                </a:ln>
                <a:solidFill>
                  <a:srgbClr val="FFFFFF"/>
                </a:solidFill>
                <a:effectLst/>
                <a:uLnTx/>
                <a:uFillTx/>
                <a:latin typeface="Arial"/>
                <a:ea typeface="+mn-ea"/>
                <a:cs typeface="Arial"/>
              </a:rPr>
              <a:t>75,6</a:t>
            </a:r>
            <a:r>
              <a:rPr kumimoji="0" sz="2400" b="1" i="0" u="none" strike="noStrike" kern="1200" cap="none" spc="-82" normalizeH="0" baseline="30000" noProof="0">
                <a:ln>
                  <a:noFill/>
                </a:ln>
                <a:solidFill>
                  <a:srgbClr val="FFFFFF"/>
                </a:solidFill>
                <a:effectLst/>
                <a:uLnTx/>
                <a:uFillTx/>
                <a:latin typeface="Arial"/>
                <a:ea typeface="+mn-ea"/>
                <a:cs typeface="Arial"/>
              </a:rPr>
              <a:t>%</a:t>
            </a:r>
            <a:endParaRPr kumimoji="0" sz="2400" b="0" i="0" u="none" strike="noStrike" kern="1200" cap="none" spc="0" normalizeH="0" baseline="30000" noProof="0">
              <a:ln>
                <a:noFill/>
              </a:ln>
              <a:solidFill>
                <a:srgbClr val="000000"/>
              </a:solidFill>
              <a:effectLst/>
              <a:uLnTx/>
              <a:uFillTx/>
              <a:latin typeface="Arial"/>
              <a:ea typeface="+mn-ea"/>
              <a:cs typeface="Arial"/>
            </a:endParaRPr>
          </a:p>
        </p:txBody>
      </p:sp>
      <p:sp>
        <p:nvSpPr>
          <p:cNvPr id="85" name="CuadroTexto 84">
            <a:extLst>
              <a:ext uri="{FF2B5EF4-FFF2-40B4-BE49-F238E27FC236}">
                <a16:creationId xmlns:a16="http://schemas.microsoft.com/office/drawing/2014/main" id="{1F3C5D47-1837-B73D-AA37-B4273BB3C66D}"/>
              </a:ext>
            </a:extLst>
          </p:cNvPr>
          <p:cNvSpPr txBox="1"/>
          <p:nvPr/>
        </p:nvSpPr>
        <p:spPr>
          <a:xfrm>
            <a:off x="5373634" y="3505372"/>
            <a:ext cx="197450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7945B8"/>
                </a:solidFill>
                <a:effectLst/>
                <a:uLnTx/>
                <a:uFillTx/>
                <a:latin typeface="Arial" panose="020B0604020202020204" pitchFamily="34" charset="0"/>
                <a:ea typeface="+mn-ea"/>
                <a:cs typeface="Arial" panose="020B0604020202020204" pitchFamily="34" charset="0"/>
              </a:rPr>
              <a:t>Calidad de vida</a:t>
            </a:r>
          </a:p>
        </p:txBody>
      </p:sp>
      <p:graphicFrame>
        <p:nvGraphicFramePr>
          <p:cNvPr id="87" name="Gráfico 86">
            <a:extLst>
              <a:ext uri="{FF2B5EF4-FFF2-40B4-BE49-F238E27FC236}">
                <a16:creationId xmlns:a16="http://schemas.microsoft.com/office/drawing/2014/main" id="{BC4329FF-74A4-1916-88D6-9C70FF8AE538}"/>
              </a:ext>
            </a:extLst>
          </p:cNvPr>
          <p:cNvGraphicFramePr/>
          <p:nvPr>
            <p:extLst>
              <p:ext uri="{D42A27DB-BD31-4B8C-83A1-F6EECF244321}">
                <p14:modId xmlns:p14="http://schemas.microsoft.com/office/powerpoint/2010/main" val="3736240249"/>
              </p:ext>
            </p:extLst>
          </p:nvPr>
        </p:nvGraphicFramePr>
        <p:xfrm>
          <a:off x="7676035" y="2809756"/>
          <a:ext cx="1660992" cy="1462591"/>
        </p:xfrm>
        <a:graphic>
          <a:graphicData uri="http://schemas.openxmlformats.org/drawingml/2006/chart">
            <c:chart xmlns:c="http://schemas.openxmlformats.org/drawingml/2006/chart" xmlns:r="http://schemas.openxmlformats.org/officeDocument/2006/relationships" r:id="rId9"/>
          </a:graphicData>
        </a:graphic>
      </p:graphicFrame>
      <p:sp>
        <p:nvSpPr>
          <p:cNvPr id="89" name="Elipse 88">
            <a:extLst>
              <a:ext uri="{FF2B5EF4-FFF2-40B4-BE49-F238E27FC236}">
                <a16:creationId xmlns:a16="http://schemas.microsoft.com/office/drawing/2014/main" id="{8A67FFE2-0FD8-AA07-57E4-5443504943EB}"/>
              </a:ext>
            </a:extLst>
          </p:cNvPr>
          <p:cNvSpPr/>
          <p:nvPr/>
        </p:nvSpPr>
        <p:spPr>
          <a:xfrm>
            <a:off x="8044984" y="3080223"/>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0" name="object 26">
            <a:extLst>
              <a:ext uri="{FF2B5EF4-FFF2-40B4-BE49-F238E27FC236}">
                <a16:creationId xmlns:a16="http://schemas.microsoft.com/office/drawing/2014/main" id="{52451278-E085-BE4E-8ADA-99A6A4CC8CB8}"/>
              </a:ext>
            </a:extLst>
          </p:cNvPr>
          <p:cNvSpPr txBox="1"/>
          <p:nvPr/>
        </p:nvSpPr>
        <p:spPr>
          <a:xfrm>
            <a:off x="8115280" y="3173649"/>
            <a:ext cx="782503" cy="761085"/>
          </a:xfrm>
          <a:prstGeom prst="rect">
            <a:avLst/>
          </a:prstGeom>
        </p:spPr>
        <p:txBody>
          <a:bodyPr vert="horz" wrap="square" lIns="0" tIns="10012"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s-ES" sz="1400" b="1" i="0" u="none" strike="noStrike" kern="1200" cap="none" spc="0" normalizeH="0" baseline="0" noProof="0">
                <a:ln>
                  <a:noFill/>
                </a:ln>
                <a:solidFill>
                  <a:srgbClr val="FFFFFF"/>
                </a:solidFill>
                <a:effectLst/>
                <a:uLnTx/>
                <a:uFillTx/>
                <a:latin typeface="Arial" panose="020B0604020202020204"/>
                <a:ea typeface="+mn-ea"/>
                <a:cs typeface="+mn-cs"/>
              </a:rPr>
              <a:t>6,5</a:t>
            </a:r>
            <a:r>
              <a:rPr kumimoji="0" lang="es-ES" sz="1400" b="1" i="0" u="none" strike="noStrike" kern="1200" cap="none" spc="0" normalizeH="0" baseline="30000" noProof="0">
                <a:ln>
                  <a:noFill/>
                </a:ln>
                <a:solidFill>
                  <a:srgbClr val="FFFFFF"/>
                </a:solidFill>
                <a:effectLst/>
                <a:uLnTx/>
                <a:uFillTx/>
                <a:latin typeface="Arial" panose="020B0604020202020204"/>
                <a:ea typeface="+mn-ea"/>
                <a:cs typeface="+mn-cs"/>
              </a:rPr>
              <a:t>%</a:t>
            </a:r>
            <a:r>
              <a:rPr kumimoji="0" lang="es-ES" sz="1100" b="1" i="0" u="none" strike="noStrike" kern="1200" cap="none" spc="0" normalizeH="0" baseline="0" noProof="0">
                <a:ln>
                  <a:noFill/>
                </a:ln>
                <a:solidFill>
                  <a:srgbClr val="FFFFFF"/>
                </a:solidFill>
                <a:effectLst/>
                <a:uLnTx/>
                <a:uFillTx/>
                <a:latin typeface="Arial" panose="020B0604020202020204"/>
                <a:ea typeface="+mn-ea"/>
                <a:cs typeface="+mn-cs"/>
              </a:rPr>
              <a:t> </a:t>
            </a:r>
            <a:r>
              <a:rPr kumimoji="0" lang="es-ES" sz="1100" b="0" i="0" u="none" strike="noStrike" kern="1200" cap="none" spc="0" normalizeH="0" baseline="0" noProof="0">
                <a:ln>
                  <a:noFill/>
                </a:ln>
                <a:solidFill>
                  <a:srgbClr val="FFFFFF"/>
                </a:solidFill>
                <a:effectLst/>
                <a:uLnTx/>
                <a:uFillTx/>
                <a:latin typeface="Arial" panose="020B0604020202020204"/>
                <a:ea typeface="+mn-ea"/>
                <a:cs typeface="+mn-cs"/>
              </a:rPr>
              <a:t>EBGLYSS</a:t>
            </a:r>
            <a:r>
              <a:rPr kumimoji="0" lang="es-ES" sz="1100" b="0" i="0" u="none" strike="noStrike" kern="1200" cap="none" spc="0" normalizeH="0" baseline="30000" noProof="0">
                <a:ln>
                  <a:noFill/>
                </a:ln>
                <a:solidFill>
                  <a:srgbClr val="FFFFFF"/>
                </a:solidFill>
                <a:effectLst/>
                <a:uLnTx/>
                <a:uFillTx/>
                <a:latin typeface="Arial" panose="020B0604020202020204"/>
                <a:ea typeface="+mn-ea"/>
                <a:cs typeface="+mn-cs"/>
              </a:rPr>
              <a: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s-ES" sz="1100" b="0" i="1" u="none" strike="noStrike" kern="1200" cap="none" spc="0" normalizeH="0" baseline="0" noProof="0">
                <a:ln>
                  <a:noFill/>
                </a:ln>
                <a:solidFill>
                  <a:srgbClr val="FFFFFF"/>
                </a:solidFill>
                <a:effectLst/>
                <a:uLnTx/>
                <a:uFillTx/>
                <a:latin typeface="Arial" panose="020B0604020202020204"/>
                <a:ea typeface="+mn-ea"/>
                <a:cs typeface="+mn-cs"/>
              </a:rPr>
              <a:t>vs.</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s-ES" sz="1400" b="1" i="0" u="none" strike="noStrike" kern="1200" cap="none" spc="0" normalizeH="0" baseline="0" noProof="0">
                <a:ln>
                  <a:noFill/>
                </a:ln>
                <a:solidFill>
                  <a:srgbClr val="FFFFFF"/>
                </a:solidFill>
                <a:effectLst/>
                <a:uLnTx/>
                <a:uFillTx/>
                <a:latin typeface="Arial" panose="020B0604020202020204"/>
                <a:ea typeface="+mn-ea"/>
                <a:cs typeface="+mn-cs"/>
              </a:rPr>
              <a:t>1,8</a:t>
            </a:r>
            <a:r>
              <a:rPr kumimoji="0" lang="es-ES" sz="1400" b="1" i="0" u="none" strike="noStrike" kern="1200" cap="none" spc="0" normalizeH="0" baseline="30000" noProof="0">
                <a:ln>
                  <a:noFill/>
                </a:ln>
                <a:solidFill>
                  <a:srgbClr val="FFFFFF"/>
                </a:solidFill>
                <a:effectLst/>
                <a:uLnTx/>
                <a:uFillTx/>
                <a:latin typeface="Arial" panose="020B0604020202020204"/>
                <a:ea typeface="+mn-ea"/>
                <a:cs typeface="+mn-cs"/>
              </a:rPr>
              <a:t>%</a:t>
            </a:r>
            <a:r>
              <a:rPr kumimoji="0" lang="es-ES" sz="1100" b="1" i="0" u="none" strike="noStrike" kern="1200" cap="none" spc="0" normalizeH="0" baseline="0" noProof="0">
                <a:ln>
                  <a:noFill/>
                </a:ln>
                <a:solidFill>
                  <a:srgbClr val="FFFFFF"/>
                </a:solidFill>
                <a:effectLst/>
                <a:uLnTx/>
                <a:uFillTx/>
                <a:latin typeface="Arial" panose="020B0604020202020204"/>
                <a:ea typeface="+mn-ea"/>
                <a:cs typeface="+mn-cs"/>
              </a:rPr>
              <a:t> </a:t>
            </a:r>
            <a:r>
              <a:rPr kumimoji="0" lang="es-ES" sz="1100" b="0" i="0" u="none" strike="noStrike" kern="1200" cap="none" spc="0" normalizeH="0" baseline="0" noProof="0">
                <a:ln>
                  <a:noFill/>
                </a:ln>
                <a:solidFill>
                  <a:srgbClr val="FFFFFF"/>
                </a:solidFill>
                <a:effectLst/>
                <a:uLnTx/>
                <a:uFillTx/>
                <a:latin typeface="Arial" panose="020B0604020202020204"/>
                <a:ea typeface="+mn-ea"/>
                <a:cs typeface="+mn-cs"/>
              </a:rPr>
              <a:t>placebo</a:t>
            </a:r>
          </a:p>
        </p:txBody>
      </p:sp>
      <p:graphicFrame>
        <p:nvGraphicFramePr>
          <p:cNvPr id="92" name="Gráfico 91">
            <a:extLst>
              <a:ext uri="{FF2B5EF4-FFF2-40B4-BE49-F238E27FC236}">
                <a16:creationId xmlns:a16="http://schemas.microsoft.com/office/drawing/2014/main" id="{13086554-C30E-EC57-96DF-61FB26895B09}"/>
              </a:ext>
            </a:extLst>
          </p:cNvPr>
          <p:cNvGraphicFramePr/>
          <p:nvPr>
            <p:extLst>
              <p:ext uri="{D42A27DB-BD31-4B8C-83A1-F6EECF244321}">
                <p14:modId xmlns:p14="http://schemas.microsoft.com/office/powerpoint/2010/main" val="1651907269"/>
              </p:ext>
            </p:extLst>
          </p:nvPr>
        </p:nvGraphicFramePr>
        <p:xfrm>
          <a:off x="8919094" y="2809756"/>
          <a:ext cx="1660992" cy="1462591"/>
        </p:xfrm>
        <a:graphic>
          <a:graphicData uri="http://schemas.openxmlformats.org/drawingml/2006/chart">
            <c:chart xmlns:c="http://schemas.openxmlformats.org/drawingml/2006/chart" xmlns:r="http://schemas.openxmlformats.org/officeDocument/2006/relationships" r:id="rId10"/>
          </a:graphicData>
        </a:graphic>
      </p:graphicFrame>
      <p:sp>
        <p:nvSpPr>
          <p:cNvPr id="93" name="Elipse 92">
            <a:extLst>
              <a:ext uri="{FF2B5EF4-FFF2-40B4-BE49-F238E27FC236}">
                <a16:creationId xmlns:a16="http://schemas.microsoft.com/office/drawing/2014/main" id="{85CABB6C-E345-BA9F-4837-74763691AA92}"/>
              </a:ext>
            </a:extLst>
          </p:cNvPr>
          <p:cNvSpPr/>
          <p:nvPr/>
        </p:nvSpPr>
        <p:spPr>
          <a:xfrm>
            <a:off x="9288043" y="3080223"/>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6" name="Elipse 95">
            <a:extLst>
              <a:ext uri="{FF2B5EF4-FFF2-40B4-BE49-F238E27FC236}">
                <a16:creationId xmlns:a16="http://schemas.microsoft.com/office/drawing/2014/main" id="{43DE12E1-F4A8-EFAE-F35B-38291B0CD2F9}"/>
              </a:ext>
            </a:extLst>
          </p:cNvPr>
          <p:cNvSpPr/>
          <p:nvPr/>
        </p:nvSpPr>
        <p:spPr>
          <a:xfrm>
            <a:off x="10518966" y="3080223"/>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8" name="object 26">
            <a:extLst>
              <a:ext uri="{FF2B5EF4-FFF2-40B4-BE49-F238E27FC236}">
                <a16:creationId xmlns:a16="http://schemas.microsoft.com/office/drawing/2014/main" id="{9C2F6B27-E4EF-ABED-7289-CFF51E2DA28D}"/>
              </a:ext>
            </a:extLst>
          </p:cNvPr>
          <p:cNvSpPr txBox="1"/>
          <p:nvPr/>
        </p:nvSpPr>
        <p:spPr>
          <a:xfrm>
            <a:off x="9357926" y="3173649"/>
            <a:ext cx="782503" cy="761085"/>
          </a:xfrm>
          <a:prstGeom prst="rect">
            <a:avLst/>
          </a:prstGeom>
        </p:spPr>
        <p:txBody>
          <a:bodyPr vert="horz" wrap="square" lIns="0" tIns="10012"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s-ES" sz="1400" b="1" i="0" u="none" strike="noStrike" kern="1200" cap="none" spc="0" normalizeH="0" baseline="0" noProof="0">
                <a:ln>
                  <a:noFill/>
                </a:ln>
                <a:solidFill>
                  <a:srgbClr val="FFFFFF"/>
                </a:solidFill>
                <a:effectLst/>
                <a:uLnTx/>
                <a:uFillTx/>
                <a:latin typeface="Arial" panose="020B0604020202020204"/>
                <a:ea typeface="+mn-ea"/>
                <a:cs typeface="+mn-cs"/>
              </a:rPr>
              <a:t>1,8</a:t>
            </a:r>
            <a:r>
              <a:rPr kumimoji="0" lang="es-ES" sz="1400" b="1" i="0" u="none" strike="noStrike" kern="1200" cap="none" spc="0" normalizeH="0" baseline="30000" noProof="0">
                <a:ln>
                  <a:noFill/>
                </a:ln>
                <a:solidFill>
                  <a:srgbClr val="FFFFFF"/>
                </a:solidFill>
                <a:effectLst/>
                <a:uLnTx/>
                <a:uFillTx/>
                <a:latin typeface="Arial" panose="020B0604020202020204"/>
                <a:ea typeface="+mn-ea"/>
                <a:cs typeface="+mn-cs"/>
              </a:rPr>
              <a:t>%</a:t>
            </a:r>
            <a:r>
              <a:rPr kumimoji="0" lang="es-ES" sz="1100" b="1" i="0" u="none" strike="noStrike" kern="1200" cap="none" spc="0" normalizeH="0" baseline="0" noProof="0">
                <a:ln>
                  <a:noFill/>
                </a:ln>
                <a:solidFill>
                  <a:srgbClr val="FFFFFF"/>
                </a:solidFill>
                <a:effectLst/>
                <a:uLnTx/>
                <a:uFillTx/>
                <a:latin typeface="Arial" panose="020B0604020202020204"/>
                <a:ea typeface="+mn-ea"/>
                <a:cs typeface="+mn-cs"/>
              </a:rPr>
              <a:t> </a:t>
            </a:r>
            <a:r>
              <a:rPr kumimoji="0" lang="es-ES" sz="1100" b="0" i="0" u="none" strike="noStrike" kern="1200" cap="none" spc="0" normalizeH="0" baseline="0" noProof="0">
                <a:ln>
                  <a:noFill/>
                </a:ln>
                <a:solidFill>
                  <a:srgbClr val="FFFFFF"/>
                </a:solidFill>
                <a:effectLst/>
                <a:uLnTx/>
                <a:uFillTx/>
                <a:latin typeface="Arial" panose="020B0604020202020204"/>
                <a:ea typeface="+mn-ea"/>
                <a:cs typeface="+mn-cs"/>
              </a:rPr>
              <a:t>EBGLYSS</a:t>
            </a:r>
            <a:r>
              <a:rPr kumimoji="0" lang="es-ES" sz="1100" b="0" i="0" u="none" strike="noStrike" kern="1200" cap="none" spc="0" normalizeH="0" baseline="30000" noProof="0">
                <a:ln>
                  <a:noFill/>
                </a:ln>
                <a:solidFill>
                  <a:srgbClr val="FFFFFF"/>
                </a:solidFill>
                <a:effectLst/>
                <a:uLnTx/>
                <a:uFillTx/>
                <a:latin typeface="Arial" panose="020B0604020202020204"/>
                <a:ea typeface="+mn-ea"/>
                <a:cs typeface="+mn-cs"/>
              </a:rPr>
              <a: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s-ES" sz="1100" b="0" i="1" u="none" strike="noStrike" kern="1200" cap="none" spc="0" normalizeH="0" baseline="0" noProof="0">
                <a:ln>
                  <a:noFill/>
                </a:ln>
                <a:solidFill>
                  <a:srgbClr val="FFFFFF"/>
                </a:solidFill>
                <a:effectLst/>
                <a:uLnTx/>
                <a:uFillTx/>
                <a:latin typeface="Arial" panose="020B0604020202020204"/>
                <a:ea typeface="+mn-ea"/>
                <a:cs typeface="+mn-cs"/>
              </a:rPr>
              <a:t>vs.</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s-ES" sz="1400" b="1" i="0" u="none" strike="noStrike" kern="1200" cap="none" spc="0" normalizeH="0" baseline="0" noProof="0">
                <a:ln>
                  <a:noFill/>
                </a:ln>
                <a:solidFill>
                  <a:srgbClr val="FFFFFF"/>
                </a:solidFill>
                <a:effectLst/>
                <a:uLnTx/>
                <a:uFillTx/>
                <a:latin typeface="Arial" panose="020B0604020202020204"/>
                <a:ea typeface="+mn-ea"/>
                <a:cs typeface="+mn-cs"/>
              </a:rPr>
              <a:t>0,7</a:t>
            </a:r>
            <a:r>
              <a:rPr kumimoji="0" lang="es-ES" sz="1400" b="1" i="0" u="none" strike="noStrike" kern="1200" cap="none" spc="0" normalizeH="0" baseline="30000" noProof="0">
                <a:ln>
                  <a:noFill/>
                </a:ln>
                <a:solidFill>
                  <a:srgbClr val="FFFFFF"/>
                </a:solidFill>
                <a:effectLst/>
                <a:uLnTx/>
                <a:uFillTx/>
                <a:latin typeface="Arial" panose="020B0604020202020204"/>
                <a:ea typeface="+mn-ea"/>
                <a:cs typeface="+mn-cs"/>
              </a:rPr>
              <a:t>%</a:t>
            </a:r>
            <a:r>
              <a:rPr kumimoji="0" lang="es-ES" sz="1100" b="1" i="0" u="none" strike="noStrike" kern="1200" cap="none" spc="0" normalizeH="0" baseline="0" noProof="0">
                <a:ln>
                  <a:noFill/>
                </a:ln>
                <a:solidFill>
                  <a:srgbClr val="FFFFFF"/>
                </a:solidFill>
                <a:effectLst/>
                <a:uLnTx/>
                <a:uFillTx/>
                <a:latin typeface="Arial" panose="020B0604020202020204"/>
                <a:ea typeface="+mn-ea"/>
                <a:cs typeface="+mn-cs"/>
              </a:rPr>
              <a:t> </a:t>
            </a:r>
            <a:r>
              <a:rPr kumimoji="0" lang="es-ES" sz="1100" b="0" i="0" u="none" strike="noStrike" kern="1200" cap="none" spc="0" normalizeH="0" baseline="0" noProof="0">
                <a:ln>
                  <a:noFill/>
                </a:ln>
                <a:solidFill>
                  <a:srgbClr val="FFFFFF"/>
                </a:solidFill>
                <a:effectLst/>
                <a:uLnTx/>
                <a:uFillTx/>
                <a:latin typeface="Arial" panose="020B0604020202020204"/>
                <a:ea typeface="+mn-ea"/>
                <a:cs typeface="+mn-cs"/>
              </a:rPr>
              <a:t>placebo</a:t>
            </a:r>
          </a:p>
        </p:txBody>
      </p:sp>
      <p:sp>
        <p:nvSpPr>
          <p:cNvPr id="99" name="object 26">
            <a:extLst>
              <a:ext uri="{FF2B5EF4-FFF2-40B4-BE49-F238E27FC236}">
                <a16:creationId xmlns:a16="http://schemas.microsoft.com/office/drawing/2014/main" id="{0F35053C-7CDA-ADD7-F3FE-2CB9CFD41DEC}"/>
              </a:ext>
            </a:extLst>
          </p:cNvPr>
          <p:cNvSpPr txBox="1"/>
          <p:nvPr/>
        </p:nvSpPr>
        <p:spPr>
          <a:xfrm>
            <a:off x="10589261" y="3173649"/>
            <a:ext cx="782503" cy="761085"/>
          </a:xfrm>
          <a:prstGeom prst="rect">
            <a:avLst/>
          </a:prstGeom>
        </p:spPr>
        <p:txBody>
          <a:bodyPr vert="horz" wrap="square" lIns="0" tIns="10012"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s-ES" sz="1400" b="1" i="0" u="none" strike="noStrike" kern="1200" cap="none" spc="0" normalizeH="0" baseline="0" noProof="0">
                <a:ln>
                  <a:noFill/>
                </a:ln>
                <a:solidFill>
                  <a:srgbClr val="FFFFFF"/>
                </a:solidFill>
                <a:effectLst/>
                <a:uLnTx/>
                <a:uFillTx/>
                <a:latin typeface="Arial" panose="020B0604020202020204"/>
                <a:ea typeface="+mn-ea"/>
                <a:cs typeface="+mn-cs"/>
              </a:rPr>
              <a:t>1,4</a:t>
            </a:r>
            <a:r>
              <a:rPr kumimoji="0" lang="es-ES" sz="1400" b="1" i="0" u="none" strike="noStrike" kern="1200" cap="none" spc="0" normalizeH="0" baseline="30000" noProof="0">
                <a:ln>
                  <a:noFill/>
                </a:ln>
                <a:solidFill>
                  <a:srgbClr val="FFFFFF"/>
                </a:solidFill>
                <a:effectLst/>
                <a:uLnTx/>
                <a:uFillTx/>
                <a:latin typeface="Arial" panose="020B0604020202020204"/>
                <a:ea typeface="+mn-ea"/>
                <a:cs typeface="+mn-cs"/>
              </a:rPr>
              <a:t>%</a:t>
            </a:r>
            <a:r>
              <a:rPr kumimoji="0" lang="es-ES" sz="1100" b="1" i="0" u="none" strike="noStrike" kern="1200" cap="none" spc="0" normalizeH="0" baseline="0" noProof="0">
                <a:ln>
                  <a:noFill/>
                </a:ln>
                <a:solidFill>
                  <a:srgbClr val="FFFFFF"/>
                </a:solidFill>
                <a:effectLst/>
                <a:uLnTx/>
                <a:uFillTx/>
                <a:latin typeface="Arial" panose="020B0604020202020204"/>
                <a:ea typeface="+mn-ea"/>
                <a:cs typeface="+mn-cs"/>
              </a:rPr>
              <a:t> </a:t>
            </a:r>
            <a:r>
              <a:rPr kumimoji="0" lang="es-ES" sz="1100" b="0" i="0" u="none" strike="noStrike" kern="1200" cap="none" spc="0" normalizeH="0" baseline="0" noProof="0">
                <a:ln>
                  <a:noFill/>
                </a:ln>
                <a:solidFill>
                  <a:srgbClr val="FFFFFF"/>
                </a:solidFill>
                <a:effectLst/>
                <a:uLnTx/>
                <a:uFillTx/>
                <a:latin typeface="Arial" panose="020B0604020202020204"/>
                <a:ea typeface="+mn-ea"/>
                <a:cs typeface="+mn-cs"/>
              </a:rPr>
              <a:t>EBGLYSS</a:t>
            </a:r>
            <a:r>
              <a:rPr kumimoji="0" lang="es-ES" sz="1100" b="0" i="0" u="none" strike="noStrike" kern="1200" cap="none" spc="0" normalizeH="0" baseline="30000" noProof="0">
                <a:ln>
                  <a:noFill/>
                </a:ln>
                <a:solidFill>
                  <a:srgbClr val="FFFFFF"/>
                </a:solidFill>
                <a:effectLst/>
                <a:uLnTx/>
                <a:uFillTx/>
                <a:latin typeface="Arial" panose="020B0604020202020204"/>
                <a:ea typeface="+mn-ea"/>
                <a:cs typeface="+mn-cs"/>
              </a:rPr>
              <a: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s-ES" sz="1100" b="0" i="1" u="none" strike="noStrike" kern="1200" cap="none" spc="0" normalizeH="0" baseline="0" noProof="0">
                <a:ln>
                  <a:noFill/>
                </a:ln>
                <a:solidFill>
                  <a:srgbClr val="FFFFFF"/>
                </a:solidFill>
                <a:effectLst/>
                <a:uLnTx/>
                <a:uFillTx/>
                <a:latin typeface="Arial" panose="020B0604020202020204"/>
                <a:ea typeface="+mn-ea"/>
                <a:cs typeface="+mn-cs"/>
              </a:rPr>
              <a:t>vs.</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s-ES" sz="1400" b="1" i="0" u="none" strike="noStrike" kern="1200" cap="none" spc="0" normalizeH="0" baseline="0" noProof="0">
                <a:ln>
                  <a:noFill/>
                </a:ln>
                <a:solidFill>
                  <a:srgbClr val="FFFFFF"/>
                </a:solidFill>
                <a:effectLst/>
                <a:uLnTx/>
                <a:uFillTx/>
                <a:latin typeface="Arial" panose="020B0604020202020204"/>
                <a:ea typeface="+mn-ea"/>
                <a:cs typeface="+mn-cs"/>
              </a:rPr>
              <a:t>0,9</a:t>
            </a:r>
            <a:r>
              <a:rPr kumimoji="0" lang="es-ES" sz="1400" b="1" i="0" u="none" strike="noStrike" kern="1200" cap="none" spc="0" normalizeH="0" baseline="30000" noProof="0">
                <a:ln>
                  <a:noFill/>
                </a:ln>
                <a:solidFill>
                  <a:srgbClr val="FFFFFF"/>
                </a:solidFill>
                <a:effectLst/>
                <a:uLnTx/>
                <a:uFillTx/>
                <a:latin typeface="Arial" panose="020B0604020202020204"/>
                <a:ea typeface="+mn-ea"/>
                <a:cs typeface="+mn-cs"/>
              </a:rPr>
              <a:t>%</a:t>
            </a:r>
            <a:r>
              <a:rPr kumimoji="0" lang="es-ES" sz="1100" b="1" i="0" u="none" strike="noStrike" kern="1200" cap="none" spc="0" normalizeH="0" baseline="0" noProof="0">
                <a:ln>
                  <a:noFill/>
                </a:ln>
                <a:solidFill>
                  <a:srgbClr val="FFFFFF"/>
                </a:solidFill>
                <a:effectLst/>
                <a:uLnTx/>
                <a:uFillTx/>
                <a:latin typeface="Arial" panose="020B0604020202020204"/>
                <a:ea typeface="+mn-ea"/>
                <a:cs typeface="+mn-cs"/>
              </a:rPr>
              <a:t> </a:t>
            </a:r>
            <a:r>
              <a:rPr kumimoji="0" lang="es-ES" sz="1100" b="0" i="0" u="none" strike="noStrike" kern="1200" cap="none" spc="0" normalizeH="0" baseline="0" noProof="0">
                <a:ln>
                  <a:noFill/>
                </a:ln>
                <a:solidFill>
                  <a:srgbClr val="FFFFFF"/>
                </a:solidFill>
                <a:effectLst/>
                <a:uLnTx/>
                <a:uFillTx/>
                <a:latin typeface="Arial" panose="020B0604020202020204"/>
                <a:ea typeface="+mn-ea"/>
                <a:cs typeface="+mn-cs"/>
              </a:rPr>
              <a:t>placebo</a:t>
            </a:r>
          </a:p>
        </p:txBody>
      </p:sp>
    </p:spTree>
    <p:extLst>
      <p:ext uri="{BB962C8B-B14F-4D97-AF65-F5344CB8AC3E}">
        <p14:creationId xmlns:p14="http://schemas.microsoft.com/office/powerpoint/2010/main" val="4154110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36D3B-C067-D659-48B2-74204A09F4E7}"/>
            </a:ext>
          </a:extLst>
        </p:cNvPr>
        <p:cNvGrpSpPr/>
        <p:nvPr/>
      </p:nvGrpSpPr>
      <p:grpSpPr>
        <a:xfrm>
          <a:off x="0" y="0"/>
          <a:ext cx="0" cy="0"/>
          <a:chOff x="0" y="0"/>
          <a:chExt cx="0" cy="0"/>
        </a:xfrm>
      </p:grpSpPr>
      <p:grpSp>
        <p:nvGrpSpPr>
          <p:cNvPr id="54" name="Grupo 53">
            <a:extLst>
              <a:ext uri="{FF2B5EF4-FFF2-40B4-BE49-F238E27FC236}">
                <a16:creationId xmlns:a16="http://schemas.microsoft.com/office/drawing/2014/main" id="{ECAEE9E9-5858-3407-CB72-2CA88BF1555C}"/>
              </a:ext>
            </a:extLst>
          </p:cNvPr>
          <p:cNvGrpSpPr/>
          <p:nvPr/>
        </p:nvGrpSpPr>
        <p:grpSpPr>
          <a:xfrm>
            <a:off x="8728388" y="1739867"/>
            <a:ext cx="2586636" cy="3297081"/>
            <a:chOff x="582767" y="2506784"/>
            <a:chExt cx="2586636" cy="3297081"/>
          </a:xfrm>
        </p:grpSpPr>
        <p:graphicFrame>
          <p:nvGraphicFramePr>
            <p:cNvPr id="55" name="Gráfico 54">
              <a:extLst>
                <a:ext uri="{FF2B5EF4-FFF2-40B4-BE49-F238E27FC236}">
                  <a16:creationId xmlns:a16="http://schemas.microsoft.com/office/drawing/2014/main" id="{57398425-E324-5753-0CFC-2C362E1014FD}"/>
                </a:ext>
              </a:extLst>
            </p:cNvPr>
            <p:cNvGraphicFramePr/>
            <p:nvPr>
              <p:extLst>
                <p:ext uri="{D42A27DB-BD31-4B8C-83A1-F6EECF244321}">
                  <p14:modId xmlns:p14="http://schemas.microsoft.com/office/powerpoint/2010/main" val="2358296460"/>
                </p:ext>
              </p:extLst>
            </p:nvPr>
          </p:nvGraphicFramePr>
          <p:xfrm>
            <a:off x="582767" y="2979302"/>
            <a:ext cx="2586636" cy="1793438"/>
          </p:xfrm>
          <a:graphic>
            <a:graphicData uri="http://schemas.openxmlformats.org/drawingml/2006/chart">
              <c:chart xmlns:c="http://schemas.openxmlformats.org/drawingml/2006/chart" xmlns:r="http://schemas.openxmlformats.org/officeDocument/2006/relationships" r:id="rId2"/>
            </a:graphicData>
          </a:graphic>
        </p:graphicFrame>
        <p:sp>
          <p:nvSpPr>
            <p:cNvPr id="56" name="Elipse 55">
              <a:extLst>
                <a:ext uri="{FF2B5EF4-FFF2-40B4-BE49-F238E27FC236}">
                  <a16:creationId xmlns:a16="http://schemas.microsoft.com/office/drawing/2014/main" id="{C72F399F-681F-8D28-2A07-96C1C1C2328F}"/>
                </a:ext>
              </a:extLst>
            </p:cNvPr>
            <p:cNvSpPr/>
            <p:nvPr/>
          </p:nvSpPr>
          <p:spPr>
            <a:xfrm>
              <a:off x="1301789" y="3254829"/>
              <a:ext cx="1242384" cy="12423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7" name="object 4">
              <a:extLst>
                <a:ext uri="{FF2B5EF4-FFF2-40B4-BE49-F238E27FC236}">
                  <a16:creationId xmlns:a16="http://schemas.microsoft.com/office/drawing/2014/main" id="{DF643143-19CB-2DDE-183D-FBB2B78007A0}"/>
                </a:ext>
              </a:extLst>
            </p:cNvPr>
            <p:cNvSpPr txBox="1"/>
            <p:nvPr/>
          </p:nvSpPr>
          <p:spPr>
            <a:xfrm>
              <a:off x="897286" y="2506784"/>
              <a:ext cx="2051391" cy="253609"/>
            </a:xfrm>
            <a:prstGeom prst="rect">
              <a:avLst/>
            </a:prstGeom>
          </p:spPr>
          <p:txBody>
            <a:bodyPr vert="horz" wrap="square" lIns="0" tIns="7316" rIns="0" bIns="0" rtlCol="0">
              <a:spAutoFit/>
            </a:bodyPr>
            <a:lstStyle/>
            <a:p>
              <a:pPr marL="6350" marR="3081" lvl="0" indent="-1588" algn="ctr" defTabSz="914400" rtl="0" eaLnBrk="1" fontAlgn="auto" latinLnBrk="0" hangingPunct="1">
                <a:lnSpc>
                  <a:spcPct val="100499"/>
                </a:lnSpc>
                <a:spcBef>
                  <a:spcPts val="58"/>
                </a:spcBef>
                <a:spcAft>
                  <a:spcPts val="0"/>
                </a:spcAft>
                <a:buClrTx/>
                <a:buSzTx/>
                <a:buFontTx/>
                <a:buNone/>
                <a:tabLst/>
                <a:defRPr/>
              </a:pPr>
              <a:r>
                <a:rPr kumimoji="0" lang="es-ES" sz="1600" b="1" i="0" u="none" strike="noStrike" kern="1200" cap="none" spc="0" normalizeH="0" baseline="0" noProof="0">
                  <a:ln>
                    <a:noFill/>
                  </a:ln>
                  <a:solidFill>
                    <a:srgbClr val="7A45B8"/>
                  </a:solidFill>
                  <a:effectLst/>
                  <a:uLnTx/>
                  <a:uFillTx/>
                  <a:latin typeface="Arial"/>
                  <a:ea typeface="+mn-ea"/>
                  <a:cs typeface="Arial"/>
                </a:rPr>
                <a:t>Alivio del picor</a:t>
              </a:r>
            </a:p>
          </p:txBody>
        </p:sp>
        <p:sp>
          <p:nvSpPr>
            <p:cNvPr id="58" name="object 12">
              <a:extLst>
                <a:ext uri="{FF2B5EF4-FFF2-40B4-BE49-F238E27FC236}">
                  <a16:creationId xmlns:a16="http://schemas.microsoft.com/office/drawing/2014/main" id="{0F299A79-26C1-BDC2-FD3B-488B6E2C3A5B}"/>
                </a:ext>
              </a:extLst>
            </p:cNvPr>
            <p:cNvSpPr txBox="1"/>
            <p:nvPr/>
          </p:nvSpPr>
          <p:spPr>
            <a:xfrm>
              <a:off x="732838" y="4866932"/>
              <a:ext cx="2380286" cy="936933"/>
            </a:xfrm>
            <a:prstGeom prst="rect">
              <a:avLst/>
            </a:prstGeom>
          </p:spPr>
          <p:txBody>
            <a:bodyPr vert="horz" wrap="square" lIns="0" tIns="6931" rIns="0" bIns="0" rtlCol="0">
              <a:spAutoFit/>
            </a:bodyPr>
            <a:lstStyle/>
            <a:p>
              <a:pPr marL="23104" marR="18483" lvl="0" indent="0" algn="ctr" defTabSz="914400" rtl="0" eaLnBrk="1" fontAlgn="auto" latinLnBrk="0" hangingPunct="1">
                <a:lnSpc>
                  <a:spcPct val="101800"/>
                </a:lnSpc>
                <a:spcBef>
                  <a:spcPts val="55"/>
                </a:spcBef>
                <a:spcAft>
                  <a:spcPts val="0"/>
                </a:spcAft>
                <a:buClrTx/>
                <a:buSzTx/>
                <a:buFontTx/>
                <a:buNone/>
                <a:tabLst/>
                <a:defRPr/>
              </a:pPr>
              <a:r>
                <a:rPr kumimoji="0" lang="es-ES" sz="1200" b="0" i="0" u="none" strike="noStrike" kern="1200" cap="none" spc="0" normalizeH="0" baseline="0" noProof="0">
                  <a:ln>
                    <a:noFill/>
                  </a:ln>
                  <a:solidFill>
                    <a:srgbClr val="22346A"/>
                  </a:solidFill>
                  <a:effectLst/>
                  <a:uLnTx/>
                  <a:uFillTx/>
                  <a:latin typeface="Arial"/>
                  <a:ea typeface="+mn-ea"/>
                  <a:cs typeface="Arial"/>
                </a:rPr>
                <a:t>De los pacientes respondedores a la semana 16 mantuvo la respuesta de reducción del picor de al menos 4 puntos en la NR</a:t>
              </a:r>
              <a:r>
                <a:rPr lang="es-ES" sz="1200">
                  <a:solidFill>
                    <a:srgbClr val="22346A"/>
                  </a:solidFill>
                  <a:latin typeface="Arial"/>
                  <a:cs typeface="Arial"/>
                </a:rPr>
                <a:t>S</a:t>
              </a:r>
              <a:r>
                <a:rPr kumimoji="0" lang="es-ES" sz="1200" b="0" i="0" u="none" strike="noStrike" kern="1200" cap="none" spc="0" normalizeH="0" baseline="0" noProof="0">
                  <a:ln>
                    <a:noFill/>
                  </a:ln>
                  <a:solidFill>
                    <a:srgbClr val="22346A"/>
                  </a:solidFill>
                  <a:effectLst/>
                  <a:uLnTx/>
                  <a:uFillTx/>
                  <a:latin typeface="Arial"/>
                  <a:ea typeface="+mn-ea"/>
                  <a:cs typeface="Arial"/>
                </a:rPr>
                <a:t> de picor hasta la semana 52</a:t>
              </a:r>
              <a:r>
                <a:rPr kumimoji="0" lang="es-ES" sz="1200" b="0" i="0" u="none" strike="noStrike" kern="1200" cap="none" spc="0" normalizeH="0" baseline="30000" noProof="0">
                  <a:ln>
                    <a:noFill/>
                  </a:ln>
                  <a:solidFill>
                    <a:srgbClr val="22346A"/>
                  </a:solidFill>
                  <a:effectLst/>
                  <a:uLnTx/>
                  <a:uFillTx/>
                  <a:latin typeface="Arial"/>
                  <a:ea typeface="+mn-ea"/>
                  <a:cs typeface="Arial"/>
                </a:rPr>
                <a:t>&amp;1</a:t>
              </a:r>
            </a:p>
          </p:txBody>
        </p:sp>
        <p:sp>
          <p:nvSpPr>
            <p:cNvPr id="59" name="object 26">
              <a:extLst>
                <a:ext uri="{FF2B5EF4-FFF2-40B4-BE49-F238E27FC236}">
                  <a16:creationId xmlns:a16="http://schemas.microsoft.com/office/drawing/2014/main" id="{556FFA7A-E381-A404-661F-A71AC258523A}"/>
                </a:ext>
              </a:extLst>
            </p:cNvPr>
            <p:cNvSpPr txBox="1"/>
            <p:nvPr/>
          </p:nvSpPr>
          <p:spPr>
            <a:xfrm>
              <a:off x="1443226" y="3686300"/>
              <a:ext cx="959510" cy="379442"/>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400" b="1" i="0" u="none" strike="noStrike" kern="1200" cap="none" spc="-69" normalizeH="0" baseline="0" noProof="0">
                  <a:ln>
                    <a:noFill/>
                  </a:ln>
                  <a:solidFill>
                    <a:srgbClr val="FFFFFF"/>
                  </a:solidFill>
                  <a:effectLst/>
                  <a:uLnTx/>
                  <a:uFillTx/>
                  <a:latin typeface="Arial"/>
                  <a:ea typeface="+mn-ea"/>
                  <a:cs typeface="Arial"/>
                </a:rPr>
                <a:t>84,7</a:t>
              </a:r>
              <a:r>
                <a:rPr kumimoji="0" sz="2400" b="1" i="0" u="none" strike="noStrike" kern="1200" cap="none" spc="-82" normalizeH="0" baseline="30000" noProof="0">
                  <a:ln>
                    <a:noFill/>
                  </a:ln>
                  <a:solidFill>
                    <a:srgbClr val="FFFFFF"/>
                  </a:solidFill>
                  <a:effectLst/>
                  <a:uLnTx/>
                  <a:uFillTx/>
                  <a:latin typeface="Arial"/>
                  <a:ea typeface="+mn-ea"/>
                  <a:cs typeface="Arial"/>
                </a:rPr>
                <a:t>%</a:t>
              </a:r>
              <a:endParaRPr kumimoji="0" sz="2400" b="0" i="0" u="none" strike="noStrike" kern="1200" cap="none" spc="0" normalizeH="0" baseline="30000" noProof="0">
                <a:ln>
                  <a:noFill/>
                </a:ln>
                <a:solidFill>
                  <a:srgbClr val="000000"/>
                </a:solidFill>
                <a:effectLst/>
                <a:uLnTx/>
                <a:uFillTx/>
                <a:latin typeface="Arial"/>
                <a:ea typeface="+mn-ea"/>
                <a:cs typeface="Arial"/>
              </a:endParaRPr>
            </a:p>
          </p:txBody>
        </p:sp>
      </p:grpSp>
      <p:sp>
        <p:nvSpPr>
          <p:cNvPr id="5" name="CuadroTexto 4">
            <a:extLst>
              <a:ext uri="{FF2B5EF4-FFF2-40B4-BE49-F238E27FC236}">
                <a16:creationId xmlns:a16="http://schemas.microsoft.com/office/drawing/2014/main" id="{DC1951D6-AD42-882B-F047-FF3089910E0B}"/>
              </a:ext>
            </a:extLst>
          </p:cNvPr>
          <p:cNvSpPr txBox="1"/>
          <p:nvPr/>
        </p:nvSpPr>
        <p:spPr>
          <a:xfrm>
            <a:off x="1480969" y="5930274"/>
            <a:ext cx="9461169" cy="646331"/>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Los pacientes fueron considerados como respondedores en la semana 16 si alcanzaron un EASI 75.</a:t>
            </a:r>
          </a:p>
          <a:p>
            <a:pPr marR="0" lvl="0" algn="just" defTabSz="914400" rtl="0" eaLnBrk="1" fontAlgn="auto" latinLnBrk="0" hangingPunct="1">
              <a:lnSpc>
                <a:spcPct val="100000"/>
              </a:lnSpc>
              <a:spcBef>
                <a:spcPts val="0"/>
              </a:spcBef>
              <a:spcAft>
                <a:spcPts val="0"/>
              </a:spcAft>
              <a:buClrTx/>
              <a:buSzTx/>
              <a:tabLst/>
              <a:defRPr/>
            </a:pPr>
            <a:r>
              <a:rPr kumimoji="0" lang="es-ES" sz="800" b="0" i="0" u="none" strike="noStrike" kern="1200" cap="none" spc="0" normalizeH="0" baseline="30000" noProof="0">
                <a:ln>
                  <a:noFill/>
                </a:ln>
                <a:solidFill>
                  <a:srgbClr val="646464"/>
                </a:solidFill>
                <a:effectLst/>
                <a:uLnTx/>
                <a:uFillTx/>
                <a:latin typeface="Arial"/>
                <a:ea typeface="+mn-ea"/>
                <a:cs typeface="Arial"/>
              </a:rPr>
              <a:t>&amp; </a:t>
            </a:r>
            <a:r>
              <a:rPr kumimoji="0" lang="es-ES" sz="800" b="0" i="0" u="none" strike="noStrike" kern="1200" cap="none" spc="0" normalizeH="0" noProof="0">
                <a:ln>
                  <a:noFill/>
                </a:ln>
                <a:solidFill>
                  <a:srgbClr val="646464"/>
                </a:solidFill>
                <a:effectLst/>
                <a:uLnTx/>
                <a:uFillTx/>
                <a:latin typeface="Arial"/>
                <a:ea typeface="+mn-ea"/>
                <a:cs typeface="Arial"/>
              </a:rPr>
              <a:t>Porcentaje de pacientes que notificaron una mejoría ≥4 puntos en la NRS del prurito en la semana 16 y que siguieron presentando una reducción de ≥4 puntos en la semana 52</a:t>
            </a:r>
          </a:p>
          <a:p>
            <a:pPr marR="0" lvl="0" algn="just" defTabSz="914400" rtl="0" eaLnBrk="1" fontAlgn="auto" latinLnBrk="0" hangingPunct="1">
              <a:lnSpc>
                <a:spcPct val="100000"/>
              </a:lnSpc>
              <a:spcBef>
                <a:spcPts val="0"/>
              </a:spcBef>
              <a:spcAft>
                <a:spcPts val="0"/>
              </a:spcAft>
              <a:buClrTx/>
              <a:buSzTx/>
              <a:tabLst/>
              <a:defRPr/>
            </a:pPr>
            <a:endParaRPr kumimoji="0" lang="es-ES" sz="700" b="0" i="0" u="none" strike="noStrike" kern="1200" cap="none" spc="0" normalizeH="0" baseline="0" noProof="0">
              <a:ln>
                <a:noFill/>
              </a:ln>
              <a:solidFill>
                <a:srgbClr val="646464"/>
              </a:solidFill>
              <a:effectLst/>
              <a:uLnTx/>
              <a:uFillTx/>
              <a:latin typeface="Arial" panose="020B06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DA: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dermatitis atópica;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EASI: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índice de gravedad y área de eczema;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IGA: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evaluación global del investigador;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NRS: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Escala Numérica de Valoración del Prurito, del inglés.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1.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Blauvelt</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 </a:t>
            </a:r>
            <a:r>
              <a:rPr kumimoji="0" lang="es-ES" sz="7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Efficacy</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and safety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of</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lebrikizumab</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in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moderate</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to</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-severe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atopic</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n-US" sz="700" b="0" i="0" u="none" strike="noStrike" kern="1200" cap="none" spc="0" normalizeH="0" baseline="0" noProof="0">
                <a:ln>
                  <a:noFill/>
                </a:ln>
                <a:solidFill>
                  <a:srgbClr val="646464"/>
                </a:solidFill>
                <a:effectLst/>
                <a:uLnTx/>
                <a:uFillTx/>
                <a:latin typeface="Arial" panose="020B0604020202020204"/>
                <a:ea typeface="+mn-ea"/>
                <a:cs typeface="+mn-cs"/>
              </a:rPr>
              <a:t>dermatitis: 52-week results of two randomized double-blinded placebo-controlled phase III trials. Br J Dermatol. 2023;188(6):740-8.</a:t>
            </a:r>
            <a:endParaRPr kumimoji="0" lang="es-ES" sz="700" b="0" i="0" u="none" strike="noStrike" kern="1200" cap="none" spc="0" normalizeH="0" baseline="0" noProof="0">
              <a:ln>
                <a:noFill/>
              </a:ln>
              <a:solidFill>
                <a:srgbClr val="646464"/>
              </a:solidFill>
              <a:effectLst/>
              <a:uLnTx/>
              <a:uFillTx/>
              <a:latin typeface="Arial" panose="020B0604020202020204"/>
              <a:ea typeface="+mn-ea"/>
              <a:cs typeface="+mn-cs"/>
            </a:endParaRPr>
          </a:p>
        </p:txBody>
      </p:sp>
      <p:sp>
        <p:nvSpPr>
          <p:cNvPr id="27" name="Título 1">
            <a:extLst>
              <a:ext uri="{FF2B5EF4-FFF2-40B4-BE49-F238E27FC236}">
                <a16:creationId xmlns:a16="http://schemas.microsoft.com/office/drawing/2014/main" id="{73B05B3B-B416-4953-BFAB-C8F94FF06F0E}"/>
              </a:ext>
            </a:extLst>
          </p:cNvPr>
          <p:cNvSpPr txBox="1">
            <a:spLocks/>
          </p:cNvSpPr>
          <p:nvPr/>
        </p:nvSpPr>
        <p:spPr>
          <a:xfrm>
            <a:off x="983090" y="78093"/>
            <a:ext cx="1077158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kern="1200">
                <a:solidFill>
                  <a:srgbClr val="003867"/>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ES" sz="2400" b="0" i="0" u="none" strike="noStrike" kern="1200" cap="none" spc="0" normalizeH="0" baseline="30000" noProof="0">
              <a:ln>
                <a:noFill/>
              </a:ln>
              <a:solidFill>
                <a:srgbClr val="003867"/>
              </a:solidFill>
              <a:effectLst/>
              <a:uLnTx/>
              <a:uFillTx/>
              <a:latin typeface="Arial" panose="020B0604020202020204" pitchFamily="34" charset="0"/>
              <a:ea typeface="+mj-ea"/>
              <a:cs typeface="Arial" panose="020B0604020202020204" pitchFamily="34" charset="0"/>
            </a:endParaRPr>
          </a:p>
        </p:txBody>
      </p:sp>
      <p:sp>
        <p:nvSpPr>
          <p:cNvPr id="2" name="Título 1">
            <a:extLst>
              <a:ext uri="{FF2B5EF4-FFF2-40B4-BE49-F238E27FC236}">
                <a16:creationId xmlns:a16="http://schemas.microsoft.com/office/drawing/2014/main" id="{130E86C2-74D1-C625-2460-4DA68CD35E8E}"/>
              </a:ext>
            </a:extLst>
          </p:cNvPr>
          <p:cNvSpPr>
            <a:spLocks noGrp="1"/>
          </p:cNvSpPr>
          <p:nvPr>
            <p:ph type="title"/>
          </p:nvPr>
        </p:nvSpPr>
        <p:spPr>
          <a:xfrm>
            <a:off x="541058" y="211015"/>
            <a:ext cx="10710038" cy="640214"/>
          </a:xfrm>
        </p:spPr>
        <p:txBody>
          <a:bodyPr>
            <a:normAutofit fontScale="90000"/>
          </a:bodyPr>
          <a:lstStyle/>
          <a:p>
            <a:r>
              <a:rPr lang="es-ES"/>
              <a:t>EBGLYSS</a:t>
            </a:r>
            <a:r>
              <a:rPr lang="es-ES" baseline="30000"/>
              <a:t>®</a:t>
            </a:r>
            <a:r>
              <a:rPr lang="es-ES"/>
              <a:t> mantiene las respuestas EASI-75, EASI-90, IGA 0/1 y el alivio del picor un año después de comenzar con el tratamiento</a:t>
            </a:r>
            <a:r>
              <a:rPr lang="es-ES" baseline="30000"/>
              <a:t>1</a:t>
            </a:r>
          </a:p>
        </p:txBody>
      </p:sp>
      <p:grpSp>
        <p:nvGrpSpPr>
          <p:cNvPr id="41" name="Grupo 40">
            <a:extLst>
              <a:ext uri="{FF2B5EF4-FFF2-40B4-BE49-F238E27FC236}">
                <a16:creationId xmlns:a16="http://schemas.microsoft.com/office/drawing/2014/main" id="{BDBB58B3-C784-1A56-0419-F463454ED9FA}"/>
              </a:ext>
            </a:extLst>
          </p:cNvPr>
          <p:cNvGrpSpPr/>
          <p:nvPr/>
        </p:nvGrpSpPr>
        <p:grpSpPr>
          <a:xfrm>
            <a:off x="333791" y="1739867"/>
            <a:ext cx="2586636" cy="2920247"/>
            <a:chOff x="582767" y="2506784"/>
            <a:chExt cx="2586636" cy="2920247"/>
          </a:xfrm>
        </p:grpSpPr>
        <p:graphicFrame>
          <p:nvGraphicFramePr>
            <p:cNvPr id="36" name="Gráfico 35">
              <a:extLst>
                <a:ext uri="{FF2B5EF4-FFF2-40B4-BE49-F238E27FC236}">
                  <a16:creationId xmlns:a16="http://schemas.microsoft.com/office/drawing/2014/main" id="{677B6273-9B35-8E27-9DE2-9A14825A0AA4}"/>
                </a:ext>
              </a:extLst>
            </p:cNvPr>
            <p:cNvGraphicFramePr/>
            <p:nvPr/>
          </p:nvGraphicFramePr>
          <p:xfrm>
            <a:off x="582767" y="2979302"/>
            <a:ext cx="2586636" cy="1793438"/>
          </p:xfrm>
          <a:graphic>
            <a:graphicData uri="http://schemas.openxmlformats.org/drawingml/2006/chart">
              <c:chart xmlns:c="http://schemas.openxmlformats.org/drawingml/2006/chart" xmlns:r="http://schemas.openxmlformats.org/officeDocument/2006/relationships" r:id="rId3"/>
            </a:graphicData>
          </a:graphic>
        </p:graphicFrame>
        <p:sp>
          <p:nvSpPr>
            <p:cNvPr id="37" name="Elipse 36">
              <a:extLst>
                <a:ext uri="{FF2B5EF4-FFF2-40B4-BE49-F238E27FC236}">
                  <a16:creationId xmlns:a16="http://schemas.microsoft.com/office/drawing/2014/main" id="{3E4326A2-A8A4-E7A6-B522-3A1ECF40127A}"/>
                </a:ext>
              </a:extLst>
            </p:cNvPr>
            <p:cNvSpPr/>
            <p:nvPr/>
          </p:nvSpPr>
          <p:spPr>
            <a:xfrm>
              <a:off x="1301789" y="3254829"/>
              <a:ext cx="1242384" cy="12423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 name="object 4">
              <a:extLst>
                <a:ext uri="{FF2B5EF4-FFF2-40B4-BE49-F238E27FC236}">
                  <a16:creationId xmlns:a16="http://schemas.microsoft.com/office/drawing/2014/main" id="{333F3C22-284B-594F-CFE9-A57CA59C9E2B}"/>
                </a:ext>
              </a:extLst>
            </p:cNvPr>
            <p:cNvSpPr txBox="1"/>
            <p:nvPr/>
          </p:nvSpPr>
          <p:spPr>
            <a:xfrm>
              <a:off x="897286" y="2506784"/>
              <a:ext cx="2051391" cy="253609"/>
            </a:xfrm>
            <a:prstGeom prst="rect">
              <a:avLst/>
            </a:prstGeom>
          </p:spPr>
          <p:txBody>
            <a:bodyPr vert="horz" wrap="square" lIns="0" tIns="7316" rIns="0" bIns="0" rtlCol="0">
              <a:spAutoFit/>
            </a:bodyPr>
            <a:lstStyle/>
            <a:p>
              <a:pPr marL="6350" marR="3081" lvl="0" indent="-1588" algn="ctr" defTabSz="914400" rtl="0" eaLnBrk="1" fontAlgn="auto" latinLnBrk="0" hangingPunct="1">
                <a:lnSpc>
                  <a:spcPct val="100499"/>
                </a:lnSpc>
                <a:spcBef>
                  <a:spcPts val="58"/>
                </a:spcBef>
                <a:spcAft>
                  <a:spcPts val="0"/>
                </a:spcAft>
                <a:buClrTx/>
                <a:buSzTx/>
                <a:buFontTx/>
                <a:buNone/>
                <a:tabLst/>
                <a:defRPr/>
              </a:pPr>
              <a:r>
                <a:rPr kumimoji="0" lang="es-ES" sz="1600" b="1" i="0" u="none" strike="noStrike" kern="1200" cap="none" spc="0" normalizeH="0" baseline="0" noProof="0">
                  <a:ln>
                    <a:noFill/>
                  </a:ln>
                  <a:solidFill>
                    <a:srgbClr val="7A45B8"/>
                  </a:solidFill>
                  <a:effectLst/>
                  <a:uLnTx/>
                  <a:uFillTx/>
                  <a:latin typeface="Arial"/>
                  <a:ea typeface="+mn-ea"/>
                  <a:cs typeface="Arial"/>
                </a:rPr>
                <a:t>EASI-75</a:t>
              </a:r>
              <a:endParaRPr kumimoji="0" sz="1600" b="0" i="0" u="none" strike="noStrike" kern="1200" cap="none" spc="0" normalizeH="0" baseline="0" noProof="0">
                <a:ln>
                  <a:noFill/>
                </a:ln>
                <a:solidFill>
                  <a:srgbClr val="000000"/>
                </a:solidFill>
                <a:effectLst/>
                <a:uLnTx/>
                <a:uFillTx/>
                <a:latin typeface="Arial"/>
                <a:ea typeface="+mn-ea"/>
                <a:cs typeface="Arial"/>
              </a:endParaRPr>
            </a:p>
          </p:txBody>
        </p:sp>
        <p:sp>
          <p:nvSpPr>
            <p:cNvPr id="39" name="object 12">
              <a:extLst>
                <a:ext uri="{FF2B5EF4-FFF2-40B4-BE49-F238E27FC236}">
                  <a16:creationId xmlns:a16="http://schemas.microsoft.com/office/drawing/2014/main" id="{4879BB66-CE85-E4E0-2958-E7CB2EE7853F}"/>
                </a:ext>
              </a:extLst>
            </p:cNvPr>
            <p:cNvSpPr txBox="1"/>
            <p:nvPr/>
          </p:nvSpPr>
          <p:spPr>
            <a:xfrm>
              <a:off x="873839" y="4866932"/>
              <a:ext cx="2098284" cy="560099"/>
            </a:xfrm>
            <a:prstGeom prst="rect">
              <a:avLst/>
            </a:prstGeom>
          </p:spPr>
          <p:txBody>
            <a:bodyPr vert="horz" wrap="square" lIns="0" tIns="6931" rIns="0" bIns="0" rtlCol="0">
              <a:spAutoFit/>
            </a:bodyPr>
            <a:lstStyle/>
            <a:p>
              <a:pPr marL="23104" marR="18483" lvl="0" indent="0" algn="ctr" defTabSz="914400" rtl="0" eaLnBrk="1" fontAlgn="auto" latinLnBrk="0" hangingPunct="1">
                <a:lnSpc>
                  <a:spcPct val="101800"/>
                </a:lnSpc>
                <a:spcBef>
                  <a:spcPts val="55"/>
                </a:spcBef>
                <a:spcAft>
                  <a:spcPts val="0"/>
                </a:spcAft>
                <a:buClrTx/>
                <a:buSzTx/>
                <a:buFontTx/>
                <a:buNone/>
                <a:tabLst/>
                <a:defRPr/>
              </a:pPr>
              <a:r>
                <a:rPr kumimoji="0" lang="es-ES" sz="1200" b="0" i="0" u="none" strike="noStrike" kern="1200" cap="none" spc="0" normalizeH="0" baseline="0" noProof="0">
                  <a:ln>
                    <a:noFill/>
                  </a:ln>
                  <a:solidFill>
                    <a:srgbClr val="22346A"/>
                  </a:solidFill>
                  <a:effectLst/>
                  <a:uLnTx/>
                  <a:uFillTx/>
                  <a:latin typeface="Arial"/>
                  <a:ea typeface="+mn-ea"/>
                  <a:cs typeface="Arial"/>
                </a:rPr>
                <a:t>De los pacientes mantuvo la respuesta EASI-75 hasta la semana 52*</a:t>
              </a:r>
              <a:r>
                <a:rPr kumimoji="0" lang="es-ES" sz="1200" b="0" i="0" u="none" strike="noStrike" kern="1200" cap="none" spc="0" normalizeH="0" baseline="30000" noProof="0">
                  <a:ln>
                    <a:noFill/>
                  </a:ln>
                  <a:solidFill>
                    <a:srgbClr val="22346A"/>
                  </a:solidFill>
                  <a:effectLst/>
                  <a:uLnTx/>
                  <a:uFillTx/>
                  <a:latin typeface="Arial"/>
                  <a:ea typeface="+mn-ea"/>
                  <a:cs typeface="Arial"/>
                </a:rPr>
                <a:t>1</a:t>
              </a:r>
            </a:p>
          </p:txBody>
        </p:sp>
        <p:sp>
          <p:nvSpPr>
            <p:cNvPr id="40" name="object 26">
              <a:extLst>
                <a:ext uri="{FF2B5EF4-FFF2-40B4-BE49-F238E27FC236}">
                  <a16:creationId xmlns:a16="http://schemas.microsoft.com/office/drawing/2014/main" id="{54ACBF33-BB2A-2B02-D65E-9AAD7DA389E7}"/>
                </a:ext>
              </a:extLst>
            </p:cNvPr>
            <p:cNvSpPr txBox="1"/>
            <p:nvPr/>
          </p:nvSpPr>
          <p:spPr>
            <a:xfrm>
              <a:off x="1443226" y="3686300"/>
              <a:ext cx="959510" cy="379442"/>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400" b="1" i="0" u="none" strike="noStrike" kern="1200" cap="none" spc="-69" normalizeH="0" baseline="0" noProof="0">
                  <a:ln>
                    <a:noFill/>
                  </a:ln>
                  <a:solidFill>
                    <a:srgbClr val="FFFFFF"/>
                  </a:solidFill>
                  <a:effectLst/>
                  <a:uLnTx/>
                  <a:uFillTx/>
                  <a:latin typeface="Arial"/>
                  <a:ea typeface="+mn-ea"/>
                  <a:cs typeface="Arial"/>
                </a:rPr>
                <a:t>81,7</a:t>
              </a:r>
              <a:r>
                <a:rPr kumimoji="0" sz="2400" b="1" i="0" u="none" strike="noStrike" kern="1200" cap="none" spc="-82" normalizeH="0" baseline="30000" noProof="0">
                  <a:ln>
                    <a:noFill/>
                  </a:ln>
                  <a:solidFill>
                    <a:srgbClr val="FFFFFF"/>
                  </a:solidFill>
                  <a:effectLst/>
                  <a:uLnTx/>
                  <a:uFillTx/>
                  <a:latin typeface="Arial"/>
                  <a:ea typeface="+mn-ea"/>
                  <a:cs typeface="Arial"/>
                </a:rPr>
                <a:t>%</a:t>
              </a:r>
              <a:endParaRPr kumimoji="0" sz="2400" b="0" i="0" u="none" strike="noStrike" kern="1200" cap="none" spc="0" normalizeH="0" baseline="30000" noProof="0">
                <a:ln>
                  <a:noFill/>
                </a:ln>
                <a:solidFill>
                  <a:srgbClr val="000000"/>
                </a:solidFill>
                <a:effectLst/>
                <a:uLnTx/>
                <a:uFillTx/>
                <a:latin typeface="Arial"/>
                <a:ea typeface="+mn-ea"/>
                <a:cs typeface="Arial"/>
              </a:endParaRPr>
            </a:p>
          </p:txBody>
        </p:sp>
      </p:grpSp>
      <p:grpSp>
        <p:nvGrpSpPr>
          <p:cNvPr id="42" name="Grupo 41">
            <a:extLst>
              <a:ext uri="{FF2B5EF4-FFF2-40B4-BE49-F238E27FC236}">
                <a16:creationId xmlns:a16="http://schemas.microsoft.com/office/drawing/2014/main" id="{8C96F606-8333-1F8F-DDBC-92FB5D70284C}"/>
              </a:ext>
            </a:extLst>
          </p:cNvPr>
          <p:cNvGrpSpPr/>
          <p:nvPr/>
        </p:nvGrpSpPr>
        <p:grpSpPr>
          <a:xfrm>
            <a:off x="3131990" y="1739867"/>
            <a:ext cx="2586636" cy="3108632"/>
            <a:chOff x="582767" y="2506784"/>
            <a:chExt cx="2586636" cy="3108632"/>
          </a:xfrm>
        </p:grpSpPr>
        <p:graphicFrame>
          <p:nvGraphicFramePr>
            <p:cNvPr id="43" name="Gráfico 42">
              <a:extLst>
                <a:ext uri="{FF2B5EF4-FFF2-40B4-BE49-F238E27FC236}">
                  <a16:creationId xmlns:a16="http://schemas.microsoft.com/office/drawing/2014/main" id="{C82F2423-7925-8A7E-A053-AEF72B36409E}"/>
                </a:ext>
              </a:extLst>
            </p:cNvPr>
            <p:cNvGraphicFramePr/>
            <p:nvPr/>
          </p:nvGraphicFramePr>
          <p:xfrm>
            <a:off x="582767" y="2979302"/>
            <a:ext cx="2586636" cy="1793438"/>
          </p:xfrm>
          <a:graphic>
            <a:graphicData uri="http://schemas.openxmlformats.org/drawingml/2006/chart">
              <c:chart xmlns:c="http://schemas.openxmlformats.org/drawingml/2006/chart" xmlns:r="http://schemas.openxmlformats.org/officeDocument/2006/relationships" r:id="rId4"/>
            </a:graphicData>
          </a:graphic>
        </p:graphicFrame>
        <p:sp>
          <p:nvSpPr>
            <p:cNvPr id="44" name="Elipse 43">
              <a:extLst>
                <a:ext uri="{FF2B5EF4-FFF2-40B4-BE49-F238E27FC236}">
                  <a16:creationId xmlns:a16="http://schemas.microsoft.com/office/drawing/2014/main" id="{A69F1B8E-E072-E3DF-48F9-188691220E2C}"/>
                </a:ext>
              </a:extLst>
            </p:cNvPr>
            <p:cNvSpPr/>
            <p:nvPr/>
          </p:nvSpPr>
          <p:spPr>
            <a:xfrm>
              <a:off x="1301789" y="3254829"/>
              <a:ext cx="1242384" cy="12423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5" name="object 4">
              <a:extLst>
                <a:ext uri="{FF2B5EF4-FFF2-40B4-BE49-F238E27FC236}">
                  <a16:creationId xmlns:a16="http://schemas.microsoft.com/office/drawing/2014/main" id="{B277F7F6-0802-B7D4-BCED-862FE9500AF5}"/>
                </a:ext>
              </a:extLst>
            </p:cNvPr>
            <p:cNvSpPr txBox="1"/>
            <p:nvPr/>
          </p:nvSpPr>
          <p:spPr>
            <a:xfrm>
              <a:off x="897286" y="2506784"/>
              <a:ext cx="2051391" cy="253609"/>
            </a:xfrm>
            <a:prstGeom prst="rect">
              <a:avLst/>
            </a:prstGeom>
          </p:spPr>
          <p:txBody>
            <a:bodyPr vert="horz" wrap="square" lIns="0" tIns="7316" rIns="0" bIns="0" rtlCol="0">
              <a:spAutoFit/>
            </a:bodyPr>
            <a:lstStyle/>
            <a:p>
              <a:pPr marL="6350" marR="3081" lvl="0" indent="-1588" algn="ctr" defTabSz="914400" rtl="0" eaLnBrk="1" fontAlgn="auto" latinLnBrk="0" hangingPunct="1">
                <a:lnSpc>
                  <a:spcPct val="100499"/>
                </a:lnSpc>
                <a:spcBef>
                  <a:spcPts val="58"/>
                </a:spcBef>
                <a:spcAft>
                  <a:spcPts val="0"/>
                </a:spcAft>
                <a:buClrTx/>
                <a:buSzTx/>
                <a:buFontTx/>
                <a:buNone/>
                <a:tabLst/>
                <a:defRPr/>
              </a:pPr>
              <a:r>
                <a:rPr kumimoji="0" lang="es-ES" sz="1600" b="1" i="0" u="none" strike="noStrike" kern="1200" cap="none" spc="0" normalizeH="0" baseline="0" noProof="0">
                  <a:ln>
                    <a:noFill/>
                  </a:ln>
                  <a:solidFill>
                    <a:srgbClr val="7A45B8"/>
                  </a:solidFill>
                  <a:effectLst/>
                  <a:uLnTx/>
                  <a:uFillTx/>
                  <a:latin typeface="Arial"/>
                  <a:ea typeface="+mn-ea"/>
                  <a:cs typeface="Arial"/>
                </a:rPr>
                <a:t>EASI-90</a:t>
              </a:r>
              <a:endParaRPr kumimoji="0" sz="1600" b="0" i="0" u="none" strike="noStrike" kern="1200" cap="none" spc="0" normalizeH="0" baseline="0" noProof="0">
                <a:ln>
                  <a:noFill/>
                </a:ln>
                <a:solidFill>
                  <a:srgbClr val="000000"/>
                </a:solidFill>
                <a:effectLst/>
                <a:uLnTx/>
                <a:uFillTx/>
                <a:latin typeface="Arial"/>
                <a:ea typeface="+mn-ea"/>
                <a:cs typeface="Arial"/>
              </a:endParaRPr>
            </a:p>
          </p:txBody>
        </p:sp>
        <p:sp>
          <p:nvSpPr>
            <p:cNvPr id="46" name="object 12">
              <a:extLst>
                <a:ext uri="{FF2B5EF4-FFF2-40B4-BE49-F238E27FC236}">
                  <a16:creationId xmlns:a16="http://schemas.microsoft.com/office/drawing/2014/main" id="{F7411614-8303-9572-B551-F5CE4CA1E292}"/>
                </a:ext>
              </a:extLst>
            </p:cNvPr>
            <p:cNvSpPr txBox="1"/>
            <p:nvPr/>
          </p:nvSpPr>
          <p:spPr>
            <a:xfrm>
              <a:off x="756284" y="4866932"/>
              <a:ext cx="2333394" cy="748484"/>
            </a:xfrm>
            <a:prstGeom prst="rect">
              <a:avLst/>
            </a:prstGeom>
          </p:spPr>
          <p:txBody>
            <a:bodyPr vert="horz" wrap="square" lIns="0" tIns="6931" rIns="0" bIns="0" rtlCol="0">
              <a:spAutoFit/>
            </a:bodyPr>
            <a:lstStyle/>
            <a:p>
              <a:pPr marL="23104" marR="18483" lvl="0" indent="0" algn="ctr" defTabSz="914400" rtl="0" eaLnBrk="1" fontAlgn="auto" latinLnBrk="0" hangingPunct="1">
                <a:lnSpc>
                  <a:spcPct val="101800"/>
                </a:lnSpc>
                <a:spcBef>
                  <a:spcPts val="55"/>
                </a:spcBef>
                <a:spcAft>
                  <a:spcPts val="0"/>
                </a:spcAft>
                <a:buClrTx/>
                <a:buSzTx/>
                <a:buFontTx/>
                <a:buNone/>
                <a:tabLst/>
                <a:defRPr/>
              </a:pPr>
              <a:r>
                <a:rPr kumimoji="0" lang="es-ES" sz="1200" b="0" i="0" u="none" strike="noStrike" kern="1200" cap="none" spc="0" normalizeH="0" baseline="0" noProof="0">
                  <a:ln>
                    <a:noFill/>
                  </a:ln>
                  <a:solidFill>
                    <a:srgbClr val="22346A"/>
                  </a:solidFill>
                  <a:effectLst/>
                  <a:uLnTx/>
                  <a:uFillTx/>
                  <a:latin typeface="Arial"/>
                  <a:ea typeface="+mn-ea"/>
                  <a:cs typeface="Arial"/>
                </a:rPr>
                <a:t>De los pacientes respondedores a la semana 16 alcanzó la respuesta EASI-90 </a:t>
              </a:r>
              <a:r>
                <a:rPr lang="es-ES" sz="1200">
                  <a:solidFill>
                    <a:srgbClr val="22346A"/>
                  </a:solidFill>
                  <a:latin typeface="Arial"/>
                  <a:cs typeface="Arial"/>
                </a:rPr>
                <a:t>en </a:t>
              </a:r>
              <a:r>
                <a:rPr kumimoji="0" lang="es-ES" sz="1200" b="0" i="0" u="none" strike="noStrike" kern="1200" cap="none" spc="0" normalizeH="0" baseline="0" noProof="0">
                  <a:ln>
                    <a:noFill/>
                  </a:ln>
                  <a:solidFill>
                    <a:srgbClr val="22346A"/>
                  </a:solidFill>
                  <a:effectLst/>
                  <a:uLnTx/>
                  <a:uFillTx/>
                  <a:latin typeface="Arial"/>
                  <a:ea typeface="+mn-ea"/>
                  <a:cs typeface="Arial"/>
                </a:rPr>
                <a:t>la semana 52*</a:t>
              </a:r>
              <a:r>
                <a:rPr kumimoji="0" lang="es-ES" sz="1200" b="0" i="0" u="none" strike="noStrike" kern="1200" cap="none" spc="0" normalizeH="0" baseline="30000" noProof="0">
                  <a:ln>
                    <a:noFill/>
                  </a:ln>
                  <a:solidFill>
                    <a:srgbClr val="22346A"/>
                  </a:solidFill>
                  <a:effectLst/>
                  <a:uLnTx/>
                  <a:uFillTx/>
                  <a:latin typeface="Arial"/>
                  <a:ea typeface="+mn-ea"/>
                  <a:cs typeface="Arial"/>
                </a:rPr>
                <a:t>1</a:t>
              </a:r>
            </a:p>
          </p:txBody>
        </p:sp>
        <p:sp>
          <p:nvSpPr>
            <p:cNvPr id="47" name="object 26">
              <a:extLst>
                <a:ext uri="{FF2B5EF4-FFF2-40B4-BE49-F238E27FC236}">
                  <a16:creationId xmlns:a16="http://schemas.microsoft.com/office/drawing/2014/main" id="{9824C6E2-DDFF-33B1-8BB8-63BCE5054447}"/>
                </a:ext>
              </a:extLst>
            </p:cNvPr>
            <p:cNvSpPr txBox="1"/>
            <p:nvPr/>
          </p:nvSpPr>
          <p:spPr>
            <a:xfrm>
              <a:off x="1443226" y="3686300"/>
              <a:ext cx="959510" cy="379442"/>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400" b="1" i="0" u="none" strike="noStrike" kern="1200" cap="none" spc="-69" normalizeH="0" baseline="0" noProof="0">
                  <a:ln>
                    <a:noFill/>
                  </a:ln>
                  <a:solidFill>
                    <a:srgbClr val="FFFFFF"/>
                  </a:solidFill>
                  <a:effectLst/>
                  <a:uLnTx/>
                  <a:uFillTx/>
                  <a:latin typeface="Arial"/>
                  <a:ea typeface="+mn-ea"/>
                  <a:cs typeface="Arial"/>
                </a:rPr>
                <a:t>66,4</a:t>
              </a:r>
              <a:r>
                <a:rPr kumimoji="0" sz="2400" b="1" i="0" u="none" strike="noStrike" kern="1200" cap="none" spc="-82" normalizeH="0" baseline="30000" noProof="0">
                  <a:ln>
                    <a:noFill/>
                  </a:ln>
                  <a:solidFill>
                    <a:srgbClr val="FFFFFF"/>
                  </a:solidFill>
                  <a:effectLst/>
                  <a:uLnTx/>
                  <a:uFillTx/>
                  <a:latin typeface="Arial"/>
                  <a:ea typeface="+mn-ea"/>
                  <a:cs typeface="Arial"/>
                </a:rPr>
                <a:t>%</a:t>
              </a:r>
              <a:endParaRPr kumimoji="0" sz="2400" b="0" i="0" u="none" strike="noStrike" kern="1200" cap="none" spc="0" normalizeH="0" baseline="30000" noProof="0">
                <a:ln>
                  <a:noFill/>
                </a:ln>
                <a:solidFill>
                  <a:srgbClr val="000000"/>
                </a:solidFill>
                <a:effectLst/>
                <a:uLnTx/>
                <a:uFillTx/>
                <a:latin typeface="Arial"/>
                <a:ea typeface="+mn-ea"/>
                <a:cs typeface="Arial"/>
              </a:endParaRPr>
            </a:p>
          </p:txBody>
        </p:sp>
      </p:grpSp>
      <p:grpSp>
        <p:nvGrpSpPr>
          <p:cNvPr id="48" name="Grupo 47">
            <a:extLst>
              <a:ext uri="{FF2B5EF4-FFF2-40B4-BE49-F238E27FC236}">
                <a16:creationId xmlns:a16="http://schemas.microsoft.com/office/drawing/2014/main" id="{5AE8D59A-E421-FBF1-FB6A-BD855C847049}"/>
              </a:ext>
            </a:extLst>
          </p:cNvPr>
          <p:cNvGrpSpPr/>
          <p:nvPr/>
        </p:nvGrpSpPr>
        <p:grpSpPr>
          <a:xfrm>
            <a:off x="5930189" y="1739867"/>
            <a:ext cx="2586636" cy="3108696"/>
            <a:chOff x="582767" y="2506784"/>
            <a:chExt cx="2586636" cy="3108696"/>
          </a:xfrm>
        </p:grpSpPr>
        <p:graphicFrame>
          <p:nvGraphicFramePr>
            <p:cNvPr id="49" name="Gráfico 48">
              <a:extLst>
                <a:ext uri="{FF2B5EF4-FFF2-40B4-BE49-F238E27FC236}">
                  <a16:creationId xmlns:a16="http://schemas.microsoft.com/office/drawing/2014/main" id="{06C03333-6FBB-2169-CAA0-ACF01BE01E3C}"/>
                </a:ext>
              </a:extLst>
            </p:cNvPr>
            <p:cNvGraphicFramePr/>
            <p:nvPr/>
          </p:nvGraphicFramePr>
          <p:xfrm>
            <a:off x="582767" y="2979302"/>
            <a:ext cx="2586636" cy="1793438"/>
          </p:xfrm>
          <a:graphic>
            <a:graphicData uri="http://schemas.openxmlformats.org/drawingml/2006/chart">
              <c:chart xmlns:c="http://schemas.openxmlformats.org/drawingml/2006/chart" xmlns:r="http://schemas.openxmlformats.org/officeDocument/2006/relationships" r:id="rId5"/>
            </a:graphicData>
          </a:graphic>
        </p:graphicFrame>
        <p:sp>
          <p:nvSpPr>
            <p:cNvPr id="50" name="Elipse 49">
              <a:extLst>
                <a:ext uri="{FF2B5EF4-FFF2-40B4-BE49-F238E27FC236}">
                  <a16:creationId xmlns:a16="http://schemas.microsoft.com/office/drawing/2014/main" id="{90C5B4C7-700A-017C-E00B-90F333AE5C30}"/>
                </a:ext>
              </a:extLst>
            </p:cNvPr>
            <p:cNvSpPr/>
            <p:nvPr/>
          </p:nvSpPr>
          <p:spPr>
            <a:xfrm>
              <a:off x="1301789" y="3254829"/>
              <a:ext cx="1242384" cy="12423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1" name="object 4">
              <a:extLst>
                <a:ext uri="{FF2B5EF4-FFF2-40B4-BE49-F238E27FC236}">
                  <a16:creationId xmlns:a16="http://schemas.microsoft.com/office/drawing/2014/main" id="{FC612556-80ED-FB88-C0DC-EFBE250DD73B}"/>
                </a:ext>
              </a:extLst>
            </p:cNvPr>
            <p:cNvSpPr txBox="1"/>
            <p:nvPr/>
          </p:nvSpPr>
          <p:spPr>
            <a:xfrm>
              <a:off x="897286" y="2506784"/>
              <a:ext cx="2051391" cy="253609"/>
            </a:xfrm>
            <a:prstGeom prst="rect">
              <a:avLst/>
            </a:prstGeom>
          </p:spPr>
          <p:txBody>
            <a:bodyPr vert="horz" wrap="square" lIns="0" tIns="7316" rIns="0" bIns="0" rtlCol="0">
              <a:spAutoFit/>
            </a:bodyPr>
            <a:lstStyle/>
            <a:p>
              <a:pPr marL="6350" marR="3081" lvl="0" indent="-1588" algn="ctr" defTabSz="914400" rtl="0" eaLnBrk="1" fontAlgn="auto" latinLnBrk="0" hangingPunct="1">
                <a:lnSpc>
                  <a:spcPct val="100499"/>
                </a:lnSpc>
                <a:spcBef>
                  <a:spcPts val="58"/>
                </a:spcBef>
                <a:spcAft>
                  <a:spcPts val="0"/>
                </a:spcAft>
                <a:buClrTx/>
                <a:buSzTx/>
                <a:buFontTx/>
                <a:buNone/>
                <a:tabLst/>
                <a:defRPr/>
              </a:pPr>
              <a:r>
                <a:rPr kumimoji="0" lang="es-ES" sz="1600" b="1" i="0" u="none" strike="noStrike" kern="1200" cap="none" spc="0" normalizeH="0" baseline="0" noProof="0">
                  <a:ln>
                    <a:noFill/>
                  </a:ln>
                  <a:solidFill>
                    <a:srgbClr val="7A45B8"/>
                  </a:solidFill>
                  <a:effectLst/>
                  <a:uLnTx/>
                  <a:uFillTx/>
                  <a:latin typeface="Arial"/>
                  <a:ea typeface="+mn-ea"/>
                  <a:cs typeface="Arial"/>
                </a:rPr>
                <a:t>IGA 0/1</a:t>
              </a:r>
            </a:p>
          </p:txBody>
        </p:sp>
        <p:sp>
          <p:nvSpPr>
            <p:cNvPr id="52" name="object 12">
              <a:extLst>
                <a:ext uri="{FF2B5EF4-FFF2-40B4-BE49-F238E27FC236}">
                  <a16:creationId xmlns:a16="http://schemas.microsoft.com/office/drawing/2014/main" id="{86C0EA73-A98B-CB29-EE1C-CDEC9C73A103}"/>
                </a:ext>
              </a:extLst>
            </p:cNvPr>
            <p:cNvSpPr txBox="1"/>
            <p:nvPr/>
          </p:nvSpPr>
          <p:spPr>
            <a:xfrm>
              <a:off x="756284" y="4866932"/>
              <a:ext cx="2333394" cy="748548"/>
            </a:xfrm>
            <a:prstGeom prst="rect">
              <a:avLst/>
            </a:prstGeom>
          </p:spPr>
          <p:txBody>
            <a:bodyPr vert="horz" wrap="square" lIns="0" tIns="6931" rIns="0" bIns="0" rtlCol="0">
              <a:spAutoFit/>
            </a:bodyPr>
            <a:lstStyle/>
            <a:p>
              <a:pPr marL="23104" marR="18483" lvl="0" indent="0" algn="ctr" defTabSz="914400" rtl="0" eaLnBrk="1" fontAlgn="auto" latinLnBrk="0" hangingPunct="1">
                <a:lnSpc>
                  <a:spcPct val="101800"/>
                </a:lnSpc>
                <a:spcBef>
                  <a:spcPts val="55"/>
                </a:spcBef>
                <a:spcAft>
                  <a:spcPts val="0"/>
                </a:spcAft>
                <a:buClrTx/>
                <a:buSzTx/>
                <a:buFontTx/>
                <a:buNone/>
                <a:tabLst/>
                <a:defRPr/>
              </a:pPr>
              <a:r>
                <a:rPr kumimoji="0" lang="es-ES" sz="1200" b="0" i="0" u="none" strike="noStrike" kern="1200" cap="none" spc="0" normalizeH="0" baseline="0" noProof="0">
                  <a:ln>
                    <a:noFill/>
                  </a:ln>
                  <a:solidFill>
                    <a:srgbClr val="22346A"/>
                  </a:solidFill>
                  <a:effectLst/>
                  <a:uLnTx/>
                  <a:uFillTx/>
                  <a:latin typeface="Arial"/>
                  <a:ea typeface="+mn-ea"/>
                  <a:cs typeface="Arial"/>
                </a:rPr>
                <a:t>De los pacientes respondedores a la semana 16 mantuvo la respuesta IGA 0/1 hasta la semana 52</a:t>
              </a:r>
              <a:r>
                <a:rPr kumimoji="0" lang="es-ES" sz="1200" b="0" i="0" u="none" strike="noStrike" kern="1200" cap="none" spc="0" normalizeH="0" baseline="30000" noProof="0">
                  <a:ln>
                    <a:noFill/>
                  </a:ln>
                  <a:solidFill>
                    <a:srgbClr val="22346A"/>
                  </a:solidFill>
                  <a:effectLst/>
                  <a:uLnTx/>
                  <a:uFillTx/>
                  <a:latin typeface="Arial"/>
                  <a:ea typeface="+mn-ea"/>
                  <a:cs typeface="Arial"/>
                </a:rPr>
                <a:t>1</a:t>
              </a:r>
            </a:p>
          </p:txBody>
        </p:sp>
        <p:sp>
          <p:nvSpPr>
            <p:cNvPr id="53" name="object 26">
              <a:extLst>
                <a:ext uri="{FF2B5EF4-FFF2-40B4-BE49-F238E27FC236}">
                  <a16:creationId xmlns:a16="http://schemas.microsoft.com/office/drawing/2014/main" id="{94EDFFAC-E16F-C702-BF64-1C6FA6C77C0B}"/>
                </a:ext>
              </a:extLst>
            </p:cNvPr>
            <p:cNvSpPr txBox="1"/>
            <p:nvPr/>
          </p:nvSpPr>
          <p:spPr>
            <a:xfrm>
              <a:off x="1443226" y="3686300"/>
              <a:ext cx="959510" cy="379442"/>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400" b="1" i="0" u="none" strike="noStrike" kern="1200" cap="none" spc="-69" normalizeH="0" baseline="0" noProof="0">
                  <a:ln>
                    <a:noFill/>
                  </a:ln>
                  <a:solidFill>
                    <a:srgbClr val="FFFFFF"/>
                  </a:solidFill>
                  <a:effectLst/>
                  <a:uLnTx/>
                  <a:uFillTx/>
                  <a:latin typeface="Arial"/>
                  <a:ea typeface="+mn-ea"/>
                  <a:cs typeface="Arial"/>
                </a:rPr>
                <a:t>76,9</a:t>
              </a:r>
              <a:r>
                <a:rPr kumimoji="0" sz="2400" b="1" i="0" u="none" strike="noStrike" kern="1200" cap="none" spc="-82" normalizeH="0" baseline="30000" noProof="0">
                  <a:ln>
                    <a:noFill/>
                  </a:ln>
                  <a:solidFill>
                    <a:srgbClr val="FFFFFF"/>
                  </a:solidFill>
                  <a:effectLst/>
                  <a:uLnTx/>
                  <a:uFillTx/>
                  <a:latin typeface="Arial"/>
                  <a:ea typeface="+mn-ea"/>
                  <a:cs typeface="Arial"/>
                </a:rPr>
                <a:t>%</a:t>
              </a:r>
              <a:endParaRPr kumimoji="0" sz="2400" b="0" i="0" u="none" strike="noStrike" kern="1200" cap="none" spc="0" normalizeH="0" baseline="30000" noProof="0">
                <a:ln>
                  <a:noFill/>
                </a:ln>
                <a:solidFill>
                  <a:srgbClr val="000000"/>
                </a:solidFill>
                <a:effectLst/>
                <a:uLnTx/>
                <a:uFillTx/>
                <a:latin typeface="Arial"/>
                <a:ea typeface="+mn-ea"/>
                <a:cs typeface="Arial"/>
              </a:endParaRPr>
            </a:p>
          </p:txBody>
        </p:sp>
      </p:grpSp>
    </p:spTree>
    <p:extLst>
      <p:ext uri="{BB962C8B-B14F-4D97-AF65-F5344CB8AC3E}">
        <p14:creationId xmlns:p14="http://schemas.microsoft.com/office/powerpoint/2010/main" val="784269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9D881-6F4A-B115-F4B7-835EAAC208FB}"/>
            </a:ext>
          </a:extLst>
        </p:cNvPr>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EA019230-4318-97E9-4202-985B7072B946}"/>
              </a:ext>
            </a:extLst>
          </p:cNvPr>
          <p:cNvSpPr/>
          <p:nvPr/>
        </p:nvSpPr>
        <p:spPr>
          <a:xfrm>
            <a:off x="551880" y="1588868"/>
            <a:ext cx="11042473" cy="953126"/>
          </a:xfrm>
          <a:prstGeom prst="roundRect">
            <a:avLst>
              <a:gd name="adj" fmla="val 16662"/>
            </a:avLst>
          </a:prstGeom>
          <a:solidFill>
            <a:srgbClr val="CAF5A8"/>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CuadroTexto 9">
            <a:extLst>
              <a:ext uri="{FF2B5EF4-FFF2-40B4-BE49-F238E27FC236}">
                <a16:creationId xmlns:a16="http://schemas.microsoft.com/office/drawing/2014/main" id="{0A3F178A-6F9C-F6C2-66C5-E466E8B9C0E7}"/>
              </a:ext>
            </a:extLst>
          </p:cNvPr>
          <p:cNvSpPr txBox="1"/>
          <p:nvPr/>
        </p:nvSpPr>
        <p:spPr>
          <a:xfrm>
            <a:off x="2413638" y="1820980"/>
            <a:ext cx="775672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1" i="0" u="none" strike="noStrike" kern="1200" cap="none" spc="0" normalizeH="0" baseline="0" noProof="0">
                <a:ln>
                  <a:noFill/>
                </a:ln>
                <a:solidFill>
                  <a:srgbClr val="003867"/>
                </a:solidFill>
                <a:effectLst/>
                <a:uLnTx/>
                <a:uFillTx/>
                <a:latin typeface="Arial" panose="020B0604020202020204"/>
                <a:ea typeface="+mn-ea"/>
                <a:cs typeface="+mn-cs"/>
              </a:rPr>
              <a:t>CONTROL – mantenimiento a 1 año</a:t>
            </a:r>
            <a:r>
              <a:rPr kumimoji="0" lang="es-ES_tradnl" sz="2400" b="1" i="0" u="none" strike="noStrike" kern="1200" cap="none" spc="0" normalizeH="0" baseline="30000" noProof="0">
                <a:ln>
                  <a:noFill/>
                </a:ln>
                <a:solidFill>
                  <a:srgbClr val="003867"/>
                </a:solidFill>
                <a:effectLst/>
                <a:uLnTx/>
                <a:uFillTx/>
                <a:latin typeface="Arial" panose="020B0604020202020204"/>
                <a:ea typeface="+mn-ea"/>
                <a:cs typeface="+mn-cs"/>
              </a:rPr>
              <a:t>1</a:t>
            </a:r>
          </a:p>
        </p:txBody>
      </p:sp>
      <p:sp>
        <p:nvSpPr>
          <p:cNvPr id="12" name="Rectángulo redondeado 11">
            <a:extLst>
              <a:ext uri="{FF2B5EF4-FFF2-40B4-BE49-F238E27FC236}">
                <a16:creationId xmlns:a16="http://schemas.microsoft.com/office/drawing/2014/main" id="{2AAC9E7C-1026-7478-9BC0-12461558DDBB}"/>
              </a:ext>
            </a:extLst>
          </p:cNvPr>
          <p:cNvSpPr/>
          <p:nvPr/>
        </p:nvSpPr>
        <p:spPr>
          <a:xfrm>
            <a:off x="551880" y="2643091"/>
            <a:ext cx="11042473" cy="953126"/>
          </a:xfrm>
          <a:prstGeom prst="roundRect">
            <a:avLst>
              <a:gd name="adj" fmla="val 19825"/>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ctángulo 12">
            <a:extLst>
              <a:ext uri="{FF2B5EF4-FFF2-40B4-BE49-F238E27FC236}">
                <a16:creationId xmlns:a16="http://schemas.microsoft.com/office/drawing/2014/main" id="{696DDD94-F494-395E-804E-91D0484FC539}"/>
              </a:ext>
            </a:extLst>
          </p:cNvPr>
          <p:cNvSpPr/>
          <p:nvPr/>
        </p:nvSpPr>
        <p:spPr>
          <a:xfrm>
            <a:off x="1524000" y="2650391"/>
            <a:ext cx="8893175" cy="938526"/>
          </a:xfrm>
          <a:prstGeom prst="rect">
            <a:avLst/>
          </a:prstGeom>
          <a:noFill/>
          <a:ln w="1905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s-ES">
                <a:solidFill>
                  <a:srgbClr val="213468"/>
                </a:solidFill>
                <a:latin typeface="Arial" panose="020B0604020202020204"/>
              </a:rPr>
              <a:t>EBGLYSS</a:t>
            </a:r>
            <a:r>
              <a:rPr lang="es-ES" baseline="30000">
                <a:solidFill>
                  <a:srgbClr val="213468"/>
                </a:solidFill>
                <a:latin typeface="Arial" panose="020B0604020202020204"/>
              </a:rPr>
              <a:t>®</a:t>
            </a:r>
            <a:r>
              <a:rPr lang="es-ES">
                <a:solidFill>
                  <a:srgbClr val="213468"/>
                </a:solidFill>
                <a:latin typeface="Arial" panose="020B0604020202020204"/>
              </a:rPr>
              <a:t> muestra mejorías en todos los parámetros analizados a las 16 semanas del inicio del tratamiento</a:t>
            </a:r>
            <a:r>
              <a:rPr lang="es-ES" baseline="30000">
                <a:solidFill>
                  <a:srgbClr val="213468"/>
                </a:solidFill>
                <a:latin typeface="Arial" panose="020B0604020202020204"/>
              </a:rPr>
              <a:t>1-3</a:t>
            </a:r>
            <a:endParaRPr kumimoji="0" lang="es-ES" sz="1800" b="1" i="0" u="none" strike="noStrike" kern="1200" cap="none" spc="0" normalizeH="0" baseline="30000" noProof="0">
              <a:ln>
                <a:noFill/>
              </a:ln>
              <a:solidFill>
                <a:srgbClr val="1F2F53"/>
              </a:solidFill>
              <a:effectLst/>
              <a:uLnTx/>
              <a:uFillTx/>
              <a:latin typeface="Arial" panose="020B0604020202020204"/>
              <a:ea typeface="+mn-ea"/>
              <a:cs typeface="+mn-cs"/>
            </a:endParaRPr>
          </a:p>
        </p:txBody>
      </p:sp>
      <p:sp>
        <p:nvSpPr>
          <p:cNvPr id="15" name="Rectángulo redondeado 14">
            <a:extLst>
              <a:ext uri="{FF2B5EF4-FFF2-40B4-BE49-F238E27FC236}">
                <a16:creationId xmlns:a16="http://schemas.microsoft.com/office/drawing/2014/main" id="{B3732EA3-30E9-2A16-0E3A-5BDA0622462B}"/>
              </a:ext>
            </a:extLst>
          </p:cNvPr>
          <p:cNvSpPr/>
          <p:nvPr/>
        </p:nvSpPr>
        <p:spPr>
          <a:xfrm>
            <a:off x="551880" y="3692306"/>
            <a:ext cx="11042473" cy="953126"/>
          </a:xfrm>
          <a:prstGeom prst="roundRect">
            <a:avLst>
              <a:gd name="adj" fmla="val 18771"/>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ángulo 15">
            <a:extLst>
              <a:ext uri="{FF2B5EF4-FFF2-40B4-BE49-F238E27FC236}">
                <a16:creationId xmlns:a16="http://schemas.microsoft.com/office/drawing/2014/main" id="{ACBF2A5D-2CFD-A046-8D65-8BB0E2186488}"/>
              </a:ext>
            </a:extLst>
          </p:cNvPr>
          <p:cNvSpPr/>
          <p:nvPr/>
        </p:nvSpPr>
        <p:spPr>
          <a:xfrm>
            <a:off x="1524000" y="3699606"/>
            <a:ext cx="8893175" cy="938526"/>
          </a:xfrm>
          <a:prstGeom prst="rect">
            <a:avLst/>
          </a:prstGeom>
          <a:noFill/>
          <a:ln w="1905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s-ES">
                <a:solidFill>
                  <a:srgbClr val="002060"/>
                </a:solidFill>
              </a:rPr>
              <a:t>EBGLYSS</a:t>
            </a:r>
            <a:r>
              <a:rPr lang="es-ES" baseline="30000">
                <a:solidFill>
                  <a:srgbClr val="002060"/>
                </a:solidFill>
              </a:rPr>
              <a:t>®</a:t>
            </a:r>
            <a:r>
              <a:rPr lang="es-ES">
                <a:solidFill>
                  <a:srgbClr val="002060"/>
                </a:solidFill>
              </a:rPr>
              <a:t> mantiene las respuestas EASI-75, EASI-90, IGA 0/1 y el alivio del picor un año después de comenzar con el tratamiento</a:t>
            </a:r>
            <a:r>
              <a:rPr lang="es-ES" baseline="30000">
                <a:solidFill>
                  <a:srgbClr val="002060"/>
                </a:solidFill>
              </a:rPr>
              <a:t>4</a:t>
            </a:r>
            <a:endParaRPr kumimoji="0" lang="es-ES" sz="1800" b="1" i="0" u="none" strike="noStrike" kern="1200" cap="none" spc="0" normalizeH="0" baseline="30000" noProof="0">
              <a:ln>
                <a:noFill/>
              </a:ln>
              <a:solidFill>
                <a:srgbClr val="002060"/>
              </a:solidFill>
              <a:effectLst/>
              <a:highlight>
                <a:srgbClr val="FFFF00"/>
              </a:highlight>
              <a:uLnTx/>
              <a:uFillTx/>
              <a:latin typeface="Arial" panose="020B0604020202020204"/>
              <a:ea typeface="+mn-ea"/>
              <a:cs typeface="+mn-cs"/>
            </a:endParaRPr>
          </a:p>
        </p:txBody>
      </p:sp>
      <p:sp>
        <p:nvSpPr>
          <p:cNvPr id="9" name="CuadroTexto 8">
            <a:extLst>
              <a:ext uri="{FF2B5EF4-FFF2-40B4-BE49-F238E27FC236}">
                <a16:creationId xmlns:a16="http://schemas.microsoft.com/office/drawing/2014/main" id="{70752280-CB12-A820-CC86-54A457AA6F99}"/>
              </a:ext>
            </a:extLst>
          </p:cNvPr>
          <p:cNvSpPr txBox="1"/>
          <p:nvPr/>
        </p:nvSpPr>
        <p:spPr>
          <a:xfrm>
            <a:off x="5423891" y="4555107"/>
            <a:ext cx="386313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s-ES" sz="600" b="1" i="0" u="none" strike="noStrike" kern="1200" cap="none" spc="0" normalizeH="0" baseline="0" noProof="0">
              <a:ln>
                <a:noFill/>
              </a:ln>
              <a:solidFill>
                <a:srgbClr val="6A4998"/>
              </a:solidFill>
              <a:effectLst/>
              <a:uLnTx/>
              <a:uFillTx/>
              <a:latin typeface="Aptos" panose="020B0004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s-ES" sz="1500" b="1" i="0" u="none" strike="noStrike" kern="1200" cap="none" spc="0" normalizeH="0" baseline="0" noProof="0">
              <a:ln>
                <a:noFill/>
              </a:ln>
              <a:solidFill>
                <a:srgbClr val="1F2F53"/>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s-ES" sz="100" b="1" i="0" u="none" strike="noStrike" kern="1200" cap="none" spc="0" normalizeH="0" baseline="0" noProof="0">
              <a:ln>
                <a:noFill/>
              </a:ln>
              <a:solidFill>
                <a:srgbClr val="1F2F53"/>
              </a:solidFill>
              <a:effectLst/>
              <a:uLnTx/>
              <a:uFillTx/>
              <a:latin typeface="Aptos" panose="020B0004020202020204" pitchFamily="34" charset="0"/>
              <a:ea typeface="+mn-ea"/>
              <a:cs typeface="+mn-cs"/>
            </a:endParaRPr>
          </a:p>
        </p:txBody>
      </p:sp>
      <p:sp>
        <p:nvSpPr>
          <p:cNvPr id="14" name="CuadroTexto 13">
            <a:extLst>
              <a:ext uri="{FF2B5EF4-FFF2-40B4-BE49-F238E27FC236}">
                <a16:creationId xmlns:a16="http://schemas.microsoft.com/office/drawing/2014/main" id="{CD665FC3-C019-2784-AE6D-70C0E95FAC89}"/>
              </a:ext>
            </a:extLst>
          </p:cNvPr>
          <p:cNvSpPr txBox="1"/>
          <p:nvPr/>
        </p:nvSpPr>
        <p:spPr>
          <a:xfrm>
            <a:off x="1459225" y="5950987"/>
            <a:ext cx="9079523" cy="63094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DA: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dermatitis atópica.</a:t>
            </a:r>
          </a:p>
          <a:p>
            <a:pPr algn="just"/>
            <a:r>
              <a:rPr lang="es-ES" sz="700" b="0" i="0" u="none" strike="noStrike" baseline="0">
                <a:solidFill>
                  <a:schemeClr val="tx2"/>
                </a:solidFill>
                <a:latin typeface="Arial" panose="020B0604020202020204" pitchFamily="34" charset="0"/>
                <a:cs typeface="Arial" panose="020B0604020202020204" pitchFamily="34" charset="0"/>
              </a:rPr>
              <a:t>1. </a:t>
            </a:r>
            <a:r>
              <a:rPr lang="es-ES" sz="700" b="0" i="0" u="none" strike="noStrike" baseline="0" err="1">
                <a:solidFill>
                  <a:schemeClr val="tx2"/>
                </a:solidFill>
                <a:latin typeface="Arial" panose="020B0604020202020204" pitchFamily="34" charset="0"/>
                <a:cs typeface="Arial" panose="020B0604020202020204" pitchFamily="34" charset="0"/>
              </a:rPr>
              <a:t>Silverberg</a:t>
            </a:r>
            <a:r>
              <a:rPr lang="es-ES" sz="700" b="0" i="0" u="none" strike="noStrike" baseline="0">
                <a:solidFill>
                  <a:schemeClr val="tx2"/>
                </a:solidFill>
                <a:latin typeface="Arial" panose="020B0604020202020204" pitchFamily="34" charset="0"/>
                <a:cs typeface="Arial" panose="020B0604020202020204" pitchFamily="34" charset="0"/>
              </a:rPr>
              <a:t> JI, </a:t>
            </a:r>
            <a:r>
              <a:rPr lang="es-ES" sz="700" b="0" i="1" u="none" strike="noStrike" baseline="0">
                <a:solidFill>
                  <a:schemeClr val="tx2"/>
                </a:solidFill>
                <a:latin typeface="Arial" panose="020B0604020202020204" pitchFamily="34" charset="0"/>
                <a:cs typeface="Arial" panose="020B0604020202020204" pitchFamily="34" charset="0"/>
              </a:rPr>
              <a:t>et al. </a:t>
            </a:r>
            <a:r>
              <a:rPr lang="es-ES" sz="700" b="0" i="0" u="none" strike="noStrike" baseline="0" err="1">
                <a:solidFill>
                  <a:schemeClr val="tx2"/>
                </a:solidFill>
                <a:latin typeface="Arial" panose="020B0604020202020204" pitchFamily="34" charset="0"/>
                <a:cs typeface="Arial" panose="020B0604020202020204" pitchFamily="34" charset="0"/>
              </a:rPr>
              <a:t>Two</a:t>
            </a:r>
            <a:r>
              <a:rPr lang="es-ES" sz="700" b="0" i="0" u="none" strike="noStrike" baseline="0">
                <a:solidFill>
                  <a:schemeClr val="tx2"/>
                </a:solidFill>
                <a:latin typeface="Arial" panose="020B0604020202020204" pitchFamily="34" charset="0"/>
                <a:cs typeface="Arial" panose="020B0604020202020204" pitchFamily="34" charset="0"/>
              </a:rPr>
              <a:t> </a:t>
            </a:r>
            <a:r>
              <a:rPr lang="es-ES" sz="700" b="0" i="0" u="none" strike="noStrike" baseline="0" err="1">
                <a:solidFill>
                  <a:schemeClr val="tx2"/>
                </a:solidFill>
                <a:latin typeface="Arial" panose="020B0604020202020204" pitchFamily="34" charset="0"/>
                <a:cs typeface="Arial" panose="020B0604020202020204" pitchFamily="34" charset="0"/>
              </a:rPr>
              <a:t>Phase</a:t>
            </a:r>
            <a:r>
              <a:rPr lang="es-ES" sz="700" b="0" i="0" u="none" strike="noStrike" baseline="0">
                <a:solidFill>
                  <a:schemeClr val="tx2"/>
                </a:solidFill>
                <a:latin typeface="Arial" panose="020B0604020202020204" pitchFamily="34" charset="0"/>
                <a:cs typeface="Arial" panose="020B0604020202020204" pitchFamily="34" charset="0"/>
              </a:rPr>
              <a:t> 3 </a:t>
            </a:r>
            <a:r>
              <a:rPr lang="es-ES" sz="700" b="0" i="0" u="none" strike="noStrike" baseline="0" err="1">
                <a:solidFill>
                  <a:schemeClr val="tx2"/>
                </a:solidFill>
                <a:latin typeface="Arial" panose="020B0604020202020204" pitchFamily="34" charset="0"/>
                <a:cs typeface="Arial" panose="020B0604020202020204" pitchFamily="34" charset="0"/>
              </a:rPr>
              <a:t>Trials</a:t>
            </a:r>
            <a:r>
              <a:rPr lang="es-ES" sz="700" b="0" i="0" u="none" strike="noStrike" baseline="0">
                <a:solidFill>
                  <a:schemeClr val="tx2"/>
                </a:solidFill>
                <a:latin typeface="Arial" panose="020B0604020202020204" pitchFamily="34" charset="0"/>
                <a:cs typeface="Arial" panose="020B0604020202020204" pitchFamily="34" charset="0"/>
              </a:rPr>
              <a:t> </a:t>
            </a:r>
            <a:r>
              <a:rPr lang="es-ES" sz="700" b="0" i="0" u="none" strike="noStrike" baseline="0" err="1">
                <a:solidFill>
                  <a:schemeClr val="tx2"/>
                </a:solidFill>
                <a:latin typeface="Arial" panose="020B0604020202020204" pitchFamily="34" charset="0"/>
                <a:cs typeface="Arial" panose="020B0604020202020204" pitchFamily="34" charset="0"/>
              </a:rPr>
              <a:t>of</a:t>
            </a:r>
            <a:r>
              <a:rPr lang="es-ES" sz="700" b="0" i="0" u="none" strike="noStrike" baseline="0">
                <a:solidFill>
                  <a:schemeClr val="tx2"/>
                </a:solidFill>
                <a:latin typeface="Arial" panose="020B0604020202020204" pitchFamily="34" charset="0"/>
                <a:cs typeface="Arial" panose="020B0604020202020204" pitchFamily="34" charset="0"/>
              </a:rPr>
              <a:t> </a:t>
            </a:r>
            <a:r>
              <a:rPr lang="es-ES" sz="700" b="0" i="0" u="none" strike="noStrike" baseline="0" err="1">
                <a:solidFill>
                  <a:schemeClr val="tx2"/>
                </a:solidFill>
                <a:latin typeface="Arial" panose="020B0604020202020204" pitchFamily="34" charset="0"/>
                <a:cs typeface="Arial" panose="020B0604020202020204" pitchFamily="34" charset="0"/>
              </a:rPr>
              <a:t>Lebrikizumab</a:t>
            </a:r>
            <a:r>
              <a:rPr lang="es-ES" sz="700" b="0" i="0" u="none" strike="noStrike" baseline="0">
                <a:solidFill>
                  <a:schemeClr val="tx2"/>
                </a:solidFill>
                <a:latin typeface="Arial" panose="020B0604020202020204" pitchFamily="34" charset="0"/>
                <a:cs typeface="Arial" panose="020B0604020202020204" pitchFamily="34" charset="0"/>
              </a:rPr>
              <a:t> </a:t>
            </a:r>
            <a:r>
              <a:rPr lang="es-ES" sz="700" b="0" i="0" u="none" strike="noStrike" baseline="0" err="1">
                <a:solidFill>
                  <a:schemeClr val="tx2"/>
                </a:solidFill>
                <a:latin typeface="Arial" panose="020B0604020202020204" pitchFamily="34" charset="0"/>
                <a:cs typeface="Arial" panose="020B0604020202020204" pitchFamily="34" charset="0"/>
              </a:rPr>
              <a:t>for</a:t>
            </a:r>
            <a:r>
              <a:rPr lang="es-ES" sz="700" b="0" i="0" u="none" strike="noStrike" baseline="0">
                <a:solidFill>
                  <a:schemeClr val="tx2"/>
                </a:solidFill>
                <a:latin typeface="Arial" panose="020B0604020202020204" pitchFamily="34" charset="0"/>
                <a:cs typeface="Arial" panose="020B0604020202020204" pitchFamily="34" charset="0"/>
              </a:rPr>
              <a:t> </a:t>
            </a:r>
            <a:r>
              <a:rPr lang="es-ES" sz="700" b="0" i="0" u="none" strike="noStrike" baseline="0" err="1">
                <a:solidFill>
                  <a:schemeClr val="tx2"/>
                </a:solidFill>
                <a:latin typeface="Arial" panose="020B0604020202020204" pitchFamily="34" charset="0"/>
                <a:cs typeface="Arial" panose="020B0604020202020204" pitchFamily="34" charset="0"/>
              </a:rPr>
              <a:t>Moderate</a:t>
            </a:r>
            <a:r>
              <a:rPr lang="es-ES" sz="700" b="0" i="0" u="none" strike="noStrike" baseline="0">
                <a:solidFill>
                  <a:schemeClr val="tx2"/>
                </a:solidFill>
                <a:latin typeface="Arial" panose="020B0604020202020204" pitchFamily="34" charset="0"/>
                <a:cs typeface="Arial" panose="020B0604020202020204" pitchFamily="34" charset="0"/>
              </a:rPr>
              <a:t>-</a:t>
            </a:r>
            <a:r>
              <a:rPr lang="es-ES" sz="700" b="0" i="0" u="none" strike="noStrike" baseline="0" err="1">
                <a:solidFill>
                  <a:schemeClr val="tx2"/>
                </a:solidFill>
                <a:latin typeface="Arial" panose="020B0604020202020204" pitchFamily="34" charset="0"/>
                <a:cs typeface="Arial" panose="020B0604020202020204" pitchFamily="34" charset="0"/>
              </a:rPr>
              <a:t>to</a:t>
            </a:r>
            <a:r>
              <a:rPr lang="es-ES" sz="700" b="0" i="0" u="none" strike="noStrike" baseline="0">
                <a:solidFill>
                  <a:schemeClr val="tx2"/>
                </a:solidFill>
                <a:latin typeface="Arial" panose="020B0604020202020204" pitchFamily="34" charset="0"/>
                <a:cs typeface="Arial" panose="020B0604020202020204" pitchFamily="34" charset="0"/>
              </a:rPr>
              <a:t>-Severe </a:t>
            </a:r>
            <a:r>
              <a:rPr lang="es-ES" sz="700" b="0" i="0" u="none" strike="noStrike" baseline="0" err="1">
                <a:solidFill>
                  <a:schemeClr val="tx2"/>
                </a:solidFill>
                <a:latin typeface="Arial" panose="020B0604020202020204" pitchFamily="34" charset="0"/>
                <a:cs typeface="Arial" panose="020B0604020202020204" pitchFamily="34" charset="0"/>
              </a:rPr>
              <a:t>Atopic</a:t>
            </a:r>
            <a:r>
              <a:rPr lang="es-ES" sz="700">
                <a:solidFill>
                  <a:schemeClr val="tx2"/>
                </a:solidFill>
                <a:latin typeface="Arial" panose="020B0604020202020204" pitchFamily="34" charset="0"/>
                <a:cs typeface="Arial" panose="020B0604020202020204" pitchFamily="34" charset="0"/>
              </a:rPr>
              <a:t> </a:t>
            </a:r>
            <a:r>
              <a:rPr lang="es-ES" sz="700" b="0" i="0" u="none" strike="noStrike" baseline="0">
                <a:solidFill>
                  <a:schemeClr val="tx2"/>
                </a:solidFill>
                <a:latin typeface="Arial" panose="020B0604020202020204" pitchFamily="34" charset="0"/>
                <a:cs typeface="Arial" panose="020B0604020202020204" pitchFamily="34" charset="0"/>
              </a:rPr>
              <a:t>Dermatitis. N Engl J </a:t>
            </a:r>
            <a:r>
              <a:rPr lang="es-ES" sz="700" b="0" i="0" u="none" strike="noStrike" baseline="0" err="1">
                <a:solidFill>
                  <a:schemeClr val="tx2"/>
                </a:solidFill>
                <a:latin typeface="Arial" panose="020B0604020202020204" pitchFamily="34" charset="0"/>
                <a:cs typeface="Arial" panose="020B0604020202020204" pitchFamily="34" charset="0"/>
              </a:rPr>
              <a:t>Med</a:t>
            </a:r>
            <a:r>
              <a:rPr lang="es-ES" sz="700" b="0" i="0" u="none" strike="noStrike" baseline="0">
                <a:solidFill>
                  <a:schemeClr val="tx2"/>
                </a:solidFill>
                <a:latin typeface="Arial" panose="020B0604020202020204" pitchFamily="34" charset="0"/>
                <a:cs typeface="Arial" panose="020B0604020202020204" pitchFamily="34" charset="0"/>
              </a:rPr>
              <a:t>. 2023;388(12):1080-91. </a:t>
            </a:r>
            <a:r>
              <a:rPr lang="es-ES" sz="700" b="1">
                <a:solidFill>
                  <a:schemeClr val="tx2"/>
                </a:solidFill>
                <a:latin typeface="Arial" panose="020B0604020202020204" pitchFamily="34" charset="0"/>
                <a:cs typeface="Arial" panose="020B0604020202020204" pitchFamily="34" charset="0"/>
              </a:rPr>
              <a:t>2. </a:t>
            </a:r>
            <a:r>
              <a:rPr lang="es-ES" sz="700" err="1">
                <a:solidFill>
                  <a:schemeClr val="tx2"/>
                </a:solidFill>
                <a:latin typeface="Arial" panose="020B0604020202020204" pitchFamily="34" charset="0"/>
                <a:cs typeface="Arial" panose="020B0604020202020204" pitchFamily="34" charset="0"/>
              </a:rPr>
              <a:t>Silverberg</a:t>
            </a:r>
            <a:r>
              <a:rPr lang="es-ES" sz="700">
                <a:solidFill>
                  <a:schemeClr val="tx2"/>
                </a:solidFill>
                <a:latin typeface="Arial" panose="020B0604020202020204" pitchFamily="34" charset="0"/>
                <a:cs typeface="Arial" panose="020B0604020202020204" pitchFamily="34" charset="0"/>
              </a:rPr>
              <a:t> JI, </a:t>
            </a:r>
            <a:r>
              <a:rPr lang="es-ES" sz="700" i="1">
                <a:solidFill>
                  <a:schemeClr val="tx2"/>
                </a:solidFill>
                <a:latin typeface="Arial" panose="020B0604020202020204" pitchFamily="34" charset="0"/>
                <a:cs typeface="Arial" panose="020B0604020202020204" pitchFamily="34" charset="0"/>
              </a:rPr>
              <a:t>et al. </a:t>
            </a:r>
            <a:r>
              <a:rPr lang="es-ES" sz="700" err="1">
                <a:solidFill>
                  <a:schemeClr val="tx2"/>
                </a:solidFill>
                <a:latin typeface="Arial" panose="020B0604020202020204" pitchFamily="34" charset="0"/>
                <a:cs typeface="Arial" panose="020B0604020202020204" pitchFamily="34" charset="0"/>
              </a:rPr>
              <a:t>Two</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Phase</a:t>
            </a:r>
            <a:r>
              <a:rPr lang="es-ES" sz="700">
                <a:solidFill>
                  <a:schemeClr val="tx2"/>
                </a:solidFill>
                <a:latin typeface="Arial" panose="020B0604020202020204" pitchFamily="34" charset="0"/>
                <a:cs typeface="Arial" panose="020B0604020202020204" pitchFamily="34" charset="0"/>
              </a:rPr>
              <a:t> 3 </a:t>
            </a:r>
            <a:r>
              <a:rPr lang="es-ES" sz="700" err="1">
                <a:solidFill>
                  <a:schemeClr val="tx2"/>
                </a:solidFill>
                <a:latin typeface="Arial" panose="020B0604020202020204" pitchFamily="34" charset="0"/>
                <a:cs typeface="Arial" panose="020B0604020202020204" pitchFamily="34" charset="0"/>
              </a:rPr>
              <a:t>Trials</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of</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Lebrikizumab</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for</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Moderate</a:t>
            </a:r>
            <a:r>
              <a:rPr lang="es-ES" sz="700">
                <a:solidFill>
                  <a:schemeClr val="tx2"/>
                </a:solidFill>
                <a:latin typeface="Arial" panose="020B0604020202020204" pitchFamily="34" charset="0"/>
                <a:cs typeface="Arial" panose="020B0604020202020204" pitchFamily="34" charset="0"/>
              </a:rPr>
              <a:t>-</a:t>
            </a:r>
            <a:r>
              <a:rPr lang="es-ES" sz="700" err="1">
                <a:solidFill>
                  <a:schemeClr val="tx2"/>
                </a:solidFill>
                <a:latin typeface="Arial" panose="020B0604020202020204" pitchFamily="34" charset="0"/>
                <a:cs typeface="Arial" panose="020B0604020202020204" pitchFamily="34" charset="0"/>
              </a:rPr>
              <a:t>to</a:t>
            </a:r>
            <a:r>
              <a:rPr lang="es-ES" sz="700">
                <a:solidFill>
                  <a:schemeClr val="tx2"/>
                </a:solidFill>
                <a:latin typeface="Arial" panose="020B0604020202020204" pitchFamily="34" charset="0"/>
                <a:cs typeface="Arial" panose="020B0604020202020204" pitchFamily="34" charset="0"/>
              </a:rPr>
              <a:t>-Severe </a:t>
            </a:r>
            <a:r>
              <a:rPr lang="es-ES" sz="700" err="1">
                <a:solidFill>
                  <a:schemeClr val="tx2"/>
                </a:solidFill>
                <a:latin typeface="Arial" panose="020B0604020202020204" pitchFamily="34" charset="0"/>
                <a:cs typeface="Arial" panose="020B0604020202020204" pitchFamily="34" charset="0"/>
              </a:rPr>
              <a:t>Atopic</a:t>
            </a:r>
            <a:r>
              <a:rPr lang="es-ES" sz="700">
                <a:solidFill>
                  <a:schemeClr val="tx2"/>
                </a:solidFill>
                <a:latin typeface="Arial" panose="020B0604020202020204" pitchFamily="34" charset="0"/>
                <a:cs typeface="Arial" panose="020B0604020202020204" pitchFamily="34" charset="0"/>
              </a:rPr>
              <a:t> Dermatitis. N Engl J </a:t>
            </a:r>
            <a:r>
              <a:rPr lang="es-ES" sz="700" err="1">
                <a:solidFill>
                  <a:schemeClr val="tx2"/>
                </a:solidFill>
                <a:latin typeface="Arial" panose="020B0604020202020204" pitchFamily="34" charset="0"/>
                <a:cs typeface="Arial" panose="020B0604020202020204" pitchFamily="34" charset="0"/>
              </a:rPr>
              <a:t>Med</a:t>
            </a:r>
            <a:r>
              <a:rPr lang="es-ES" sz="700">
                <a:solidFill>
                  <a:schemeClr val="tx2"/>
                </a:solidFill>
                <a:latin typeface="Arial" panose="020B0604020202020204" pitchFamily="34" charset="0"/>
                <a:cs typeface="Arial" panose="020B0604020202020204" pitchFamily="34" charset="0"/>
              </a:rPr>
              <a:t>. 2023;388(12):1080-91. </a:t>
            </a:r>
            <a:r>
              <a:rPr lang="es-ES" sz="700" err="1">
                <a:solidFill>
                  <a:schemeClr val="tx2"/>
                </a:solidFill>
                <a:latin typeface="Arial" panose="020B0604020202020204" pitchFamily="34" charset="0"/>
                <a:cs typeface="Arial" panose="020B0604020202020204" pitchFamily="34" charset="0"/>
              </a:rPr>
              <a:t>Supplementary</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appendix</a:t>
            </a:r>
            <a:r>
              <a:rPr lang="es-ES" sz="700">
                <a:solidFill>
                  <a:schemeClr val="tx2"/>
                </a:solidFill>
                <a:latin typeface="Arial" panose="020B0604020202020204" pitchFamily="34" charset="0"/>
                <a:cs typeface="Arial" panose="020B0604020202020204" pitchFamily="34" charset="0"/>
              </a:rPr>
              <a:t>. </a:t>
            </a:r>
            <a:r>
              <a:rPr lang="es-ES" sz="700" b="1">
                <a:solidFill>
                  <a:schemeClr val="tx2"/>
                </a:solidFill>
                <a:latin typeface="Arial" panose="020B0604020202020204" pitchFamily="34" charset="0"/>
                <a:cs typeface="Arial" panose="020B0604020202020204" pitchFamily="34" charset="0"/>
              </a:rPr>
              <a:t>3. </a:t>
            </a:r>
            <a:r>
              <a:rPr lang="es-ES" sz="700">
                <a:solidFill>
                  <a:schemeClr val="tx2"/>
                </a:solidFill>
                <a:latin typeface="Arial" panose="020B0604020202020204" pitchFamily="34" charset="0"/>
                <a:cs typeface="Arial" panose="020B0604020202020204" pitchFamily="34" charset="0"/>
              </a:rPr>
              <a:t>Stein Gold L, </a:t>
            </a:r>
            <a:r>
              <a:rPr lang="es-ES" sz="700" i="1">
                <a:solidFill>
                  <a:schemeClr val="tx2"/>
                </a:solidFill>
                <a:latin typeface="Arial" panose="020B0604020202020204" pitchFamily="34" charset="0"/>
                <a:cs typeface="Arial" panose="020B0604020202020204" pitchFamily="34" charset="0"/>
              </a:rPr>
              <a:t>et al. </a:t>
            </a:r>
            <a:r>
              <a:rPr lang="es-ES" sz="700">
                <a:solidFill>
                  <a:schemeClr val="tx2"/>
                </a:solidFill>
                <a:latin typeface="Arial" panose="020B0604020202020204" pitchFamily="34" charset="0"/>
                <a:cs typeface="Arial" panose="020B0604020202020204" pitchFamily="34" charset="0"/>
              </a:rPr>
              <a:t>Safety </a:t>
            </a:r>
            <a:r>
              <a:rPr lang="es-ES" sz="700" err="1">
                <a:solidFill>
                  <a:schemeClr val="tx2"/>
                </a:solidFill>
                <a:latin typeface="Arial" panose="020B0604020202020204" pitchFamily="34" charset="0"/>
                <a:cs typeface="Arial" panose="020B0604020202020204" pitchFamily="34" charset="0"/>
              </a:rPr>
              <a:t>of</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Lebrikizumab</a:t>
            </a:r>
            <a:r>
              <a:rPr lang="es-ES" sz="700">
                <a:solidFill>
                  <a:schemeClr val="tx2"/>
                </a:solidFill>
                <a:latin typeface="Arial" panose="020B0604020202020204" pitchFamily="34" charset="0"/>
                <a:cs typeface="Arial" panose="020B0604020202020204" pitchFamily="34" charset="0"/>
              </a:rPr>
              <a:t> in </a:t>
            </a:r>
            <a:r>
              <a:rPr lang="es-ES" sz="700" err="1">
                <a:solidFill>
                  <a:schemeClr val="tx2"/>
                </a:solidFill>
                <a:latin typeface="Arial" panose="020B0604020202020204" pitchFamily="34" charset="0"/>
                <a:cs typeface="Arial" panose="020B0604020202020204" pitchFamily="34" charset="0"/>
              </a:rPr>
              <a:t>Adults</a:t>
            </a:r>
            <a:r>
              <a:rPr lang="es-ES" sz="700">
                <a:solidFill>
                  <a:schemeClr val="tx2"/>
                </a:solidFill>
                <a:latin typeface="Arial" panose="020B0604020202020204" pitchFamily="34" charset="0"/>
                <a:cs typeface="Arial" panose="020B0604020202020204" pitchFamily="34" charset="0"/>
              </a:rPr>
              <a:t> and </a:t>
            </a:r>
            <a:r>
              <a:rPr lang="es-ES" sz="700" err="1">
                <a:solidFill>
                  <a:schemeClr val="tx2"/>
                </a:solidFill>
                <a:latin typeface="Arial" panose="020B0604020202020204" pitchFamily="34" charset="0"/>
                <a:cs typeface="Arial" panose="020B0604020202020204" pitchFamily="34" charset="0"/>
              </a:rPr>
              <a:t>Adolescents</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with</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Moderate</a:t>
            </a:r>
            <a:r>
              <a:rPr lang="es-ES" sz="700">
                <a:solidFill>
                  <a:schemeClr val="tx2"/>
                </a:solidFill>
                <a:latin typeface="Arial" panose="020B0604020202020204" pitchFamily="34" charset="0"/>
                <a:cs typeface="Arial" panose="020B0604020202020204" pitchFamily="34" charset="0"/>
              </a:rPr>
              <a:t>-</a:t>
            </a:r>
            <a:r>
              <a:rPr lang="es-ES" sz="700" err="1">
                <a:solidFill>
                  <a:schemeClr val="tx2"/>
                </a:solidFill>
                <a:latin typeface="Arial" panose="020B0604020202020204" pitchFamily="34" charset="0"/>
                <a:cs typeface="Arial" panose="020B0604020202020204" pitchFamily="34" charset="0"/>
              </a:rPr>
              <a:t>to</a:t>
            </a:r>
            <a:r>
              <a:rPr lang="es-ES" sz="700">
                <a:solidFill>
                  <a:schemeClr val="tx2"/>
                </a:solidFill>
                <a:latin typeface="Arial" panose="020B0604020202020204" pitchFamily="34" charset="0"/>
                <a:cs typeface="Arial" panose="020B0604020202020204" pitchFamily="34" charset="0"/>
              </a:rPr>
              <a:t>-Severe </a:t>
            </a:r>
            <a:r>
              <a:rPr lang="es-ES" sz="700" err="1">
                <a:solidFill>
                  <a:schemeClr val="tx2"/>
                </a:solidFill>
                <a:latin typeface="Arial" panose="020B0604020202020204" pitchFamily="34" charset="0"/>
                <a:cs typeface="Arial" panose="020B0604020202020204" pitchFamily="34" charset="0"/>
              </a:rPr>
              <a:t>Atopic</a:t>
            </a:r>
            <a:r>
              <a:rPr lang="es-ES" sz="700">
                <a:solidFill>
                  <a:schemeClr val="tx2"/>
                </a:solidFill>
                <a:latin typeface="Arial" panose="020B0604020202020204" pitchFamily="34" charset="0"/>
                <a:cs typeface="Arial" panose="020B0604020202020204" pitchFamily="34" charset="0"/>
              </a:rPr>
              <a:t> Dermatitis: </a:t>
            </a:r>
            <a:r>
              <a:rPr lang="es-ES" sz="700" err="1">
                <a:solidFill>
                  <a:schemeClr val="tx2"/>
                </a:solidFill>
                <a:latin typeface="Arial" panose="020B0604020202020204" pitchFamily="34" charset="0"/>
                <a:cs typeface="Arial" panose="020B0604020202020204" pitchFamily="34" charset="0"/>
              </a:rPr>
              <a:t>An</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Integrated</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Analysis</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of</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Eight</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Clinical</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Trials</a:t>
            </a:r>
            <a:r>
              <a:rPr lang="es-ES" sz="700">
                <a:solidFill>
                  <a:schemeClr val="tx2"/>
                </a:solidFill>
                <a:latin typeface="Arial" panose="020B0604020202020204" pitchFamily="34" charset="0"/>
                <a:cs typeface="Arial" panose="020B0604020202020204" pitchFamily="34" charset="0"/>
              </a:rPr>
              <a:t>. Am J Clin </a:t>
            </a:r>
            <a:r>
              <a:rPr lang="es-ES" sz="700" err="1">
                <a:solidFill>
                  <a:schemeClr val="tx2"/>
                </a:solidFill>
                <a:latin typeface="Arial" panose="020B0604020202020204" pitchFamily="34" charset="0"/>
                <a:cs typeface="Arial" panose="020B0604020202020204" pitchFamily="34" charset="0"/>
              </a:rPr>
              <a:t>Dermatol</a:t>
            </a:r>
            <a:r>
              <a:rPr lang="es-ES" sz="700">
                <a:solidFill>
                  <a:schemeClr val="tx2"/>
                </a:solidFill>
                <a:latin typeface="Arial" panose="020B0604020202020204" pitchFamily="34" charset="0"/>
                <a:cs typeface="Arial" panose="020B0604020202020204" pitchFamily="34" charset="0"/>
              </a:rPr>
              <a:t>. 2023;24(4):595-607; </a:t>
            </a:r>
            <a:r>
              <a:rPr lang="es-ES" sz="700" b="1">
                <a:solidFill>
                  <a:schemeClr val="tx2"/>
                </a:solidFill>
                <a:latin typeface="Arial" panose="020B0604020202020204" pitchFamily="34" charset="0"/>
                <a:cs typeface="Arial" panose="020B0604020202020204" pitchFamily="34" charset="0"/>
              </a:rPr>
              <a:t>4</a:t>
            </a:r>
            <a:r>
              <a:rPr lang="es-ES" sz="700" b="1" i="0" u="none" strike="noStrike" baseline="0">
                <a:solidFill>
                  <a:schemeClr val="tx2"/>
                </a:solidFill>
              </a:rPr>
              <a:t>. </a:t>
            </a:r>
            <a:r>
              <a:rPr lang="es-ES" sz="700" b="0" i="0" u="none" strike="noStrike" baseline="0" err="1">
                <a:solidFill>
                  <a:schemeClr val="tx2"/>
                </a:solidFill>
              </a:rPr>
              <a:t>Blauvelt</a:t>
            </a:r>
            <a:r>
              <a:rPr lang="es-ES" sz="700" b="0" i="0" u="none" strike="noStrike" baseline="0">
                <a:solidFill>
                  <a:schemeClr val="tx2"/>
                </a:solidFill>
              </a:rPr>
              <a:t> A, </a:t>
            </a:r>
            <a:r>
              <a:rPr lang="es-ES" sz="700" b="0" i="1" u="none" strike="noStrike" baseline="0">
                <a:solidFill>
                  <a:schemeClr val="tx2"/>
                </a:solidFill>
              </a:rPr>
              <a:t>et al. </a:t>
            </a:r>
            <a:r>
              <a:rPr lang="es-ES" sz="700" b="0" i="0" u="none" strike="noStrike" baseline="0" err="1">
                <a:solidFill>
                  <a:schemeClr val="tx2"/>
                </a:solidFill>
              </a:rPr>
              <a:t>Efficacy</a:t>
            </a:r>
            <a:r>
              <a:rPr lang="es-ES" sz="700" b="0" i="0" u="none" strike="noStrike" baseline="0">
                <a:solidFill>
                  <a:schemeClr val="tx2"/>
                </a:solidFill>
              </a:rPr>
              <a:t> and safety </a:t>
            </a:r>
            <a:r>
              <a:rPr lang="es-ES" sz="700" b="0" i="0" u="none" strike="noStrike" baseline="0" err="1">
                <a:solidFill>
                  <a:schemeClr val="tx2"/>
                </a:solidFill>
              </a:rPr>
              <a:t>of</a:t>
            </a:r>
            <a:r>
              <a:rPr lang="es-ES" sz="700" b="0" i="0" u="none" strike="noStrike" baseline="0">
                <a:solidFill>
                  <a:schemeClr val="tx2"/>
                </a:solidFill>
              </a:rPr>
              <a:t> </a:t>
            </a:r>
            <a:r>
              <a:rPr lang="es-ES" sz="700" b="0" i="0" u="none" strike="noStrike" baseline="0" err="1">
                <a:solidFill>
                  <a:schemeClr val="tx2"/>
                </a:solidFill>
              </a:rPr>
              <a:t>lebrikizumab</a:t>
            </a:r>
            <a:r>
              <a:rPr lang="es-ES" sz="700" b="0" i="0" u="none" strike="noStrike" baseline="0">
                <a:solidFill>
                  <a:schemeClr val="tx2"/>
                </a:solidFill>
              </a:rPr>
              <a:t> in </a:t>
            </a:r>
            <a:r>
              <a:rPr lang="es-ES" sz="700" b="0" i="0" u="none" strike="noStrike" baseline="0" err="1">
                <a:solidFill>
                  <a:schemeClr val="tx2"/>
                </a:solidFill>
              </a:rPr>
              <a:t>moderate</a:t>
            </a:r>
            <a:r>
              <a:rPr lang="es-ES" sz="700" b="0" i="0" u="none" strike="noStrike" baseline="0">
                <a:solidFill>
                  <a:schemeClr val="tx2"/>
                </a:solidFill>
              </a:rPr>
              <a:t>-</a:t>
            </a:r>
            <a:r>
              <a:rPr lang="es-ES" sz="700" b="0" i="0" u="none" strike="noStrike" baseline="0" err="1">
                <a:solidFill>
                  <a:schemeClr val="tx2"/>
                </a:solidFill>
              </a:rPr>
              <a:t>to</a:t>
            </a:r>
            <a:r>
              <a:rPr lang="es-ES" sz="700" b="0" i="0" u="none" strike="noStrike" baseline="0">
                <a:solidFill>
                  <a:schemeClr val="tx2"/>
                </a:solidFill>
              </a:rPr>
              <a:t>-severe </a:t>
            </a:r>
            <a:r>
              <a:rPr lang="es-ES" sz="700" b="0" i="0" u="none" strike="noStrike" baseline="0" err="1">
                <a:solidFill>
                  <a:schemeClr val="tx2"/>
                </a:solidFill>
              </a:rPr>
              <a:t>atopic</a:t>
            </a:r>
            <a:r>
              <a:rPr lang="es-ES" sz="700">
                <a:solidFill>
                  <a:schemeClr val="tx2"/>
                </a:solidFill>
              </a:rPr>
              <a:t> </a:t>
            </a:r>
            <a:r>
              <a:rPr lang="en-US" sz="700" b="0" i="0" u="none" strike="noStrike" baseline="0">
                <a:solidFill>
                  <a:schemeClr val="tx2"/>
                </a:solidFill>
              </a:rPr>
              <a:t>dermatitis: 52-week results of two randomized double-blinded placebo-controlled phase III trials. Br J Dermatol. 2023;188(6):740-8</a:t>
            </a:r>
            <a:endParaRPr lang="es-ES" sz="700">
              <a:solidFill>
                <a:schemeClr val="tx2"/>
              </a:solidFill>
              <a:latin typeface="Arial" panose="020B0604020202020204" pitchFamily="34" charset="0"/>
              <a:cs typeface="Arial" panose="020B0604020202020204" pitchFamily="34" charset="0"/>
            </a:endParaRPr>
          </a:p>
        </p:txBody>
      </p:sp>
      <p:sp>
        <p:nvSpPr>
          <p:cNvPr id="4" name="Título 1">
            <a:extLst>
              <a:ext uri="{FF2B5EF4-FFF2-40B4-BE49-F238E27FC236}">
                <a16:creationId xmlns:a16="http://schemas.microsoft.com/office/drawing/2014/main" id="{33772FA9-E269-2D42-C72B-ACA84506BB53}"/>
              </a:ext>
            </a:extLst>
          </p:cNvPr>
          <p:cNvSpPr>
            <a:spLocks noGrp="1"/>
          </p:cNvSpPr>
          <p:nvPr>
            <p:ph type="title"/>
          </p:nvPr>
        </p:nvSpPr>
        <p:spPr>
          <a:xfrm>
            <a:off x="541058" y="211015"/>
            <a:ext cx="10710038" cy="640214"/>
          </a:xfrm>
        </p:spPr>
        <p:txBody>
          <a:bodyPr>
            <a:noAutofit/>
          </a:bodyPr>
          <a:lstStyle/>
          <a:p>
            <a:r>
              <a:rPr lang="es-ES"/>
              <a:t>EBGLYSS</a:t>
            </a:r>
            <a:r>
              <a:rPr lang="es-ES" baseline="30000"/>
              <a:t>®</a:t>
            </a:r>
            <a:r>
              <a:rPr lang="es-ES"/>
              <a:t> mantiene las respuestas EASI-75, EASI-90, IGA 0/1 desde las 16 semanas hasta un año después de empezar el tratamiento</a:t>
            </a:r>
            <a:r>
              <a:rPr lang="es-ES" baseline="30000"/>
              <a:t>1-4</a:t>
            </a:r>
          </a:p>
        </p:txBody>
      </p:sp>
      <p:sp>
        <p:nvSpPr>
          <p:cNvPr id="18" name="object 11">
            <a:extLst>
              <a:ext uri="{FF2B5EF4-FFF2-40B4-BE49-F238E27FC236}">
                <a16:creationId xmlns:a16="http://schemas.microsoft.com/office/drawing/2014/main" id="{B5214BC0-8927-67AD-BE22-3B12FAEF5D72}"/>
              </a:ext>
            </a:extLst>
          </p:cNvPr>
          <p:cNvSpPr/>
          <p:nvPr/>
        </p:nvSpPr>
        <p:spPr>
          <a:xfrm>
            <a:off x="1293123" y="1820980"/>
            <a:ext cx="549102" cy="500199"/>
          </a:xfrm>
          <a:custGeom>
            <a:avLst/>
            <a:gdLst/>
            <a:ahLst/>
            <a:cxnLst/>
            <a:rect l="l" t="t" r="r" b="b"/>
            <a:pathLst>
              <a:path w="905509" h="824864">
                <a:moveTo>
                  <a:pt x="675627" y="405384"/>
                </a:moveTo>
                <a:lnTo>
                  <a:pt x="671283" y="357187"/>
                </a:lnTo>
                <a:lnTo>
                  <a:pt x="671258" y="356857"/>
                </a:lnTo>
                <a:lnTo>
                  <a:pt x="658685" y="311175"/>
                </a:lnTo>
                <a:lnTo>
                  <a:pt x="644804" y="281990"/>
                </a:lnTo>
                <a:lnTo>
                  <a:pt x="644804" y="405384"/>
                </a:lnTo>
                <a:lnTo>
                  <a:pt x="639927" y="453567"/>
                </a:lnTo>
                <a:lnTo>
                  <a:pt x="625957" y="498487"/>
                </a:lnTo>
                <a:lnTo>
                  <a:pt x="603859" y="539153"/>
                </a:lnTo>
                <a:lnTo>
                  <a:pt x="574598" y="574611"/>
                </a:lnTo>
                <a:lnTo>
                  <a:pt x="539153" y="603872"/>
                </a:lnTo>
                <a:lnTo>
                  <a:pt x="498487" y="625970"/>
                </a:lnTo>
                <a:lnTo>
                  <a:pt x="453567" y="639953"/>
                </a:lnTo>
                <a:lnTo>
                  <a:pt x="405371" y="644817"/>
                </a:lnTo>
                <a:lnTo>
                  <a:pt x="357174" y="639953"/>
                </a:lnTo>
                <a:lnTo>
                  <a:pt x="312254" y="625970"/>
                </a:lnTo>
                <a:lnTo>
                  <a:pt x="271589" y="603872"/>
                </a:lnTo>
                <a:lnTo>
                  <a:pt x="236143" y="574611"/>
                </a:lnTo>
                <a:lnTo>
                  <a:pt x="206883" y="539153"/>
                </a:lnTo>
                <a:lnTo>
                  <a:pt x="184785" y="498487"/>
                </a:lnTo>
                <a:lnTo>
                  <a:pt x="170916" y="453898"/>
                </a:lnTo>
                <a:lnTo>
                  <a:pt x="165938" y="405384"/>
                </a:lnTo>
                <a:lnTo>
                  <a:pt x="170815" y="357187"/>
                </a:lnTo>
                <a:lnTo>
                  <a:pt x="184785" y="312267"/>
                </a:lnTo>
                <a:lnTo>
                  <a:pt x="206883" y="271602"/>
                </a:lnTo>
                <a:lnTo>
                  <a:pt x="236143" y="236156"/>
                </a:lnTo>
                <a:lnTo>
                  <a:pt x="271589" y="206895"/>
                </a:lnTo>
                <a:lnTo>
                  <a:pt x="312254" y="184785"/>
                </a:lnTo>
                <a:lnTo>
                  <a:pt x="357174" y="170815"/>
                </a:lnTo>
                <a:lnTo>
                  <a:pt x="405371" y="165938"/>
                </a:lnTo>
                <a:lnTo>
                  <a:pt x="453567" y="170815"/>
                </a:lnTo>
                <a:lnTo>
                  <a:pt x="498487" y="184785"/>
                </a:lnTo>
                <a:lnTo>
                  <a:pt x="539153" y="206895"/>
                </a:lnTo>
                <a:lnTo>
                  <a:pt x="574598" y="236156"/>
                </a:lnTo>
                <a:lnTo>
                  <a:pt x="603859" y="271602"/>
                </a:lnTo>
                <a:lnTo>
                  <a:pt x="625957" y="312267"/>
                </a:lnTo>
                <a:lnTo>
                  <a:pt x="639826" y="356857"/>
                </a:lnTo>
                <a:lnTo>
                  <a:pt x="644804" y="405384"/>
                </a:lnTo>
                <a:lnTo>
                  <a:pt x="644804" y="281990"/>
                </a:lnTo>
                <a:lnTo>
                  <a:pt x="611987" y="231355"/>
                </a:lnTo>
                <a:lnTo>
                  <a:pt x="579399" y="198755"/>
                </a:lnTo>
                <a:lnTo>
                  <a:pt x="541667" y="172072"/>
                </a:lnTo>
                <a:lnTo>
                  <a:pt x="499579" y="152057"/>
                </a:lnTo>
                <a:lnTo>
                  <a:pt x="453885" y="139471"/>
                </a:lnTo>
                <a:lnTo>
                  <a:pt x="405371" y="135115"/>
                </a:lnTo>
                <a:lnTo>
                  <a:pt x="356857" y="139471"/>
                </a:lnTo>
                <a:lnTo>
                  <a:pt x="311162" y="152057"/>
                </a:lnTo>
                <a:lnTo>
                  <a:pt x="269074" y="172072"/>
                </a:lnTo>
                <a:lnTo>
                  <a:pt x="231355" y="198755"/>
                </a:lnTo>
                <a:lnTo>
                  <a:pt x="198755" y="231355"/>
                </a:lnTo>
                <a:lnTo>
                  <a:pt x="172072" y="269087"/>
                </a:lnTo>
                <a:lnTo>
                  <a:pt x="152057" y="311175"/>
                </a:lnTo>
                <a:lnTo>
                  <a:pt x="139484" y="356857"/>
                </a:lnTo>
                <a:lnTo>
                  <a:pt x="135128" y="405384"/>
                </a:lnTo>
                <a:lnTo>
                  <a:pt x="139458" y="453567"/>
                </a:lnTo>
                <a:lnTo>
                  <a:pt x="139484" y="453898"/>
                </a:lnTo>
                <a:lnTo>
                  <a:pt x="152057" y="499579"/>
                </a:lnTo>
                <a:lnTo>
                  <a:pt x="172072" y="541667"/>
                </a:lnTo>
                <a:lnTo>
                  <a:pt x="198755" y="579399"/>
                </a:lnTo>
                <a:lnTo>
                  <a:pt x="231355" y="611987"/>
                </a:lnTo>
                <a:lnTo>
                  <a:pt x="269074" y="638670"/>
                </a:lnTo>
                <a:lnTo>
                  <a:pt x="311162" y="658685"/>
                </a:lnTo>
                <a:lnTo>
                  <a:pt x="356857" y="671258"/>
                </a:lnTo>
                <a:lnTo>
                  <a:pt x="405371" y="675614"/>
                </a:lnTo>
                <a:lnTo>
                  <a:pt x="453885" y="671258"/>
                </a:lnTo>
                <a:lnTo>
                  <a:pt x="499579" y="658685"/>
                </a:lnTo>
                <a:lnTo>
                  <a:pt x="528739" y="644817"/>
                </a:lnTo>
                <a:lnTo>
                  <a:pt x="541667" y="638670"/>
                </a:lnTo>
                <a:lnTo>
                  <a:pt x="579399" y="611987"/>
                </a:lnTo>
                <a:lnTo>
                  <a:pt x="611987" y="579399"/>
                </a:lnTo>
                <a:lnTo>
                  <a:pt x="638670" y="541667"/>
                </a:lnTo>
                <a:lnTo>
                  <a:pt x="658685" y="499579"/>
                </a:lnTo>
                <a:lnTo>
                  <a:pt x="671258" y="453898"/>
                </a:lnTo>
                <a:lnTo>
                  <a:pt x="675627" y="405384"/>
                </a:lnTo>
                <a:close/>
              </a:path>
              <a:path w="905509" h="824864">
                <a:moveTo>
                  <a:pt x="729678" y="248539"/>
                </a:moveTo>
                <a:lnTo>
                  <a:pt x="648614" y="243217"/>
                </a:lnTo>
                <a:lnTo>
                  <a:pt x="684136" y="310781"/>
                </a:lnTo>
                <a:lnTo>
                  <a:pt x="729678" y="248539"/>
                </a:lnTo>
                <a:close/>
              </a:path>
              <a:path w="905509" h="824864">
                <a:moveTo>
                  <a:pt x="824255" y="412127"/>
                </a:moveTo>
                <a:lnTo>
                  <a:pt x="821486" y="364324"/>
                </a:lnTo>
                <a:lnTo>
                  <a:pt x="821486" y="364134"/>
                </a:lnTo>
                <a:lnTo>
                  <a:pt x="813447" y="318262"/>
                </a:lnTo>
                <a:lnTo>
                  <a:pt x="813358" y="317754"/>
                </a:lnTo>
                <a:lnTo>
                  <a:pt x="800188" y="273291"/>
                </a:lnTo>
                <a:lnTo>
                  <a:pt x="793813" y="258241"/>
                </a:lnTo>
                <a:lnTo>
                  <a:pt x="793813" y="412127"/>
                </a:lnTo>
                <a:lnTo>
                  <a:pt x="790841" y="459943"/>
                </a:lnTo>
                <a:lnTo>
                  <a:pt x="782142" y="506006"/>
                </a:lnTo>
                <a:lnTo>
                  <a:pt x="768083" y="549948"/>
                </a:lnTo>
                <a:lnTo>
                  <a:pt x="749033" y="591413"/>
                </a:lnTo>
                <a:lnTo>
                  <a:pt x="725335" y="630047"/>
                </a:lnTo>
                <a:lnTo>
                  <a:pt x="697369" y="665492"/>
                </a:lnTo>
                <a:lnTo>
                  <a:pt x="665492" y="697369"/>
                </a:lnTo>
                <a:lnTo>
                  <a:pt x="630047" y="725335"/>
                </a:lnTo>
                <a:lnTo>
                  <a:pt x="591413" y="749033"/>
                </a:lnTo>
                <a:lnTo>
                  <a:pt x="549948" y="768083"/>
                </a:lnTo>
                <a:lnTo>
                  <a:pt x="506006" y="782142"/>
                </a:lnTo>
                <a:lnTo>
                  <a:pt x="459943" y="790841"/>
                </a:lnTo>
                <a:lnTo>
                  <a:pt x="412127" y="793813"/>
                </a:lnTo>
                <a:lnTo>
                  <a:pt x="364312" y="790841"/>
                </a:lnTo>
                <a:lnTo>
                  <a:pt x="318262" y="782142"/>
                </a:lnTo>
                <a:lnTo>
                  <a:pt x="274320" y="768083"/>
                </a:lnTo>
                <a:lnTo>
                  <a:pt x="232841" y="749033"/>
                </a:lnTo>
                <a:lnTo>
                  <a:pt x="194208" y="725335"/>
                </a:lnTo>
                <a:lnTo>
                  <a:pt x="158775" y="697369"/>
                </a:lnTo>
                <a:lnTo>
                  <a:pt x="126885" y="665492"/>
                </a:lnTo>
                <a:lnTo>
                  <a:pt x="98920" y="630047"/>
                </a:lnTo>
                <a:lnTo>
                  <a:pt x="75234" y="591413"/>
                </a:lnTo>
                <a:lnTo>
                  <a:pt x="56172" y="549948"/>
                </a:lnTo>
                <a:lnTo>
                  <a:pt x="42125" y="506006"/>
                </a:lnTo>
                <a:lnTo>
                  <a:pt x="33464" y="460121"/>
                </a:lnTo>
                <a:lnTo>
                  <a:pt x="33426" y="459943"/>
                </a:lnTo>
                <a:lnTo>
                  <a:pt x="30441" y="412127"/>
                </a:lnTo>
                <a:lnTo>
                  <a:pt x="33426" y="364324"/>
                </a:lnTo>
                <a:lnTo>
                  <a:pt x="42125" y="318262"/>
                </a:lnTo>
                <a:lnTo>
                  <a:pt x="56172" y="274320"/>
                </a:lnTo>
                <a:lnTo>
                  <a:pt x="75234" y="232841"/>
                </a:lnTo>
                <a:lnTo>
                  <a:pt x="98920" y="194208"/>
                </a:lnTo>
                <a:lnTo>
                  <a:pt x="126885" y="158775"/>
                </a:lnTo>
                <a:lnTo>
                  <a:pt x="158775" y="126885"/>
                </a:lnTo>
                <a:lnTo>
                  <a:pt x="194208" y="98920"/>
                </a:lnTo>
                <a:lnTo>
                  <a:pt x="232841" y="75234"/>
                </a:lnTo>
                <a:lnTo>
                  <a:pt x="274320" y="56184"/>
                </a:lnTo>
                <a:lnTo>
                  <a:pt x="318262" y="42125"/>
                </a:lnTo>
                <a:lnTo>
                  <a:pt x="364312" y="33426"/>
                </a:lnTo>
                <a:lnTo>
                  <a:pt x="412127" y="30441"/>
                </a:lnTo>
                <a:lnTo>
                  <a:pt x="459943" y="33426"/>
                </a:lnTo>
                <a:lnTo>
                  <a:pt x="506006" y="42125"/>
                </a:lnTo>
                <a:lnTo>
                  <a:pt x="549948" y="56184"/>
                </a:lnTo>
                <a:lnTo>
                  <a:pt x="591413" y="75234"/>
                </a:lnTo>
                <a:lnTo>
                  <a:pt x="630047" y="98920"/>
                </a:lnTo>
                <a:lnTo>
                  <a:pt x="665492" y="126885"/>
                </a:lnTo>
                <a:lnTo>
                  <a:pt x="697369" y="158775"/>
                </a:lnTo>
                <a:lnTo>
                  <a:pt x="725335" y="194208"/>
                </a:lnTo>
                <a:lnTo>
                  <a:pt x="749033" y="232841"/>
                </a:lnTo>
                <a:lnTo>
                  <a:pt x="768083" y="274320"/>
                </a:lnTo>
                <a:lnTo>
                  <a:pt x="782142" y="318262"/>
                </a:lnTo>
                <a:lnTo>
                  <a:pt x="790803" y="364134"/>
                </a:lnTo>
                <a:lnTo>
                  <a:pt x="790841" y="364324"/>
                </a:lnTo>
                <a:lnTo>
                  <a:pt x="793813" y="412127"/>
                </a:lnTo>
                <a:lnTo>
                  <a:pt x="793813" y="258241"/>
                </a:lnTo>
                <a:lnTo>
                  <a:pt x="760006" y="191363"/>
                </a:lnTo>
                <a:lnTo>
                  <a:pt x="733602" y="154520"/>
                </a:lnTo>
                <a:lnTo>
                  <a:pt x="703414" y="120853"/>
                </a:lnTo>
                <a:lnTo>
                  <a:pt x="669747" y="90665"/>
                </a:lnTo>
                <a:lnTo>
                  <a:pt x="632917" y="64262"/>
                </a:lnTo>
                <a:lnTo>
                  <a:pt x="593217" y="41960"/>
                </a:lnTo>
                <a:lnTo>
                  <a:pt x="550989" y="24066"/>
                </a:lnTo>
                <a:lnTo>
                  <a:pt x="506514" y="10909"/>
                </a:lnTo>
                <a:lnTo>
                  <a:pt x="460133" y="2781"/>
                </a:lnTo>
                <a:lnTo>
                  <a:pt x="412127" y="0"/>
                </a:lnTo>
                <a:lnTo>
                  <a:pt x="364134" y="2781"/>
                </a:lnTo>
                <a:lnTo>
                  <a:pt x="317741" y="10909"/>
                </a:lnTo>
                <a:lnTo>
                  <a:pt x="273278" y="24066"/>
                </a:lnTo>
                <a:lnTo>
                  <a:pt x="231038" y="41960"/>
                </a:lnTo>
                <a:lnTo>
                  <a:pt x="191350" y="64262"/>
                </a:lnTo>
                <a:lnTo>
                  <a:pt x="154508" y="90665"/>
                </a:lnTo>
                <a:lnTo>
                  <a:pt x="120840" y="120853"/>
                </a:lnTo>
                <a:lnTo>
                  <a:pt x="90652" y="154520"/>
                </a:lnTo>
                <a:lnTo>
                  <a:pt x="64249" y="191363"/>
                </a:lnTo>
                <a:lnTo>
                  <a:pt x="41948" y="231051"/>
                </a:lnTo>
                <a:lnTo>
                  <a:pt x="24066" y="273291"/>
                </a:lnTo>
                <a:lnTo>
                  <a:pt x="10909" y="317754"/>
                </a:lnTo>
                <a:lnTo>
                  <a:pt x="2781" y="364134"/>
                </a:lnTo>
                <a:lnTo>
                  <a:pt x="0" y="412127"/>
                </a:lnTo>
                <a:lnTo>
                  <a:pt x="2768" y="459943"/>
                </a:lnTo>
                <a:lnTo>
                  <a:pt x="2781" y="460121"/>
                </a:lnTo>
                <a:lnTo>
                  <a:pt x="10820" y="506006"/>
                </a:lnTo>
                <a:lnTo>
                  <a:pt x="10909" y="506514"/>
                </a:lnTo>
                <a:lnTo>
                  <a:pt x="24066" y="550976"/>
                </a:lnTo>
                <a:lnTo>
                  <a:pt x="41948" y="593217"/>
                </a:lnTo>
                <a:lnTo>
                  <a:pt x="64249" y="632904"/>
                </a:lnTo>
                <a:lnTo>
                  <a:pt x="90652" y="669747"/>
                </a:lnTo>
                <a:lnTo>
                  <a:pt x="120840" y="703414"/>
                </a:lnTo>
                <a:lnTo>
                  <a:pt x="154508" y="733615"/>
                </a:lnTo>
                <a:lnTo>
                  <a:pt x="191350" y="760018"/>
                </a:lnTo>
                <a:lnTo>
                  <a:pt x="231038" y="782320"/>
                </a:lnTo>
                <a:lnTo>
                  <a:pt x="273278" y="800201"/>
                </a:lnTo>
                <a:lnTo>
                  <a:pt x="317741" y="813371"/>
                </a:lnTo>
                <a:lnTo>
                  <a:pt x="364134" y="821499"/>
                </a:lnTo>
                <a:lnTo>
                  <a:pt x="412127" y="824280"/>
                </a:lnTo>
                <a:lnTo>
                  <a:pt x="460133" y="821499"/>
                </a:lnTo>
                <a:lnTo>
                  <a:pt x="506514" y="813371"/>
                </a:lnTo>
                <a:lnTo>
                  <a:pt x="550989" y="800201"/>
                </a:lnTo>
                <a:lnTo>
                  <a:pt x="593217" y="782320"/>
                </a:lnTo>
                <a:lnTo>
                  <a:pt x="632917" y="760018"/>
                </a:lnTo>
                <a:lnTo>
                  <a:pt x="669747" y="733615"/>
                </a:lnTo>
                <a:lnTo>
                  <a:pt x="703414" y="703414"/>
                </a:lnTo>
                <a:lnTo>
                  <a:pt x="733602" y="669747"/>
                </a:lnTo>
                <a:lnTo>
                  <a:pt x="760006" y="632904"/>
                </a:lnTo>
                <a:lnTo>
                  <a:pt x="782307" y="593217"/>
                </a:lnTo>
                <a:lnTo>
                  <a:pt x="800188" y="550976"/>
                </a:lnTo>
                <a:lnTo>
                  <a:pt x="813358" y="506514"/>
                </a:lnTo>
                <a:lnTo>
                  <a:pt x="821486" y="460121"/>
                </a:lnTo>
                <a:lnTo>
                  <a:pt x="824255" y="412127"/>
                </a:lnTo>
                <a:close/>
              </a:path>
              <a:path w="905509" h="824864">
                <a:moveTo>
                  <a:pt x="905319" y="167792"/>
                </a:moveTo>
                <a:lnTo>
                  <a:pt x="903287" y="160007"/>
                </a:lnTo>
                <a:lnTo>
                  <a:pt x="898385" y="153619"/>
                </a:lnTo>
                <a:lnTo>
                  <a:pt x="891641" y="149745"/>
                </a:lnTo>
                <a:lnTo>
                  <a:pt x="883945" y="148666"/>
                </a:lnTo>
                <a:lnTo>
                  <a:pt x="876160" y="150698"/>
                </a:lnTo>
                <a:lnTo>
                  <a:pt x="869784" y="155600"/>
                </a:lnTo>
                <a:lnTo>
                  <a:pt x="865898" y="162331"/>
                </a:lnTo>
                <a:lnTo>
                  <a:pt x="864831" y="170014"/>
                </a:lnTo>
                <a:lnTo>
                  <a:pt x="866863" y="177787"/>
                </a:lnTo>
                <a:lnTo>
                  <a:pt x="871753" y="184188"/>
                </a:lnTo>
                <a:lnTo>
                  <a:pt x="878484" y="188074"/>
                </a:lnTo>
                <a:lnTo>
                  <a:pt x="886180" y="189141"/>
                </a:lnTo>
                <a:lnTo>
                  <a:pt x="893965" y="187109"/>
                </a:lnTo>
                <a:lnTo>
                  <a:pt x="900353" y="182219"/>
                </a:lnTo>
                <a:lnTo>
                  <a:pt x="904240" y="175488"/>
                </a:lnTo>
                <a:lnTo>
                  <a:pt x="905319" y="167792"/>
                </a:lnTo>
                <a:close/>
              </a:path>
            </a:pathLst>
          </a:custGeom>
          <a:solidFill>
            <a:srgbClr val="00386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40246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p:txBody>
          <a:bodyPr vert="horz" wrap="square" lIns="0" tIns="7316" rIns="0" bIns="0" rtlCol="0" anchor="ctr">
            <a:spAutoFit/>
          </a:bodyPr>
          <a:lstStyle/>
          <a:p>
            <a:r>
              <a:rPr lang="es-ES"/>
              <a:t>EBGLYSS</a:t>
            </a:r>
            <a:r>
              <a:rPr lang="es-ES" baseline="30000"/>
              <a:t>®</a:t>
            </a:r>
            <a:r>
              <a:rPr lang="es-ES"/>
              <a:t> mantiene la respuesta EASI-75 durante 3 años</a:t>
            </a:r>
            <a:r>
              <a:rPr lang="es-ES" baseline="30000"/>
              <a:t>1</a:t>
            </a:r>
          </a:p>
        </p:txBody>
      </p:sp>
      <p:sp>
        <p:nvSpPr>
          <p:cNvPr id="127" name="CuadroTexto 126">
            <a:extLst>
              <a:ext uri="{FF2B5EF4-FFF2-40B4-BE49-F238E27FC236}">
                <a16:creationId xmlns:a16="http://schemas.microsoft.com/office/drawing/2014/main" id="{027F0F5C-EC50-2037-75F8-85DFD4104EE4}"/>
              </a:ext>
            </a:extLst>
          </p:cNvPr>
          <p:cNvSpPr txBox="1"/>
          <p:nvPr/>
        </p:nvSpPr>
        <p:spPr>
          <a:xfrm>
            <a:off x="1434352" y="5685152"/>
            <a:ext cx="9078259"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C2S: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cada 2 semanas;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C4S: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cada 4 semanas;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EASI-75: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al menos 75% de mejoría desde el inicio en el Índice de Área y Gravedad del Eczema;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LEBRI: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lebrikizumab;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NRI-MI: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imputación múltiple/no respondedores; </a:t>
            </a:r>
            <a:r>
              <a:rPr kumimoji="0" lang="es-ES" sz="700" b="1" i="0" u="none" strike="noStrike" kern="1200" cap="none" spc="0" normalizeH="0" baseline="0" noProof="0" err="1">
                <a:ln>
                  <a:noFill/>
                </a:ln>
                <a:solidFill>
                  <a:srgbClr val="646464"/>
                </a:solidFill>
                <a:effectLst/>
                <a:uLnTx/>
                <a:uFillTx/>
                <a:latin typeface="Arial" panose="020B0604020202020204"/>
                <a:ea typeface="+mn-ea"/>
                <a:cs typeface="+mn-cs"/>
              </a:rPr>
              <a:t>Nx</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número de pacientes con valores no perdidos.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ADjoin</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es el estudio de extensión del tratamiento a largo plazo con lebrikizumab en pacientes respondedores a la semana 16, reclutados de los estudios principales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1 y 2 (monoterapia con EBGLYSS</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ADhere</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(EBGLYSS</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en combinación con corticosteroides tópicos) y de otros estudios parentales</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1</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Sólo se muestran los resultados de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1 y 2. Los pacientes respondedores en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1 y 2 se definieron como aquellos que alcanzaron un EASI-75 o un IGA 0/1 tras 16 semanas de tratamiento con EBGLYSS</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250 mg C2S sin uso de terapia de rescate</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1</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EBGLYSS</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C2S también se estudió hasta la semana 152, pero no es una dosis recomendada una vez alcanzada la respuesta clínica</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2</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Datos imputados a partir de casos observados</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1</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Los datos de NRI-MI se presentan desde el inicio de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ADjoin</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(es decir, a partir de la semana 52).</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646464"/>
                </a:solidFill>
                <a:effectLst/>
                <a:uLnTx/>
                <a:uFillTx/>
                <a:latin typeface="Arial" panose="020B0604020202020204"/>
                <a:ea typeface="+mn-ea"/>
                <a:cs typeface="+mn-cs"/>
              </a:rPr>
              <a:t>1. </a:t>
            </a:r>
            <a:r>
              <a:rPr kumimoji="0" lang="en-US" sz="700" b="0" i="0" u="none" strike="noStrike" kern="1200" cap="none" spc="0" normalizeH="0" baseline="0" noProof="0">
                <a:ln>
                  <a:noFill/>
                </a:ln>
                <a:solidFill>
                  <a:srgbClr val="646464"/>
                </a:solidFill>
                <a:effectLst/>
                <a:uLnTx/>
                <a:uFillTx/>
                <a:latin typeface="Arial" panose="020B0604020202020204"/>
                <a:ea typeface="+mn-ea"/>
                <a:cs typeface="+mn-cs"/>
              </a:rPr>
              <a:t>Thaçi D, </a:t>
            </a:r>
            <a:r>
              <a:rPr kumimoji="0" lang="en-US" sz="7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n-US" sz="700" b="0" i="0" u="none" strike="noStrike" kern="1200" cap="none" spc="0" normalizeH="0" baseline="0" noProof="0">
                <a:ln>
                  <a:noFill/>
                </a:ln>
                <a:solidFill>
                  <a:srgbClr val="646464"/>
                </a:solidFill>
                <a:effectLst/>
                <a:uLnTx/>
                <a:uFillTx/>
                <a:latin typeface="Arial" panose="020B0604020202020204"/>
                <a:ea typeface="+mn-ea"/>
                <a:cs typeface="+mn-cs"/>
              </a:rPr>
              <a:t>Efficacy and Safety of Lebrikizumab Is Maintained Up to 3 Years in Patients With Moderate-to-Severe Atopic Dermatitis: Advocate 1 and </a:t>
            </a:r>
            <a:r>
              <a:rPr kumimoji="0" lang="en-US" sz="7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n-US" sz="700" b="0" i="0" u="none" strike="noStrike" kern="1200" cap="none" spc="0" normalizeH="0" baseline="0" noProof="0">
                <a:ln>
                  <a:noFill/>
                </a:ln>
                <a:solidFill>
                  <a:srgbClr val="646464"/>
                </a:solidFill>
                <a:effectLst/>
                <a:uLnTx/>
                <a:uFillTx/>
                <a:latin typeface="Arial" panose="020B0604020202020204"/>
                <a:ea typeface="+mn-ea"/>
                <a:cs typeface="+mn-cs"/>
              </a:rPr>
              <a:t> 2 to </a:t>
            </a:r>
            <a:r>
              <a:rPr kumimoji="0" lang="en-US" sz="700" b="0" i="0" u="none" strike="noStrike" kern="1200" cap="none" spc="0" normalizeH="0" baseline="0" noProof="0" err="1">
                <a:ln>
                  <a:noFill/>
                </a:ln>
                <a:solidFill>
                  <a:srgbClr val="646464"/>
                </a:solidFill>
                <a:effectLst/>
                <a:uLnTx/>
                <a:uFillTx/>
                <a:latin typeface="Arial" panose="020B0604020202020204"/>
                <a:ea typeface="+mn-ea"/>
                <a:cs typeface="+mn-cs"/>
              </a:rPr>
              <a:t>ADjoin</a:t>
            </a:r>
            <a:r>
              <a:rPr kumimoji="0" lang="en-US" sz="700" b="0" i="0" u="none" strike="noStrike" kern="1200" cap="none" spc="0" normalizeH="0" baseline="0" noProof="0">
                <a:ln>
                  <a:noFill/>
                </a:ln>
                <a:solidFill>
                  <a:srgbClr val="646464"/>
                </a:solidFill>
                <a:effectLst/>
                <a:uLnTx/>
                <a:uFillTx/>
                <a:latin typeface="Arial" panose="020B0604020202020204"/>
                <a:ea typeface="+mn-ea"/>
                <a:cs typeface="+mn-cs"/>
              </a:rPr>
              <a:t> Long-Term Extension Trial. European Academy of Dermatology and Venereology (EADV) , Amsterdam, Netherlands;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25-28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September</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2024. Póster número D1T01.2. </a:t>
            </a:r>
          </a:p>
        </p:txBody>
      </p:sp>
      <p:sp>
        <p:nvSpPr>
          <p:cNvPr id="274" name="object 65">
            <a:extLst>
              <a:ext uri="{FF2B5EF4-FFF2-40B4-BE49-F238E27FC236}">
                <a16:creationId xmlns:a16="http://schemas.microsoft.com/office/drawing/2014/main" id="{4801D639-FEE1-AF29-4AE6-891D5E5D1692}"/>
              </a:ext>
            </a:extLst>
          </p:cNvPr>
          <p:cNvSpPr txBox="1"/>
          <p:nvPr/>
        </p:nvSpPr>
        <p:spPr>
          <a:xfrm>
            <a:off x="648676" y="5319232"/>
            <a:ext cx="1614659" cy="131276"/>
          </a:xfrm>
          <a:prstGeom prst="rect">
            <a:avLst/>
          </a:prstGeom>
        </p:spPr>
        <p:txBody>
          <a:bodyPr vert="horz" wrap="square" lIns="0" tIns="8086" rIns="0" bIns="0" rtlCol="0">
            <a:spAutoFit/>
          </a:bodyPr>
          <a:lstStyle/>
          <a:p>
            <a:pPr marL="23104" lvl="0">
              <a:spcBef>
                <a:spcPts val="55"/>
              </a:spcBef>
              <a:defRPr/>
            </a:pPr>
            <a:r>
              <a:rPr lang="es-ES" sz="800" err="1">
                <a:solidFill>
                  <a:srgbClr val="223469"/>
                </a:solidFill>
                <a:cs typeface="Arial"/>
              </a:rPr>
              <a:t>Thaçi</a:t>
            </a:r>
            <a:r>
              <a:rPr lang="es-ES" sz="800" spc="-12">
                <a:solidFill>
                  <a:srgbClr val="223469"/>
                </a:solidFill>
                <a:cs typeface="Arial"/>
              </a:rPr>
              <a:t> </a:t>
            </a:r>
            <a:r>
              <a:rPr lang="es-ES" sz="800">
                <a:solidFill>
                  <a:srgbClr val="223469"/>
                </a:solidFill>
                <a:cs typeface="Arial"/>
              </a:rPr>
              <a:t>D,</a:t>
            </a:r>
            <a:r>
              <a:rPr lang="es-ES" sz="800" spc="-12">
                <a:solidFill>
                  <a:srgbClr val="223469"/>
                </a:solidFill>
                <a:cs typeface="Arial"/>
              </a:rPr>
              <a:t> </a:t>
            </a:r>
            <a:r>
              <a:rPr lang="es-ES" sz="800" i="1">
                <a:solidFill>
                  <a:srgbClr val="223469"/>
                </a:solidFill>
                <a:cs typeface="Arial"/>
              </a:rPr>
              <a:t>et</a:t>
            </a:r>
            <a:r>
              <a:rPr lang="es-ES" sz="800" i="1" spc="-9">
                <a:solidFill>
                  <a:srgbClr val="223469"/>
                </a:solidFill>
                <a:cs typeface="Arial"/>
              </a:rPr>
              <a:t> </a:t>
            </a:r>
            <a:r>
              <a:rPr lang="es-ES" sz="800" i="1">
                <a:solidFill>
                  <a:srgbClr val="223469"/>
                </a:solidFill>
                <a:cs typeface="Arial"/>
              </a:rPr>
              <a:t>al.</a:t>
            </a:r>
            <a:r>
              <a:rPr lang="es-ES" sz="800" i="1" spc="-12">
                <a:solidFill>
                  <a:srgbClr val="223469"/>
                </a:solidFill>
                <a:cs typeface="Arial"/>
              </a:rPr>
              <a:t> </a:t>
            </a:r>
            <a:r>
              <a:rPr lang="es-ES" sz="800" spc="-12">
                <a:solidFill>
                  <a:srgbClr val="223469"/>
                </a:solidFill>
                <a:cs typeface="Arial"/>
              </a:rPr>
              <a:t>2024</a:t>
            </a:r>
            <a:r>
              <a:rPr lang="es-ES" sz="800" spc="-18" baseline="33333">
                <a:solidFill>
                  <a:srgbClr val="223469"/>
                </a:solidFill>
                <a:cs typeface="Arial"/>
              </a:rPr>
              <a:t>1</a:t>
            </a:r>
            <a:endParaRPr lang="es-ES" sz="800" baseline="33333">
              <a:solidFill>
                <a:srgbClr val="223469"/>
              </a:solidFill>
              <a:cs typeface="Arial"/>
            </a:endParaRPr>
          </a:p>
        </p:txBody>
      </p:sp>
      <p:sp>
        <p:nvSpPr>
          <p:cNvPr id="275" name="Rectángulo redondeado 274">
            <a:extLst>
              <a:ext uri="{FF2B5EF4-FFF2-40B4-BE49-F238E27FC236}">
                <a16:creationId xmlns:a16="http://schemas.microsoft.com/office/drawing/2014/main" id="{71216CCA-CCC1-23F3-C59D-72FC85FA8E61}"/>
              </a:ext>
            </a:extLst>
          </p:cNvPr>
          <p:cNvSpPr/>
          <p:nvPr/>
        </p:nvSpPr>
        <p:spPr>
          <a:xfrm>
            <a:off x="551880" y="1278934"/>
            <a:ext cx="8010210" cy="4287295"/>
          </a:xfrm>
          <a:prstGeom prst="roundRect">
            <a:avLst>
              <a:gd name="adj" fmla="val 3627"/>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315" name="Grupo 314">
            <a:extLst>
              <a:ext uri="{FF2B5EF4-FFF2-40B4-BE49-F238E27FC236}">
                <a16:creationId xmlns:a16="http://schemas.microsoft.com/office/drawing/2014/main" id="{B3E98628-CC97-F919-164E-7A05212CEDCF}"/>
              </a:ext>
            </a:extLst>
          </p:cNvPr>
          <p:cNvGrpSpPr/>
          <p:nvPr/>
        </p:nvGrpSpPr>
        <p:grpSpPr>
          <a:xfrm>
            <a:off x="8204295" y="1249525"/>
            <a:ext cx="2586636" cy="1793438"/>
            <a:chOff x="582767" y="2979302"/>
            <a:chExt cx="2586636" cy="1793438"/>
          </a:xfrm>
        </p:grpSpPr>
        <p:graphicFrame>
          <p:nvGraphicFramePr>
            <p:cNvPr id="316" name="Gráfico 315">
              <a:extLst>
                <a:ext uri="{FF2B5EF4-FFF2-40B4-BE49-F238E27FC236}">
                  <a16:creationId xmlns:a16="http://schemas.microsoft.com/office/drawing/2014/main" id="{70F30B6C-9EF3-1813-51B0-34148382D816}"/>
                </a:ext>
              </a:extLst>
            </p:cNvPr>
            <p:cNvGraphicFramePr/>
            <p:nvPr/>
          </p:nvGraphicFramePr>
          <p:xfrm>
            <a:off x="582767" y="2979302"/>
            <a:ext cx="2586636" cy="1793438"/>
          </p:xfrm>
          <a:graphic>
            <a:graphicData uri="http://schemas.openxmlformats.org/drawingml/2006/chart">
              <c:chart xmlns:c="http://schemas.openxmlformats.org/drawingml/2006/chart" xmlns:r="http://schemas.openxmlformats.org/officeDocument/2006/relationships" r:id="rId2"/>
            </a:graphicData>
          </a:graphic>
        </p:graphicFrame>
        <p:sp>
          <p:nvSpPr>
            <p:cNvPr id="317" name="Elipse 316">
              <a:extLst>
                <a:ext uri="{FF2B5EF4-FFF2-40B4-BE49-F238E27FC236}">
                  <a16:creationId xmlns:a16="http://schemas.microsoft.com/office/drawing/2014/main" id="{520B5036-6156-9511-B74C-8B07E4373F6E}"/>
                </a:ext>
              </a:extLst>
            </p:cNvPr>
            <p:cNvSpPr/>
            <p:nvPr/>
          </p:nvSpPr>
          <p:spPr>
            <a:xfrm>
              <a:off x="1301789" y="3254829"/>
              <a:ext cx="1242384" cy="12423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8" name="object 26">
              <a:extLst>
                <a:ext uri="{FF2B5EF4-FFF2-40B4-BE49-F238E27FC236}">
                  <a16:creationId xmlns:a16="http://schemas.microsoft.com/office/drawing/2014/main" id="{4CC55E9E-9227-0253-77C5-3AEA2A7BABB5}"/>
                </a:ext>
              </a:extLst>
            </p:cNvPr>
            <p:cNvSpPr txBox="1"/>
            <p:nvPr/>
          </p:nvSpPr>
          <p:spPr>
            <a:xfrm>
              <a:off x="1443226" y="3686300"/>
              <a:ext cx="959510" cy="379442"/>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400" b="1" i="0" u="none" strike="noStrike" kern="1200" cap="none" spc="-69" normalizeH="0" baseline="0" noProof="0">
                  <a:ln>
                    <a:noFill/>
                  </a:ln>
                  <a:solidFill>
                    <a:srgbClr val="FFFFFF"/>
                  </a:solidFill>
                  <a:effectLst/>
                  <a:uLnTx/>
                  <a:uFillTx/>
                  <a:latin typeface="Arial"/>
                  <a:ea typeface="+mn-ea"/>
                  <a:cs typeface="Arial"/>
                </a:rPr>
                <a:t>94,1</a:t>
              </a:r>
              <a:r>
                <a:rPr kumimoji="0" sz="2400" b="1" i="0" u="none" strike="noStrike" kern="1200" cap="none" spc="-82" normalizeH="0" baseline="30000" noProof="0">
                  <a:ln>
                    <a:noFill/>
                  </a:ln>
                  <a:solidFill>
                    <a:srgbClr val="FFFFFF"/>
                  </a:solidFill>
                  <a:effectLst/>
                  <a:uLnTx/>
                  <a:uFillTx/>
                  <a:latin typeface="Arial"/>
                  <a:ea typeface="+mn-ea"/>
                  <a:cs typeface="Arial"/>
                </a:rPr>
                <a:t>%</a:t>
              </a:r>
              <a:endParaRPr kumimoji="0" sz="2400" b="0" i="0" u="none" strike="noStrike" kern="1200" cap="none" spc="0" normalizeH="0" baseline="30000" noProof="0">
                <a:ln>
                  <a:noFill/>
                </a:ln>
                <a:solidFill>
                  <a:srgbClr val="000000"/>
                </a:solidFill>
                <a:effectLst/>
                <a:uLnTx/>
                <a:uFillTx/>
                <a:latin typeface="Arial"/>
                <a:ea typeface="+mn-ea"/>
                <a:cs typeface="Arial"/>
              </a:endParaRPr>
            </a:p>
          </p:txBody>
        </p:sp>
      </p:grpSp>
      <p:sp>
        <p:nvSpPr>
          <p:cNvPr id="319" name="object 12">
            <a:extLst>
              <a:ext uri="{FF2B5EF4-FFF2-40B4-BE49-F238E27FC236}">
                <a16:creationId xmlns:a16="http://schemas.microsoft.com/office/drawing/2014/main" id="{FBB61F3D-72A0-6CC7-11B7-7AD927969EA0}"/>
              </a:ext>
            </a:extLst>
          </p:cNvPr>
          <p:cNvSpPr txBox="1"/>
          <p:nvPr/>
        </p:nvSpPr>
        <p:spPr>
          <a:xfrm>
            <a:off x="8807705" y="3161886"/>
            <a:ext cx="2501714" cy="748548"/>
          </a:xfrm>
          <a:prstGeom prst="rect">
            <a:avLst/>
          </a:prstGeom>
        </p:spPr>
        <p:txBody>
          <a:bodyPr vert="horz" wrap="square" lIns="0" tIns="6931" rIns="0" bIns="0" rtlCol="0">
            <a:spAutoFit/>
          </a:bodyPr>
          <a:lstStyle/>
          <a:p>
            <a:pPr marL="23104" marR="18483" lvl="0" indent="0" algn="l" defTabSz="914400" rtl="0" eaLnBrk="1" fontAlgn="auto" latinLnBrk="0" hangingPunct="1">
              <a:lnSpc>
                <a:spcPct val="101800"/>
              </a:lnSpc>
              <a:spcBef>
                <a:spcPts val="55"/>
              </a:spcBef>
              <a:spcAft>
                <a:spcPts val="0"/>
              </a:spcAft>
              <a:buClrTx/>
              <a:buSzTx/>
              <a:buFontTx/>
              <a:buNone/>
              <a:tabLst/>
              <a:defRPr/>
            </a:pPr>
            <a:r>
              <a:rPr kumimoji="0" lang="es-ES" sz="1200" b="0" i="0" u="none" strike="noStrike" kern="1200" cap="none" spc="0" normalizeH="0" baseline="0" noProof="0">
                <a:ln>
                  <a:noFill/>
                </a:ln>
                <a:solidFill>
                  <a:srgbClr val="22346A"/>
                </a:solidFill>
                <a:effectLst/>
                <a:uLnTx/>
                <a:uFillTx/>
                <a:latin typeface="Arial"/>
                <a:ea typeface="+mn-ea"/>
                <a:cs typeface="Arial"/>
              </a:rPr>
              <a:t>de pacientes analizados a los 3 años que había alcanzado EASI-75 en la semana 16 mantuvieron la respuesta con la dosis mensual</a:t>
            </a:r>
            <a:r>
              <a:rPr kumimoji="0" lang="es-ES" sz="1200" b="0" i="0" u="none" strike="noStrike" kern="1200" cap="none" spc="0" normalizeH="0" baseline="30000" noProof="0">
                <a:ln>
                  <a:noFill/>
                </a:ln>
                <a:solidFill>
                  <a:srgbClr val="22346A"/>
                </a:solidFill>
                <a:effectLst/>
                <a:uLnTx/>
                <a:uFillTx/>
                <a:latin typeface="Arial"/>
                <a:ea typeface="+mn-ea"/>
                <a:cs typeface="Arial"/>
              </a:rPr>
              <a:t>1</a:t>
            </a:r>
          </a:p>
        </p:txBody>
      </p:sp>
      <p:sp>
        <p:nvSpPr>
          <p:cNvPr id="4" name="object 4"/>
          <p:cNvSpPr txBox="1"/>
          <p:nvPr/>
        </p:nvSpPr>
        <p:spPr>
          <a:xfrm>
            <a:off x="1306083" y="2344625"/>
            <a:ext cx="224867" cy="114720"/>
          </a:xfrm>
          <a:prstGeom prst="rect">
            <a:avLst/>
          </a:prstGeom>
        </p:spPr>
        <p:txBody>
          <a:bodyPr vert="horz" wrap="square" lIns="0" tIns="6931" rIns="0" bIns="0" rtlCol="0">
            <a:spAutoFit/>
          </a:bodyPr>
          <a:lstStyle/>
          <a:p>
            <a:pPr marL="7701" marR="0" lvl="0" indent="0" algn="r" defTabSz="914400" rtl="0" eaLnBrk="1" fontAlgn="auto" latinLnBrk="0" hangingPunct="1">
              <a:lnSpc>
                <a:spcPct val="100000"/>
              </a:lnSpc>
              <a:spcBef>
                <a:spcPts val="55"/>
              </a:spcBef>
              <a:spcAft>
                <a:spcPts val="0"/>
              </a:spcAft>
              <a:buClrTx/>
              <a:buSzTx/>
              <a:buFontTx/>
              <a:buNone/>
              <a:tabLst/>
              <a:defRPr/>
            </a:pPr>
            <a:r>
              <a:rPr kumimoji="0" sz="700" b="0" i="0" u="none" strike="noStrike" kern="1200" cap="none" spc="-15" normalizeH="0" baseline="0" noProof="0">
                <a:ln>
                  <a:noFill/>
                </a:ln>
                <a:solidFill>
                  <a:srgbClr val="22346A"/>
                </a:solidFill>
                <a:effectLst/>
                <a:uLnTx/>
                <a:uFillTx/>
                <a:latin typeface="Arial"/>
                <a:ea typeface="+mn-ea"/>
                <a:cs typeface="Arial"/>
              </a:rPr>
              <a:t>100</a:t>
            </a:r>
            <a:endParaRPr kumimoji="0" sz="700" b="0" i="0" u="none" strike="noStrike" kern="1200" cap="none" spc="0" normalizeH="0" baseline="0" noProof="0">
              <a:ln>
                <a:noFill/>
              </a:ln>
              <a:solidFill>
                <a:srgbClr val="000000"/>
              </a:solidFill>
              <a:effectLst/>
              <a:uLnTx/>
              <a:uFillTx/>
              <a:latin typeface="Arial"/>
              <a:ea typeface="+mn-ea"/>
              <a:cs typeface="Arial"/>
            </a:endParaRPr>
          </a:p>
        </p:txBody>
      </p:sp>
      <p:sp>
        <p:nvSpPr>
          <p:cNvPr id="5" name="object 5"/>
          <p:cNvSpPr txBox="1"/>
          <p:nvPr/>
        </p:nvSpPr>
        <p:spPr>
          <a:xfrm>
            <a:off x="1373138" y="2714143"/>
            <a:ext cx="157812" cy="114720"/>
          </a:xfrm>
          <a:prstGeom prst="rect">
            <a:avLst/>
          </a:prstGeom>
        </p:spPr>
        <p:txBody>
          <a:bodyPr vert="horz" wrap="square" lIns="0" tIns="6931" rIns="0" bIns="0" rtlCol="0">
            <a:spAutoFit/>
          </a:bodyPr>
          <a:lstStyle/>
          <a:p>
            <a:pPr marL="7701" marR="0" lvl="0" indent="0" algn="r" defTabSz="914400" rtl="0" eaLnBrk="1" fontAlgn="auto" latinLnBrk="0" hangingPunct="1">
              <a:lnSpc>
                <a:spcPct val="100000"/>
              </a:lnSpc>
              <a:spcBef>
                <a:spcPts val="55"/>
              </a:spcBef>
              <a:spcAft>
                <a:spcPts val="0"/>
              </a:spcAft>
              <a:buClrTx/>
              <a:buSzTx/>
              <a:buFontTx/>
              <a:buNone/>
              <a:tabLst/>
              <a:defRPr/>
            </a:pPr>
            <a:r>
              <a:rPr kumimoji="0" sz="700" b="0" i="0" u="none" strike="noStrike" kern="1200" cap="none" spc="-15" normalizeH="0" baseline="0" noProof="0">
                <a:ln>
                  <a:noFill/>
                </a:ln>
                <a:solidFill>
                  <a:srgbClr val="22346A"/>
                </a:solidFill>
                <a:effectLst/>
                <a:uLnTx/>
                <a:uFillTx/>
                <a:latin typeface="Arial"/>
                <a:ea typeface="+mn-ea"/>
                <a:cs typeface="Arial"/>
              </a:rPr>
              <a:t>80</a:t>
            </a:r>
            <a:endParaRPr kumimoji="0" sz="700" b="0" i="0" u="none" strike="noStrike" kern="1200" cap="none" spc="0" normalizeH="0" baseline="0" noProof="0">
              <a:ln>
                <a:noFill/>
              </a:ln>
              <a:solidFill>
                <a:srgbClr val="000000"/>
              </a:solidFill>
              <a:effectLst/>
              <a:uLnTx/>
              <a:uFillTx/>
              <a:latin typeface="Arial"/>
              <a:ea typeface="+mn-ea"/>
              <a:cs typeface="Arial"/>
            </a:endParaRPr>
          </a:p>
        </p:txBody>
      </p:sp>
      <p:sp>
        <p:nvSpPr>
          <p:cNvPr id="6" name="object 6"/>
          <p:cNvSpPr txBox="1"/>
          <p:nvPr/>
        </p:nvSpPr>
        <p:spPr>
          <a:xfrm>
            <a:off x="1373138" y="3083665"/>
            <a:ext cx="157812" cy="114720"/>
          </a:xfrm>
          <a:prstGeom prst="rect">
            <a:avLst/>
          </a:prstGeom>
        </p:spPr>
        <p:txBody>
          <a:bodyPr vert="horz" wrap="square" lIns="0" tIns="6931" rIns="0" bIns="0" rtlCol="0">
            <a:spAutoFit/>
          </a:bodyPr>
          <a:lstStyle/>
          <a:p>
            <a:pPr marL="7701" marR="0" lvl="0" indent="0" algn="r" defTabSz="914400" rtl="0" eaLnBrk="1" fontAlgn="auto" latinLnBrk="0" hangingPunct="1">
              <a:lnSpc>
                <a:spcPct val="100000"/>
              </a:lnSpc>
              <a:spcBef>
                <a:spcPts val="55"/>
              </a:spcBef>
              <a:spcAft>
                <a:spcPts val="0"/>
              </a:spcAft>
              <a:buClrTx/>
              <a:buSzTx/>
              <a:buFontTx/>
              <a:buNone/>
              <a:tabLst/>
              <a:defRPr/>
            </a:pPr>
            <a:r>
              <a:rPr kumimoji="0" sz="700" b="0" i="0" u="none" strike="noStrike" kern="1200" cap="none" spc="-15" normalizeH="0" baseline="0" noProof="0">
                <a:ln>
                  <a:noFill/>
                </a:ln>
                <a:solidFill>
                  <a:srgbClr val="22346A"/>
                </a:solidFill>
                <a:effectLst/>
                <a:uLnTx/>
                <a:uFillTx/>
                <a:latin typeface="Arial"/>
                <a:ea typeface="+mn-ea"/>
                <a:cs typeface="Arial"/>
              </a:rPr>
              <a:t>60</a:t>
            </a:r>
            <a:endParaRPr kumimoji="0" sz="700" b="0" i="0" u="none" strike="noStrike" kern="1200" cap="none" spc="0" normalizeH="0" baseline="0" noProof="0">
              <a:ln>
                <a:noFill/>
              </a:ln>
              <a:solidFill>
                <a:srgbClr val="000000"/>
              </a:solidFill>
              <a:effectLst/>
              <a:uLnTx/>
              <a:uFillTx/>
              <a:latin typeface="Arial"/>
              <a:ea typeface="+mn-ea"/>
              <a:cs typeface="Arial"/>
            </a:endParaRPr>
          </a:p>
        </p:txBody>
      </p:sp>
      <p:sp>
        <p:nvSpPr>
          <p:cNvPr id="7" name="object 7"/>
          <p:cNvSpPr txBox="1"/>
          <p:nvPr/>
        </p:nvSpPr>
        <p:spPr>
          <a:xfrm>
            <a:off x="1373138" y="3453185"/>
            <a:ext cx="157812" cy="114720"/>
          </a:xfrm>
          <a:prstGeom prst="rect">
            <a:avLst/>
          </a:prstGeom>
        </p:spPr>
        <p:txBody>
          <a:bodyPr vert="horz" wrap="square" lIns="0" tIns="6931" rIns="0" bIns="0" rtlCol="0">
            <a:spAutoFit/>
          </a:bodyPr>
          <a:lstStyle/>
          <a:p>
            <a:pPr marL="7701" marR="0" lvl="0" indent="0" algn="r" defTabSz="914400" rtl="0" eaLnBrk="1" fontAlgn="auto" latinLnBrk="0" hangingPunct="1">
              <a:lnSpc>
                <a:spcPct val="100000"/>
              </a:lnSpc>
              <a:spcBef>
                <a:spcPts val="55"/>
              </a:spcBef>
              <a:spcAft>
                <a:spcPts val="0"/>
              </a:spcAft>
              <a:buClrTx/>
              <a:buSzTx/>
              <a:buFontTx/>
              <a:buNone/>
              <a:tabLst/>
              <a:defRPr/>
            </a:pPr>
            <a:r>
              <a:rPr kumimoji="0" sz="700" b="0" i="0" u="none" strike="noStrike" kern="1200" cap="none" spc="-15" normalizeH="0" baseline="0" noProof="0">
                <a:ln>
                  <a:noFill/>
                </a:ln>
                <a:solidFill>
                  <a:srgbClr val="22346A"/>
                </a:solidFill>
                <a:effectLst/>
                <a:uLnTx/>
                <a:uFillTx/>
                <a:latin typeface="Arial"/>
                <a:ea typeface="+mn-ea"/>
                <a:cs typeface="Arial"/>
              </a:rPr>
              <a:t>40</a:t>
            </a:r>
            <a:endParaRPr kumimoji="0" sz="700" b="0" i="0" u="none" strike="noStrike" kern="1200" cap="none" spc="0" normalizeH="0" baseline="0" noProof="0">
              <a:ln>
                <a:noFill/>
              </a:ln>
              <a:solidFill>
                <a:srgbClr val="000000"/>
              </a:solidFill>
              <a:effectLst/>
              <a:uLnTx/>
              <a:uFillTx/>
              <a:latin typeface="Arial"/>
              <a:ea typeface="+mn-ea"/>
              <a:cs typeface="Arial"/>
            </a:endParaRPr>
          </a:p>
        </p:txBody>
      </p:sp>
      <p:sp>
        <p:nvSpPr>
          <p:cNvPr id="8" name="object 8"/>
          <p:cNvSpPr txBox="1"/>
          <p:nvPr/>
        </p:nvSpPr>
        <p:spPr>
          <a:xfrm>
            <a:off x="1373138" y="3822705"/>
            <a:ext cx="157812" cy="114720"/>
          </a:xfrm>
          <a:prstGeom prst="rect">
            <a:avLst/>
          </a:prstGeom>
        </p:spPr>
        <p:txBody>
          <a:bodyPr vert="horz" wrap="square" lIns="0" tIns="6931" rIns="0" bIns="0" rtlCol="0">
            <a:spAutoFit/>
          </a:bodyPr>
          <a:lstStyle/>
          <a:p>
            <a:pPr marL="7701" marR="0" lvl="0" indent="0" algn="r" defTabSz="914400" rtl="0" eaLnBrk="1" fontAlgn="auto" latinLnBrk="0" hangingPunct="1">
              <a:lnSpc>
                <a:spcPct val="100000"/>
              </a:lnSpc>
              <a:spcBef>
                <a:spcPts val="55"/>
              </a:spcBef>
              <a:spcAft>
                <a:spcPts val="0"/>
              </a:spcAft>
              <a:buClrTx/>
              <a:buSzTx/>
              <a:buFontTx/>
              <a:buNone/>
              <a:tabLst/>
              <a:defRPr/>
            </a:pPr>
            <a:r>
              <a:rPr kumimoji="0" sz="700" b="0" i="0" u="none" strike="noStrike" kern="1200" cap="none" spc="-15" normalizeH="0" baseline="0" noProof="0">
                <a:ln>
                  <a:noFill/>
                </a:ln>
                <a:solidFill>
                  <a:srgbClr val="22346A"/>
                </a:solidFill>
                <a:effectLst/>
                <a:uLnTx/>
                <a:uFillTx/>
                <a:latin typeface="Arial"/>
                <a:ea typeface="+mn-ea"/>
                <a:cs typeface="Arial"/>
              </a:rPr>
              <a:t>20</a:t>
            </a:r>
            <a:endParaRPr kumimoji="0" sz="700" b="0" i="0" u="none" strike="noStrike" kern="1200" cap="none" spc="0" normalizeH="0" baseline="0" noProof="0">
              <a:ln>
                <a:noFill/>
              </a:ln>
              <a:solidFill>
                <a:srgbClr val="000000"/>
              </a:solidFill>
              <a:effectLst/>
              <a:uLnTx/>
              <a:uFillTx/>
              <a:latin typeface="Arial"/>
              <a:ea typeface="+mn-ea"/>
              <a:cs typeface="Arial"/>
            </a:endParaRPr>
          </a:p>
        </p:txBody>
      </p:sp>
      <p:sp>
        <p:nvSpPr>
          <p:cNvPr id="12" name="object 12"/>
          <p:cNvSpPr txBox="1"/>
          <p:nvPr/>
        </p:nvSpPr>
        <p:spPr>
          <a:xfrm>
            <a:off x="882581" y="2237262"/>
            <a:ext cx="205184" cy="2076767"/>
          </a:xfrm>
          <a:prstGeom prst="rect">
            <a:avLst/>
          </a:prstGeom>
        </p:spPr>
        <p:txBody>
          <a:bodyPr vert="vert270" wrap="square" lIns="0" tIns="3466" rIns="0" bIns="0" rtlCol="0">
            <a:spAutoFit/>
          </a:bodyPr>
          <a:lstStyle/>
          <a:p>
            <a:pPr marL="6350" marR="3081" lvl="0" indent="-6350" algn="ctr" defTabSz="914400" rtl="0" eaLnBrk="1" fontAlgn="auto" latinLnBrk="0" hangingPunct="1">
              <a:lnSpc>
                <a:spcPts val="758"/>
              </a:lnSpc>
              <a:spcBef>
                <a:spcPts val="27"/>
              </a:spcBef>
              <a:spcAft>
                <a:spcPts val="0"/>
              </a:spcAft>
              <a:buClrTx/>
              <a:buSzTx/>
              <a:buFontTx/>
              <a:buNone/>
              <a:tabLst/>
              <a:defRPr/>
            </a:pPr>
            <a:r>
              <a:rPr kumimoji="0" sz="800" b="1" i="0" u="none" strike="noStrike" kern="1200" cap="none" spc="0" normalizeH="0" baseline="0" noProof="0" err="1">
                <a:ln>
                  <a:noFill/>
                </a:ln>
                <a:solidFill>
                  <a:srgbClr val="22346A"/>
                </a:solidFill>
                <a:effectLst/>
                <a:uLnTx/>
                <a:uFillTx/>
                <a:latin typeface="Arial"/>
                <a:ea typeface="+mn-ea"/>
                <a:cs typeface="Arial"/>
              </a:rPr>
              <a:t>Proporción</a:t>
            </a:r>
            <a:r>
              <a:rPr kumimoji="0" sz="800" b="1" i="0" u="none" strike="noStrike" kern="1200" cap="none" spc="-18" normalizeH="0" baseline="0" noProof="0">
                <a:ln>
                  <a:noFill/>
                </a:ln>
                <a:solidFill>
                  <a:srgbClr val="22346A"/>
                </a:solidFill>
                <a:effectLst/>
                <a:uLnTx/>
                <a:uFillTx/>
                <a:latin typeface="Arial"/>
                <a:ea typeface="+mn-ea"/>
                <a:cs typeface="Arial"/>
              </a:rPr>
              <a:t> </a:t>
            </a:r>
            <a:r>
              <a:rPr kumimoji="0" sz="800" b="1" i="0" u="none" strike="noStrike" kern="1200" cap="none" spc="0" normalizeH="0" baseline="0" noProof="0">
                <a:ln>
                  <a:noFill/>
                </a:ln>
                <a:solidFill>
                  <a:srgbClr val="22346A"/>
                </a:solidFill>
                <a:effectLst/>
                <a:uLnTx/>
                <a:uFillTx/>
                <a:latin typeface="Arial"/>
                <a:ea typeface="+mn-ea"/>
                <a:cs typeface="Arial"/>
              </a:rPr>
              <a:t>de</a:t>
            </a:r>
            <a:r>
              <a:rPr kumimoji="0" sz="800" b="1" i="0" u="none" strike="noStrike" kern="1200" cap="none" spc="-18" normalizeH="0" baseline="0" noProof="0">
                <a:ln>
                  <a:noFill/>
                </a:ln>
                <a:solidFill>
                  <a:srgbClr val="22346A"/>
                </a:solidFill>
                <a:effectLst/>
                <a:uLnTx/>
                <a:uFillTx/>
                <a:latin typeface="Arial"/>
                <a:ea typeface="+mn-ea"/>
                <a:cs typeface="Arial"/>
              </a:rPr>
              <a:t> </a:t>
            </a:r>
            <a:r>
              <a:rPr kumimoji="0" sz="800" b="1" i="0" u="none" strike="noStrike" kern="1200" cap="none" spc="-6" normalizeH="0" baseline="0" noProof="0" err="1">
                <a:ln>
                  <a:noFill/>
                </a:ln>
                <a:solidFill>
                  <a:srgbClr val="22346A"/>
                </a:solidFill>
                <a:effectLst/>
                <a:uLnTx/>
                <a:uFillTx/>
                <a:latin typeface="Arial"/>
                <a:ea typeface="+mn-ea"/>
                <a:cs typeface="Arial"/>
              </a:rPr>
              <a:t>pacientes</a:t>
            </a:r>
            <a:br>
              <a:rPr lang="es-ES" sz="800" b="1" spc="-18">
                <a:solidFill>
                  <a:srgbClr val="22346A"/>
                </a:solidFill>
                <a:latin typeface="Arial"/>
                <a:cs typeface="Arial"/>
              </a:rPr>
            </a:br>
            <a:r>
              <a:rPr kumimoji="0" sz="800" b="1" i="0" u="none" strike="noStrike" kern="1200" cap="none" spc="-15" normalizeH="0" baseline="0" noProof="0">
                <a:ln>
                  <a:noFill/>
                </a:ln>
                <a:solidFill>
                  <a:srgbClr val="22346A"/>
                </a:solidFill>
                <a:effectLst/>
                <a:uLnTx/>
                <a:uFillTx/>
                <a:latin typeface="Arial"/>
                <a:ea typeface="+mn-ea"/>
                <a:cs typeface="Arial"/>
              </a:rPr>
              <a:t>con </a:t>
            </a:r>
            <a:r>
              <a:rPr kumimoji="0" sz="800" b="1" i="0" u="none" strike="noStrike" kern="1200" cap="none" spc="-6" normalizeH="0" baseline="0" noProof="0" err="1">
                <a:ln>
                  <a:noFill/>
                </a:ln>
                <a:solidFill>
                  <a:srgbClr val="22346A"/>
                </a:solidFill>
                <a:effectLst/>
                <a:uLnTx/>
                <a:uFillTx/>
                <a:latin typeface="Arial"/>
                <a:ea typeface="+mn-ea"/>
                <a:cs typeface="Arial"/>
              </a:rPr>
              <a:t>respuesta</a:t>
            </a:r>
            <a:r>
              <a:rPr kumimoji="0" sz="800" b="1" i="0" u="none" strike="noStrike" kern="1200" cap="none" spc="6" normalizeH="0" baseline="0" noProof="0">
                <a:ln>
                  <a:noFill/>
                </a:ln>
                <a:solidFill>
                  <a:srgbClr val="22346A"/>
                </a:solidFill>
                <a:effectLst/>
                <a:uLnTx/>
                <a:uFillTx/>
                <a:latin typeface="Arial"/>
                <a:ea typeface="+mn-ea"/>
                <a:cs typeface="Arial"/>
              </a:rPr>
              <a:t> </a:t>
            </a:r>
            <a:r>
              <a:rPr kumimoji="0" sz="800" b="1" i="0" u="none" strike="noStrike" kern="1200" cap="none" spc="-12" normalizeH="0" baseline="0" noProof="0">
                <a:ln>
                  <a:noFill/>
                </a:ln>
                <a:solidFill>
                  <a:srgbClr val="22346A"/>
                </a:solidFill>
                <a:effectLst/>
                <a:uLnTx/>
                <a:uFillTx/>
                <a:latin typeface="Arial"/>
                <a:ea typeface="+mn-ea"/>
                <a:cs typeface="Arial"/>
              </a:rPr>
              <a:t>EASI-</a:t>
            </a:r>
            <a:r>
              <a:rPr kumimoji="0" sz="800" b="1" i="0" u="none" strike="noStrike" kern="1200" cap="none" spc="0" normalizeH="0" baseline="0" noProof="0">
                <a:ln>
                  <a:noFill/>
                </a:ln>
                <a:solidFill>
                  <a:srgbClr val="22346A"/>
                </a:solidFill>
                <a:effectLst/>
                <a:uLnTx/>
                <a:uFillTx/>
                <a:latin typeface="Arial"/>
                <a:ea typeface="+mn-ea"/>
                <a:cs typeface="Arial"/>
              </a:rPr>
              <a:t>75</a:t>
            </a:r>
            <a:r>
              <a:rPr kumimoji="0" sz="800" b="1" i="0" u="none" strike="noStrike" kern="1200" cap="none" spc="6" normalizeH="0" baseline="0" noProof="0">
                <a:ln>
                  <a:noFill/>
                </a:ln>
                <a:solidFill>
                  <a:srgbClr val="22346A"/>
                </a:solidFill>
                <a:effectLst/>
                <a:uLnTx/>
                <a:uFillTx/>
                <a:latin typeface="Arial"/>
                <a:ea typeface="+mn-ea"/>
                <a:cs typeface="Arial"/>
              </a:rPr>
              <a:t> </a:t>
            </a:r>
            <a:r>
              <a:rPr kumimoji="0" sz="800" b="1" i="0" u="none" strike="noStrike" kern="1200" cap="none" spc="-30" normalizeH="0" baseline="0" noProof="0">
                <a:ln>
                  <a:noFill/>
                </a:ln>
                <a:solidFill>
                  <a:srgbClr val="22346A"/>
                </a:solidFill>
                <a:effectLst/>
                <a:uLnTx/>
                <a:uFillTx/>
                <a:latin typeface="Arial"/>
                <a:ea typeface="+mn-ea"/>
                <a:cs typeface="Arial"/>
              </a:rPr>
              <a:t>%</a:t>
            </a:r>
            <a:endParaRPr kumimoji="0" sz="800" b="0" i="0" u="none" strike="noStrike" kern="1200" cap="none" spc="0" normalizeH="0" baseline="0" noProof="0">
              <a:ln>
                <a:noFill/>
              </a:ln>
              <a:solidFill>
                <a:srgbClr val="000000"/>
              </a:solidFill>
              <a:effectLst/>
              <a:uLnTx/>
              <a:uFillTx/>
              <a:latin typeface="Arial"/>
              <a:ea typeface="+mn-ea"/>
              <a:cs typeface="Arial"/>
            </a:endParaRPr>
          </a:p>
        </p:txBody>
      </p:sp>
      <p:sp>
        <p:nvSpPr>
          <p:cNvPr id="13" name="object 13"/>
          <p:cNvSpPr txBox="1"/>
          <p:nvPr/>
        </p:nvSpPr>
        <p:spPr>
          <a:xfrm>
            <a:off x="1629201" y="1653149"/>
            <a:ext cx="1548169" cy="652731"/>
          </a:xfrm>
          <a:prstGeom prst="rect">
            <a:avLst/>
          </a:prstGeom>
        </p:spPr>
        <p:txBody>
          <a:bodyPr vert="horz" wrap="square" lIns="0" tIns="42357" rIns="0" bIns="0" rtlCol="0">
            <a:spAutoFit/>
          </a:bodyPr>
          <a:lstStyle/>
          <a:p>
            <a:pPr marL="7701" marR="3081" lvl="0" indent="-385" algn="ctr" defTabSz="914400" rtl="0" eaLnBrk="1" fontAlgn="auto" latinLnBrk="0" hangingPunct="1">
              <a:lnSpc>
                <a:spcPct val="100000"/>
              </a:lnSpc>
              <a:spcBef>
                <a:spcPts val="334"/>
              </a:spcBef>
              <a:spcAft>
                <a:spcPts val="0"/>
              </a:spcAft>
              <a:buClrTx/>
              <a:buSzTx/>
              <a:buFontTx/>
              <a:buNone/>
              <a:tabLst/>
              <a:defRPr/>
            </a:pPr>
            <a:r>
              <a:rPr kumimoji="0" sz="849" b="1" i="0" u="none" strike="noStrike" kern="1200" cap="none" spc="-6" normalizeH="0" baseline="0" noProof="0" err="1">
                <a:ln>
                  <a:noFill/>
                </a:ln>
                <a:solidFill>
                  <a:srgbClr val="7A45B8"/>
                </a:solidFill>
                <a:effectLst/>
                <a:uLnTx/>
                <a:uFillTx/>
                <a:latin typeface="Arial"/>
                <a:ea typeface="+mn-ea"/>
                <a:cs typeface="Arial"/>
              </a:rPr>
              <a:t>ADvocate</a:t>
            </a:r>
            <a:r>
              <a:rPr kumimoji="0" sz="849" b="1" i="0" u="none" strike="noStrike" kern="1200" cap="none" spc="-12" normalizeH="0" baseline="0" noProof="0">
                <a:ln>
                  <a:noFill/>
                </a:ln>
                <a:solidFill>
                  <a:srgbClr val="7A45B8"/>
                </a:solidFill>
                <a:effectLst/>
                <a:uLnTx/>
                <a:uFillTx/>
                <a:latin typeface="Arial"/>
                <a:ea typeface="+mn-ea"/>
                <a:cs typeface="Arial"/>
              </a:rPr>
              <a:t> </a:t>
            </a:r>
            <a:r>
              <a:rPr kumimoji="0" sz="849" b="1" i="0" u="none" strike="noStrike" kern="1200" cap="none" spc="0" normalizeH="0" baseline="0" noProof="0">
                <a:ln>
                  <a:noFill/>
                </a:ln>
                <a:solidFill>
                  <a:srgbClr val="7A45B8"/>
                </a:solidFill>
                <a:effectLst/>
                <a:uLnTx/>
                <a:uFillTx/>
                <a:latin typeface="Arial"/>
                <a:ea typeface="+mn-ea"/>
                <a:cs typeface="Arial"/>
              </a:rPr>
              <a:t>1</a:t>
            </a:r>
            <a:r>
              <a:rPr kumimoji="0" sz="849" b="1" i="0" u="none" strike="noStrike" kern="1200" cap="none" spc="-9" normalizeH="0" baseline="0" noProof="0">
                <a:ln>
                  <a:noFill/>
                </a:ln>
                <a:solidFill>
                  <a:srgbClr val="7A45B8"/>
                </a:solidFill>
                <a:effectLst/>
                <a:uLnTx/>
                <a:uFillTx/>
                <a:latin typeface="Arial"/>
                <a:ea typeface="+mn-ea"/>
                <a:cs typeface="Arial"/>
              </a:rPr>
              <a:t> </a:t>
            </a:r>
            <a:r>
              <a:rPr kumimoji="0" sz="849" b="1" i="0" u="none" strike="noStrike" kern="1200" cap="none" spc="0" normalizeH="0" baseline="0" noProof="0">
                <a:ln>
                  <a:noFill/>
                </a:ln>
                <a:solidFill>
                  <a:srgbClr val="7A45B8"/>
                </a:solidFill>
                <a:effectLst/>
                <a:uLnTx/>
                <a:uFillTx/>
                <a:latin typeface="Arial"/>
                <a:ea typeface="+mn-ea"/>
                <a:cs typeface="Arial"/>
              </a:rPr>
              <a:t>y</a:t>
            </a:r>
            <a:r>
              <a:rPr kumimoji="0" sz="849" b="1" i="0" u="none" strike="noStrike" kern="1200" cap="none" spc="-9" normalizeH="0" baseline="0" noProof="0">
                <a:ln>
                  <a:noFill/>
                </a:ln>
                <a:solidFill>
                  <a:srgbClr val="7A45B8"/>
                </a:solidFill>
                <a:effectLst/>
                <a:uLnTx/>
                <a:uFillTx/>
                <a:latin typeface="Arial"/>
                <a:ea typeface="+mn-ea"/>
                <a:cs typeface="Arial"/>
              </a:rPr>
              <a:t> </a:t>
            </a:r>
            <a:r>
              <a:rPr kumimoji="0" sz="849" b="1" i="0" u="none" strike="noStrike" kern="1200" cap="none" spc="-30" normalizeH="0" baseline="0" noProof="0">
                <a:ln>
                  <a:noFill/>
                </a:ln>
                <a:solidFill>
                  <a:srgbClr val="7A45B8"/>
                </a:solidFill>
                <a:effectLst/>
                <a:uLnTx/>
                <a:uFillTx/>
                <a:latin typeface="Arial"/>
                <a:ea typeface="+mn-ea"/>
                <a:cs typeface="Arial"/>
              </a:rPr>
              <a:t>2 </a:t>
            </a:r>
            <a:r>
              <a:rPr kumimoji="0" sz="849" b="1" i="0" u="none" strike="noStrike" kern="1200" cap="none" spc="0" normalizeH="0" baseline="0" noProof="0" err="1">
                <a:ln>
                  <a:noFill/>
                </a:ln>
                <a:solidFill>
                  <a:srgbClr val="7A45B8"/>
                </a:solidFill>
                <a:effectLst/>
                <a:uLnTx/>
                <a:uFillTx/>
                <a:latin typeface="Arial"/>
                <a:ea typeface="+mn-ea"/>
                <a:cs typeface="Arial"/>
              </a:rPr>
              <a:t>Periodo</a:t>
            </a:r>
            <a:r>
              <a:rPr kumimoji="0" sz="849" b="1" i="0" u="none" strike="noStrike" kern="1200" cap="none" spc="-36" normalizeH="0" baseline="0" noProof="0">
                <a:ln>
                  <a:noFill/>
                </a:ln>
                <a:solidFill>
                  <a:srgbClr val="7A45B8"/>
                </a:solidFill>
                <a:effectLst/>
                <a:uLnTx/>
                <a:uFillTx/>
                <a:latin typeface="Arial"/>
                <a:ea typeface="+mn-ea"/>
                <a:cs typeface="Arial"/>
              </a:rPr>
              <a:t> </a:t>
            </a:r>
            <a:r>
              <a:rPr kumimoji="0" sz="849" b="1" i="0" u="none" strike="noStrike" kern="1200" cap="none" spc="-15" normalizeH="0" baseline="0" noProof="0">
                <a:ln>
                  <a:noFill/>
                </a:ln>
                <a:solidFill>
                  <a:srgbClr val="7A45B8"/>
                </a:solidFill>
                <a:effectLst/>
                <a:uLnTx/>
                <a:uFillTx/>
                <a:latin typeface="Arial"/>
                <a:ea typeface="+mn-ea"/>
                <a:cs typeface="Arial"/>
              </a:rPr>
              <a:t>de </a:t>
            </a:r>
            <a:r>
              <a:rPr kumimoji="0" sz="849" b="1" i="0" u="none" strike="noStrike" kern="1200" cap="none" spc="-6" normalizeH="0" baseline="0" noProof="0" err="1">
                <a:ln>
                  <a:noFill/>
                </a:ln>
                <a:solidFill>
                  <a:srgbClr val="7A45B8"/>
                </a:solidFill>
                <a:effectLst/>
                <a:uLnTx/>
                <a:uFillTx/>
                <a:latin typeface="Arial"/>
                <a:ea typeface="+mn-ea"/>
                <a:cs typeface="Arial"/>
              </a:rPr>
              <a:t>mantenimiento</a:t>
            </a:r>
            <a:endParaRPr kumimoji="0" sz="849" b="0" i="0" u="none" strike="noStrike" kern="1200" cap="none" spc="0" normalizeH="0" baseline="0" noProof="0">
              <a:ln>
                <a:noFill/>
              </a:ln>
              <a:solidFill>
                <a:srgbClr val="000000"/>
              </a:solidFill>
              <a:effectLst/>
              <a:uLnTx/>
              <a:uFillTx/>
              <a:latin typeface="Arial"/>
              <a:ea typeface="+mn-ea"/>
              <a:cs typeface="Arial"/>
            </a:endParaRPr>
          </a:p>
        </p:txBody>
      </p:sp>
      <p:sp>
        <p:nvSpPr>
          <p:cNvPr id="14" name="object 14"/>
          <p:cNvSpPr txBox="1"/>
          <p:nvPr/>
        </p:nvSpPr>
        <p:spPr>
          <a:xfrm>
            <a:off x="4205927" y="1647766"/>
            <a:ext cx="2383361" cy="137675"/>
          </a:xfrm>
          <a:prstGeom prst="rect">
            <a:avLst/>
          </a:prstGeom>
        </p:spPr>
        <p:txBody>
          <a:bodyPr vert="horz" wrap="square" lIns="0" tIns="6931" rIns="0" bIns="0" rtlCol="0">
            <a:spAutoFit/>
          </a:bodyPr>
          <a:lstStyle/>
          <a:p>
            <a:pPr marL="7701" marR="0" lvl="0" indent="0" algn="ctr" defTabSz="914400" rtl="0" eaLnBrk="1" fontAlgn="auto" latinLnBrk="0" hangingPunct="1">
              <a:lnSpc>
                <a:spcPct val="100000"/>
              </a:lnSpc>
              <a:spcBef>
                <a:spcPts val="55"/>
              </a:spcBef>
              <a:spcAft>
                <a:spcPts val="0"/>
              </a:spcAft>
              <a:buClrTx/>
              <a:buSzTx/>
              <a:buFontTx/>
              <a:buNone/>
              <a:tabLst/>
              <a:defRPr/>
            </a:pPr>
            <a:r>
              <a:rPr kumimoji="0" sz="849" b="1" i="0" u="none" strike="noStrike" kern="1200" cap="none" spc="0" normalizeH="0" baseline="0" noProof="0" err="1">
                <a:ln>
                  <a:noFill/>
                </a:ln>
                <a:solidFill>
                  <a:srgbClr val="7A45B8"/>
                </a:solidFill>
                <a:effectLst/>
                <a:uLnTx/>
                <a:uFillTx/>
                <a:latin typeface="Arial"/>
                <a:ea typeface="+mn-ea"/>
                <a:cs typeface="Arial"/>
              </a:rPr>
              <a:t>ADjoin</a:t>
            </a:r>
            <a:r>
              <a:rPr kumimoji="0" sz="849" b="1" i="0" u="none" strike="noStrike" kern="1200" cap="none" spc="-27" normalizeH="0" baseline="0" noProof="0">
                <a:ln>
                  <a:noFill/>
                </a:ln>
                <a:solidFill>
                  <a:srgbClr val="7A45B8"/>
                </a:solidFill>
                <a:effectLst/>
                <a:uLnTx/>
                <a:uFillTx/>
                <a:latin typeface="Arial"/>
                <a:ea typeface="+mn-ea"/>
                <a:cs typeface="Arial"/>
              </a:rPr>
              <a:t> </a:t>
            </a:r>
            <a:r>
              <a:rPr kumimoji="0" sz="849" b="1" i="0" u="none" strike="noStrike" kern="1200" cap="none" spc="0" normalizeH="0" baseline="0" noProof="0" err="1">
                <a:ln>
                  <a:noFill/>
                </a:ln>
                <a:solidFill>
                  <a:srgbClr val="7A45B8"/>
                </a:solidFill>
                <a:effectLst/>
                <a:uLnTx/>
                <a:uFillTx/>
                <a:latin typeface="Arial"/>
                <a:ea typeface="+mn-ea"/>
                <a:cs typeface="Arial"/>
              </a:rPr>
              <a:t>Extensión</a:t>
            </a:r>
            <a:r>
              <a:rPr kumimoji="0" sz="849" b="1" i="0" u="none" strike="noStrike" kern="1200" cap="none" spc="-27" normalizeH="0" baseline="0" noProof="0">
                <a:ln>
                  <a:noFill/>
                </a:ln>
                <a:solidFill>
                  <a:srgbClr val="7A45B8"/>
                </a:solidFill>
                <a:effectLst/>
                <a:uLnTx/>
                <a:uFillTx/>
                <a:latin typeface="Arial"/>
                <a:ea typeface="+mn-ea"/>
                <a:cs typeface="Arial"/>
              </a:rPr>
              <a:t> </a:t>
            </a:r>
            <a:r>
              <a:rPr kumimoji="0" sz="849" b="1" i="0" u="none" strike="noStrike" kern="1200" cap="none" spc="0" normalizeH="0" baseline="0" noProof="0">
                <a:ln>
                  <a:noFill/>
                </a:ln>
                <a:solidFill>
                  <a:srgbClr val="7A45B8"/>
                </a:solidFill>
                <a:effectLst/>
                <a:uLnTx/>
                <a:uFillTx/>
                <a:latin typeface="Arial"/>
                <a:ea typeface="+mn-ea"/>
                <a:cs typeface="Arial"/>
              </a:rPr>
              <a:t>a</a:t>
            </a:r>
            <a:r>
              <a:rPr kumimoji="0" sz="849" b="1" i="0" u="none" strike="noStrike" kern="1200" cap="none" spc="-27" normalizeH="0" baseline="0" noProof="0">
                <a:ln>
                  <a:noFill/>
                </a:ln>
                <a:solidFill>
                  <a:srgbClr val="7A45B8"/>
                </a:solidFill>
                <a:effectLst/>
                <a:uLnTx/>
                <a:uFillTx/>
                <a:latin typeface="Arial"/>
                <a:ea typeface="+mn-ea"/>
                <a:cs typeface="Arial"/>
              </a:rPr>
              <a:t> </a:t>
            </a:r>
            <a:r>
              <a:rPr kumimoji="0" sz="849" b="1" i="0" u="none" strike="noStrike" kern="1200" cap="none" spc="0" normalizeH="0" baseline="0" noProof="0">
                <a:ln>
                  <a:noFill/>
                </a:ln>
                <a:solidFill>
                  <a:srgbClr val="7A45B8"/>
                </a:solidFill>
                <a:effectLst/>
                <a:uLnTx/>
                <a:uFillTx/>
                <a:latin typeface="Arial"/>
                <a:ea typeface="+mn-ea"/>
                <a:cs typeface="Arial"/>
              </a:rPr>
              <a:t>largo</a:t>
            </a:r>
            <a:r>
              <a:rPr kumimoji="0" sz="849" b="1" i="0" u="none" strike="noStrike" kern="1200" cap="none" spc="-24" normalizeH="0" baseline="0" noProof="0">
                <a:ln>
                  <a:noFill/>
                </a:ln>
                <a:solidFill>
                  <a:srgbClr val="7A45B8"/>
                </a:solidFill>
                <a:effectLst/>
                <a:uLnTx/>
                <a:uFillTx/>
                <a:latin typeface="Arial"/>
                <a:ea typeface="+mn-ea"/>
                <a:cs typeface="Arial"/>
              </a:rPr>
              <a:t> </a:t>
            </a:r>
            <a:r>
              <a:rPr kumimoji="0" sz="849" b="1" i="0" u="none" strike="noStrike" kern="1200" cap="none" spc="-6" normalizeH="0" baseline="0" noProof="0" err="1">
                <a:ln>
                  <a:noFill/>
                </a:ln>
                <a:solidFill>
                  <a:srgbClr val="7A45B8"/>
                </a:solidFill>
                <a:effectLst/>
                <a:uLnTx/>
                <a:uFillTx/>
                <a:latin typeface="Arial"/>
                <a:ea typeface="+mn-ea"/>
                <a:cs typeface="Arial"/>
              </a:rPr>
              <a:t>plazo</a:t>
            </a:r>
            <a:endParaRPr kumimoji="0" sz="849" b="0" i="0" u="none" strike="noStrike" kern="1200" cap="none" spc="0" normalizeH="0" baseline="0" noProof="0">
              <a:ln>
                <a:noFill/>
              </a:ln>
              <a:solidFill>
                <a:srgbClr val="000000"/>
              </a:solidFill>
              <a:effectLst/>
              <a:uLnTx/>
              <a:uFillTx/>
              <a:latin typeface="Arial"/>
              <a:ea typeface="+mn-ea"/>
              <a:cs typeface="Arial"/>
            </a:endParaRPr>
          </a:p>
        </p:txBody>
      </p:sp>
      <p:sp>
        <p:nvSpPr>
          <p:cNvPr id="26" name="object 26"/>
          <p:cNvSpPr txBox="1"/>
          <p:nvPr/>
        </p:nvSpPr>
        <p:spPr>
          <a:xfrm>
            <a:off x="7709136" y="2152071"/>
            <a:ext cx="683272" cy="1516805"/>
          </a:xfrm>
          <a:prstGeom prst="rect">
            <a:avLst/>
          </a:prstGeom>
        </p:spPr>
        <p:txBody>
          <a:bodyPr vert="horz" wrap="square" lIns="0" tIns="10012" rIns="0" bIns="0" rtlCol="0">
            <a:spAutoFit/>
          </a:bodyPr>
          <a:lstStyle/>
          <a:p>
            <a:pPr marL="7701" marR="0" lvl="0" indent="0" algn="l" defTabSz="914400" rtl="0" eaLnBrk="1" fontAlgn="auto" latinLnBrk="0" hangingPunct="1">
              <a:lnSpc>
                <a:spcPts val="2004"/>
              </a:lnSpc>
              <a:spcBef>
                <a:spcPts val="79"/>
              </a:spcBef>
              <a:spcAft>
                <a:spcPts val="0"/>
              </a:spcAft>
              <a:buClrTx/>
              <a:buSzTx/>
              <a:buFontTx/>
              <a:buNone/>
              <a:tabLst/>
              <a:defRPr/>
            </a:pPr>
            <a:r>
              <a:rPr kumimoji="0" sz="1759" b="1" i="0" u="none" strike="noStrike" kern="1200" cap="none" spc="-12" normalizeH="0" baseline="0" noProof="0">
                <a:ln>
                  <a:noFill/>
                </a:ln>
                <a:solidFill>
                  <a:srgbClr val="576284"/>
                </a:solidFill>
                <a:effectLst/>
                <a:uLnTx/>
                <a:uFillTx/>
                <a:latin typeface="Arial"/>
                <a:ea typeface="+mn-ea"/>
                <a:cs typeface="Arial"/>
              </a:rPr>
              <a:t>94,1</a:t>
            </a:r>
            <a:endParaRPr kumimoji="0" sz="1759"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ts val="1901"/>
              </a:lnSpc>
              <a:spcBef>
                <a:spcPts val="0"/>
              </a:spcBef>
              <a:spcAft>
                <a:spcPts val="0"/>
              </a:spcAft>
              <a:buClrTx/>
              <a:buSzTx/>
              <a:buFontTx/>
              <a:buNone/>
              <a:tabLst/>
              <a:defRPr/>
            </a:pPr>
            <a:r>
              <a:rPr kumimoji="0" sz="1759" b="1" i="0" u="none" strike="noStrike" kern="1200" cap="none" spc="-12" normalizeH="0" baseline="0" noProof="0">
                <a:ln>
                  <a:noFill/>
                </a:ln>
                <a:solidFill>
                  <a:srgbClr val="A9A9BE"/>
                </a:solidFill>
                <a:effectLst/>
                <a:uLnTx/>
                <a:uFillTx/>
                <a:latin typeface="Arial"/>
                <a:ea typeface="+mn-ea"/>
                <a:cs typeface="Arial"/>
              </a:rPr>
              <a:t>9</a:t>
            </a:r>
            <a:r>
              <a:rPr kumimoji="0" lang="es-ES" sz="1759" b="1" i="0" u="none" strike="noStrike" kern="1200" cap="none" spc="-12" normalizeH="0" baseline="0" noProof="0">
                <a:ln>
                  <a:noFill/>
                </a:ln>
                <a:solidFill>
                  <a:srgbClr val="A9A9BE"/>
                </a:solidFill>
                <a:effectLst/>
                <a:uLnTx/>
                <a:uFillTx/>
                <a:latin typeface="Arial"/>
                <a:ea typeface="+mn-ea"/>
                <a:cs typeface="Arial"/>
              </a:rPr>
              <a:t>2</a:t>
            </a:r>
            <a:r>
              <a:rPr kumimoji="0" sz="1759" b="1" i="0" u="none" strike="noStrike" kern="1200" cap="none" spc="-12" normalizeH="0" baseline="0" noProof="0">
                <a:ln>
                  <a:noFill/>
                </a:ln>
                <a:solidFill>
                  <a:srgbClr val="A9A9BE"/>
                </a:solidFill>
                <a:effectLst/>
                <a:uLnTx/>
                <a:uFillTx/>
                <a:latin typeface="Arial"/>
                <a:ea typeface="+mn-ea"/>
                <a:cs typeface="Arial"/>
              </a:rPr>
              <a:t>,</a:t>
            </a:r>
            <a:r>
              <a:rPr kumimoji="0" lang="es-ES" sz="1759" b="1" i="0" u="none" strike="noStrike" kern="1200" cap="none" spc="-12" normalizeH="0" baseline="0" noProof="0">
                <a:ln>
                  <a:noFill/>
                </a:ln>
                <a:solidFill>
                  <a:srgbClr val="A9A9BE"/>
                </a:solidFill>
                <a:effectLst/>
                <a:uLnTx/>
                <a:uFillTx/>
                <a:latin typeface="Arial"/>
                <a:ea typeface="+mn-ea"/>
                <a:cs typeface="Arial"/>
              </a:rPr>
              <a:t>3</a:t>
            </a:r>
            <a:endParaRPr kumimoji="0" sz="1759"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ts val="1901"/>
              </a:lnSpc>
              <a:spcBef>
                <a:spcPts val="0"/>
              </a:spcBef>
              <a:spcAft>
                <a:spcPts val="0"/>
              </a:spcAft>
              <a:buClrTx/>
              <a:buSzTx/>
              <a:buFontTx/>
              <a:buNone/>
              <a:tabLst/>
              <a:defRPr/>
            </a:pPr>
            <a:r>
              <a:rPr kumimoji="0" sz="1759" b="1" i="0" u="none" strike="noStrike" kern="1200" cap="none" spc="-12" normalizeH="0" baseline="0" noProof="0">
                <a:ln>
                  <a:noFill/>
                </a:ln>
                <a:solidFill>
                  <a:srgbClr val="9F338A"/>
                </a:solidFill>
                <a:effectLst/>
                <a:uLnTx/>
                <a:uFillTx/>
                <a:latin typeface="Arial"/>
                <a:ea typeface="+mn-ea"/>
                <a:cs typeface="Arial"/>
              </a:rPr>
              <a:t>9</a:t>
            </a:r>
            <a:r>
              <a:rPr kumimoji="0" lang="es-ES" sz="1759" b="1" i="0" u="none" strike="noStrike" kern="1200" cap="none" spc="-12" normalizeH="0" baseline="0" noProof="0">
                <a:ln>
                  <a:noFill/>
                </a:ln>
                <a:solidFill>
                  <a:srgbClr val="9F338A"/>
                </a:solidFill>
                <a:effectLst/>
                <a:uLnTx/>
                <a:uFillTx/>
                <a:latin typeface="Arial"/>
                <a:ea typeface="+mn-ea"/>
                <a:cs typeface="Arial"/>
              </a:rPr>
              <a:t>0</a:t>
            </a:r>
            <a:r>
              <a:rPr kumimoji="0" sz="1759" b="1" i="0" u="none" strike="noStrike" kern="1200" cap="none" spc="-12" normalizeH="0" baseline="0" noProof="0">
                <a:ln>
                  <a:noFill/>
                </a:ln>
                <a:solidFill>
                  <a:srgbClr val="9F338A"/>
                </a:solidFill>
                <a:effectLst/>
                <a:uLnTx/>
                <a:uFillTx/>
                <a:latin typeface="Arial"/>
                <a:ea typeface="+mn-ea"/>
                <a:cs typeface="Arial"/>
              </a:rPr>
              <a:t>,</a:t>
            </a:r>
            <a:r>
              <a:rPr kumimoji="0" lang="es-ES" sz="1759" b="1" i="0" u="none" strike="noStrike" kern="1200" cap="none" spc="-12" normalizeH="0" baseline="0" noProof="0">
                <a:ln>
                  <a:noFill/>
                </a:ln>
                <a:solidFill>
                  <a:srgbClr val="9F338A"/>
                </a:solidFill>
                <a:effectLst/>
                <a:uLnTx/>
                <a:uFillTx/>
                <a:latin typeface="Arial"/>
                <a:ea typeface="+mn-ea"/>
                <a:cs typeface="Arial"/>
              </a:rPr>
              <a:t>5</a:t>
            </a:r>
            <a:endParaRPr kumimoji="0" sz="1759"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ts val="2004"/>
              </a:lnSpc>
              <a:spcBef>
                <a:spcPts val="0"/>
              </a:spcBef>
              <a:spcAft>
                <a:spcPts val="0"/>
              </a:spcAft>
              <a:buClrTx/>
              <a:buSzTx/>
              <a:buFontTx/>
              <a:buNone/>
              <a:tabLst/>
              <a:defRPr/>
            </a:pPr>
            <a:r>
              <a:rPr kumimoji="0" sz="1759" b="1" i="0" u="none" strike="noStrike" kern="1200" cap="none" spc="-12" normalizeH="0" baseline="0" noProof="0">
                <a:ln>
                  <a:noFill/>
                </a:ln>
                <a:solidFill>
                  <a:srgbClr val="CA9CC7"/>
                </a:solidFill>
                <a:effectLst/>
                <a:uLnTx/>
                <a:uFillTx/>
                <a:latin typeface="Arial"/>
                <a:ea typeface="+mn-ea"/>
                <a:cs typeface="Arial"/>
              </a:rPr>
              <a:t>83,5</a:t>
            </a:r>
            <a:endParaRPr kumimoji="0" sz="1759" b="0" i="0" u="none" strike="noStrike" kern="1200" cap="none" spc="0" normalizeH="0" baseline="0" noProof="0">
              <a:ln>
                <a:noFill/>
              </a:ln>
              <a:solidFill>
                <a:srgbClr val="000000"/>
              </a:solidFill>
              <a:effectLst/>
              <a:uLnTx/>
              <a:uFillTx/>
              <a:latin typeface="Arial"/>
              <a:ea typeface="+mn-ea"/>
              <a:cs typeface="Arial"/>
            </a:endParaRPr>
          </a:p>
        </p:txBody>
      </p:sp>
      <p:sp>
        <p:nvSpPr>
          <p:cNvPr id="41" name="object 41"/>
          <p:cNvSpPr/>
          <p:nvPr/>
        </p:nvSpPr>
        <p:spPr>
          <a:xfrm>
            <a:off x="3223864" y="2528129"/>
            <a:ext cx="24857" cy="3468"/>
          </a:xfrm>
          <a:custGeom>
            <a:avLst/>
            <a:gdLst/>
            <a:ahLst/>
            <a:cxnLst/>
            <a:rect l="l" t="t" r="r" b="b"/>
            <a:pathLst>
              <a:path w="27304" h="3810">
                <a:moveTo>
                  <a:pt x="0" y="3563"/>
                </a:moveTo>
                <a:lnTo>
                  <a:pt x="26732" y="0"/>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2" name="object 42"/>
          <p:cNvSpPr/>
          <p:nvPr/>
        </p:nvSpPr>
        <p:spPr>
          <a:xfrm>
            <a:off x="3184579" y="2525304"/>
            <a:ext cx="84976" cy="11561"/>
          </a:xfrm>
          <a:custGeom>
            <a:avLst/>
            <a:gdLst/>
            <a:ahLst/>
            <a:cxnLst/>
            <a:rect l="l" t="t" r="r" b="b"/>
            <a:pathLst>
              <a:path w="93345" h="12700">
                <a:moveTo>
                  <a:pt x="0" y="12420"/>
                </a:moveTo>
                <a:lnTo>
                  <a:pt x="3438" y="11963"/>
                </a:lnTo>
              </a:path>
              <a:path w="93345" h="12700">
                <a:moveTo>
                  <a:pt x="89739" y="456"/>
                </a:moveTo>
                <a:lnTo>
                  <a:pt x="93177" y="0"/>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3" name="object 43"/>
          <p:cNvSpPr/>
          <p:nvPr/>
        </p:nvSpPr>
        <p:spPr>
          <a:xfrm>
            <a:off x="3291871" y="2451077"/>
            <a:ext cx="57228" cy="53181"/>
          </a:xfrm>
          <a:custGeom>
            <a:avLst/>
            <a:gdLst/>
            <a:ahLst/>
            <a:cxnLst/>
            <a:rect l="l" t="t" r="r" b="b"/>
            <a:pathLst>
              <a:path w="62865" h="58420">
                <a:moveTo>
                  <a:pt x="0" y="58398"/>
                </a:moveTo>
                <a:lnTo>
                  <a:pt x="62285" y="0"/>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4" name="object 44"/>
          <p:cNvSpPr/>
          <p:nvPr/>
        </p:nvSpPr>
        <p:spPr>
          <a:xfrm>
            <a:off x="3269405" y="2440477"/>
            <a:ext cx="90756" cy="84976"/>
          </a:xfrm>
          <a:custGeom>
            <a:avLst/>
            <a:gdLst/>
            <a:ahLst/>
            <a:cxnLst/>
            <a:rect l="l" t="t" r="r" b="b"/>
            <a:pathLst>
              <a:path w="99695" h="93345">
                <a:moveTo>
                  <a:pt x="0" y="93177"/>
                </a:moveTo>
                <a:lnTo>
                  <a:pt x="169" y="93015"/>
                </a:lnTo>
              </a:path>
              <a:path w="99695" h="93345">
                <a:moveTo>
                  <a:pt x="99222" y="154"/>
                </a:moveTo>
                <a:lnTo>
                  <a:pt x="99391" y="0"/>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5" name="object 45"/>
          <p:cNvSpPr/>
          <p:nvPr/>
        </p:nvSpPr>
        <p:spPr>
          <a:xfrm>
            <a:off x="3390506" y="2446072"/>
            <a:ext cx="480372" cy="87866"/>
          </a:xfrm>
          <a:custGeom>
            <a:avLst/>
            <a:gdLst/>
            <a:ahLst/>
            <a:cxnLst/>
            <a:rect l="l" t="t" r="r" b="b"/>
            <a:pathLst>
              <a:path w="527684" h="96520">
                <a:moveTo>
                  <a:pt x="0" y="0"/>
                </a:moveTo>
                <a:lnTo>
                  <a:pt x="527084" y="96350"/>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6" name="object 46"/>
          <p:cNvSpPr/>
          <p:nvPr/>
        </p:nvSpPr>
        <p:spPr>
          <a:xfrm>
            <a:off x="3359885" y="2440476"/>
            <a:ext cx="526039" cy="96537"/>
          </a:xfrm>
          <a:custGeom>
            <a:avLst/>
            <a:gdLst/>
            <a:ahLst/>
            <a:cxnLst/>
            <a:rect l="l" t="t" r="r" b="b"/>
            <a:pathLst>
              <a:path w="577850" h="106045">
                <a:moveTo>
                  <a:pt x="0" y="0"/>
                </a:moveTo>
                <a:lnTo>
                  <a:pt x="346" y="66"/>
                </a:lnTo>
              </a:path>
              <a:path w="577850" h="106045">
                <a:moveTo>
                  <a:pt x="577361" y="105539"/>
                </a:moveTo>
                <a:lnTo>
                  <a:pt x="577714" y="105605"/>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7" name="object 47"/>
          <p:cNvSpPr/>
          <p:nvPr/>
        </p:nvSpPr>
        <p:spPr>
          <a:xfrm>
            <a:off x="3916516" y="2492703"/>
            <a:ext cx="479794" cy="41621"/>
          </a:xfrm>
          <a:custGeom>
            <a:avLst/>
            <a:gdLst/>
            <a:ahLst/>
            <a:cxnLst/>
            <a:rect l="l" t="t" r="r" b="b"/>
            <a:pathLst>
              <a:path w="527050" h="45720">
                <a:moveTo>
                  <a:pt x="0" y="45329"/>
                </a:moveTo>
                <a:lnTo>
                  <a:pt x="526981" y="0"/>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8" name="object 48"/>
          <p:cNvSpPr/>
          <p:nvPr/>
        </p:nvSpPr>
        <p:spPr>
          <a:xfrm>
            <a:off x="3885799" y="2491371"/>
            <a:ext cx="526039" cy="45667"/>
          </a:xfrm>
          <a:custGeom>
            <a:avLst/>
            <a:gdLst/>
            <a:ahLst/>
            <a:cxnLst/>
            <a:rect l="l" t="t" r="r" b="b"/>
            <a:pathLst>
              <a:path w="577850" h="50164">
                <a:moveTo>
                  <a:pt x="0" y="49695"/>
                </a:moveTo>
                <a:lnTo>
                  <a:pt x="242" y="49673"/>
                </a:lnTo>
              </a:path>
              <a:path w="577850" h="50164">
                <a:moveTo>
                  <a:pt x="577471" y="22"/>
                </a:moveTo>
                <a:lnTo>
                  <a:pt x="577714" y="0"/>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9" name="object 49"/>
          <p:cNvSpPr/>
          <p:nvPr/>
        </p:nvSpPr>
        <p:spPr>
          <a:xfrm>
            <a:off x="4442704" y="2491700"/>
            <a:ext cx="484996" cy="5203"/>
          </a:xfrm>
          <a:custGeom>
            <a:avLst/>
            <a:gdLst/>
            <a:ahLst/>
            <a:cxnLst/>
            <a:rect l="l" t="t" r="r" b="b"/>
            <a:pathLst>
              <a:path w="532765" h="5714">
                <a:moveTo>
                  <a:pt x="0" y="0"/>
                </a:moveTo>
                <a:lnTo>
                  <a:pt x="532708" y="5668"/>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0" name="object 50"/>
          <p:cNvSpPr/>
          <p:nvPr/>
        </p:nvSpPr>
        <p:spPr>
          <a:xfrm>
            <a:off x="4411714" y="2491371"/>
            <a:ext cx="531820" cy="5781"/>
          </a:xfrm>
          <a:custGeom>
            <a:avLst/>
            <a:gdLst/>
            <a:ahLst/>
            <a:cxnLst/>
            <a:rect l="l" t="t" r="r" b="b"/>
            <a:pathLst>
              <a:path w="584200" h="6350">
                <a:moveTo>
                  <a:pt x="0" y="0"/>
                </a:moveTo>
                <a:lnTo>
                  <a:pt x="309" y="0"/>
                </a:lnTo>
              </a:path>
              <a:path w="584200" h="6350">
                <a:moveTo>
                  <a:pt x="583619" y="6206"/>
                </a:moveTo>
                <a:lnTo>
                  <a:pt x="583928" y="6213"/>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1" name="object 51"/>
          <p:cNvSpPr/>
          <p:nvPr/>
        </p:nvSpPr>
        <p:spPr>
          <a:xfrm>
            <a:off x="4974006" y="2499338"/>
            <a:ext cx="479794" cy="36418"/>
          </a:xfrm>
          <a:custGeom>
            <a:avLst/>
            <a:gdLst/>
            <a:ahLst/>
            <a:cxnLst/>
            <a:rect l="l" t="t" r="r" b="b"/>
            <a:pathLst>
              <a:path w="527050" h="40004">
                <a:moveTo>
                  <a:pt x="0" y="0"/>
                </a:moveTo>
                <a:lnTo>
                  <a:pt x="526973" y="39668"/>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2" name="object 52"/>
          <p:cNvSpPr/>
          <p:nvPr/>
        </p:nvSpPr>
        <p:spPr>
          <a:xfrm>
            <a:off x="4943283" y="2497026"/>
            <a:ext cx="526039" cy="39887"/>
          </a:xfrm>
          <a:custGeom>
            <a:avLst/>
            <a:gdLst/>
            <a:ahLst/>
            <a:cxnLst/>
            <a:rect l="l" t="t" r="r" b="b"/>
            <a:pathLst>
              <a:path w="577850" h="43814">
                <a:moveTo>
                  <a:pt x="0" y="0"/>
                </a:moveTo>
                <a:lnTo>
                  <a:pt x="235" y="14"/>
                </a:lnTo>
              </a:path>
              <a:path w="577850" h="43814">
                <a:moveTo>
                  <a:pt x="577479" y="43467"/>
                </a:moveTo>
                <a:lnTo>
                  <a:pt x="577714" y="43481"/>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3" name="object 53"/>
          <p:cNvSpPr/>
          <p:nvPr/>
        </p:nvSpPr>
        <p:spPr>
          <a:xfrm>
            <a:off x="5499923" y="2538593"/>
            <a:ext cx="479794" cy="31216"/>
          </a:xfrm>
          <a:custGeom>
            <a:avLst/>
            <a:gdLst/>
            <a:ahLst/>
            <a:cxnLst/>
            <a:rect l="l" t="t" r="r" b="b"/>
            <a:pathLst>
              <a:path w="527050" h="34289">
                <a:moveTo>
                  <a:pt x="0" y="0"/>
                </a:moveTo>
                <a:lnTo>
                  <a:pt x="526973" y="33999"/>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4" name="object 54"/>
          <p:cNvSpPr/>
          <p:nvPr/>
        </p:nvSpPr>
        <p:spPr>
          <a:xfrm>
            <a:off x="5469197" y="2536611"/>
            <a:ext cx="526039" cy="34106"/>
          </a:xfrm>
          <a:custGeom>
            <a:avLst/>
            <a:gdLst/>
            <a:ahLst/>
            <a:cxnLst/>
            <a:rect l="l" t="t" r="r" b="b"/>
            <a:pathLst>
              <a:path w="577850" h="37464">
                <a:moveTo>
                  <a:pt x="0" y="0"/>
                </a:moveTo>
                <a:lnTo>
                  <a:pt x="228" y="14"/>
                </a:lnTo>
              </a:path>
              <a:path w="577850" h="37464">
                <a:moveTo>
                  <a:pt x="577486" y="37253"/>
                </a:moveTo>
                <a:lnTo>
                  <a:pt x="577714" y="37268"/>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5" name="object 55"/>
          <p:cNvSpPr/>
          <p:nvPr/>
        </p:nvSpPr>
        <p:spPr>
          <a:xfrm>
            <a:off x="6025847" y="2571862"/>
            <a:ext cx="479794" cy="20810"/>
          </a:xfrm>
          <a:custGeom>
            <a:avLst/>
            <a:gdLst/>
            <a:ahLst/>
            <a:cxnLst/>
            <a:rect l="l" t="t" r="r" b="b"/>
            <a:pathLst>
              <a:path w="527050" h="22860">
                <a:moveTo>
                  <a:pt x="0" y="0"/>
                </a:moveTo>
                <a:lnTo>
                  <a:pt x="526958" y="22661"/>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6" name="object 56"/>
          <p:cNvSpPr/>
          <p:nvPr/>
        </p:nvSpPr>
        <p:spPr>
          <a:xfrm>
            <a:off x="5995111" y="2570541"/>
            <a:ext cx="526039" cy="23123"/>
          </a:xfrm>
          <a:custGeom>
            <a:avLst/>
            <a:gdLst/>
            <a:ahLst/>
            <a:cxnLst/>
            <a:rect l="l" t="t" r="r" b="b"/>
            <a:pathLst>
              <a:path w="577850" h="25400">
                <a:moveTo>
                  <a:pt x="0" y="0"/>
                </a:moveTo>
                <a:lnTo>
                  <a:pt x="220" y="7"/>
                </a:lnTo>
              </a:path>
              <a:path w="577850" h="25400">
                <a:moveTo>
                  <a:pt x="577493" y="24840"/>
                </a:moveTo>
                <a:lnTo>
                  <a:pt x="577714" y="24847"/>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7" name="object 57"/>
          <p:cNvSpPr/>
          <p:nvPr/>
        </p:nvSpPr>
        <p:spPr>
          <a:xfrm>
            <a:off x="6551696" y="2521811"/>
            <a:ext cx="479794" cy="67634"/>
          </a:xfrm>
          <a:custGeom>
            <a:avLst/>
            <a:gdLst/>
            <a:ahLst/>
            <a:cxnLst/>
            <a:rect l="l" t="t" r="r" b="b"/>
            <a:pathLst>
              <a:path w="527050" h="74295">
                <a:moveTo>
                  <a:pt x="0" y="73667"/>
                </a:moveTo>
                <a:lnTo>
                  <a:pt x="527032" y="0"/>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8" name="object 58"/>
          <p:cNvSpPr/>
          <p:nvPr/>
        </p:nvSpPr>
        <p:spPr>
          <a:xfrm>
            <a:off x="6521026" y="2519644"/>
            <a:ext cx="526039" cy="73992"/>
          </a:xfrm>
          <a:custGeom>
            <a:avLst/>
            <a:gdLst/>
            <a:ahLst/>
            <a:cxnLst/>
            <a:rect l="l" t="t" r="r" b="b"/>
            <a:pathLst>
              <a:path w="577850" h="81279">
                <a:moveTo>
                  <a:pt x="0" y="80757"/>
                </a:moveTo>
                <a:lnTo>
                  <a:pt x="294" y="80713"/>
                </a:lnTo>
              </a:path>
              <a:path w="577850" h="81279">
                <a:moveTo>
                  <a:pt x="577420" y="44"/>
                </a:moveTo>
                <a:lnTo>
                  <a:pt x="577714" y="0"/>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9" name="object 59"/>
          <p:cNvSpPr/>
          <p:nvPr/>
        </p:nvSpPr>
        <p:spPr>
          <a:xfrm>
            <a:off x="7077905" y="2522280"/>
            <a:ext cx="484996" cy="41621"/>
          </a:xfrm>
          <a:custGeom>
            <a:avLst/>
            <a:gdLst/>
            <a:ahLst/>
            <a:cxnLst/>
            <a:rect l="l" t="t" r="r" b="b"/>
            <a:pathLst>
              <a:path w="532765" h="45720">
                <a:moveTo>
                  <a:pt x="0" y="0"/>
                </a:moveTo>
                <a:lnTo>
                  <a:pt x="532738" y="45337"/>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0" name="object 60"/>
          <p:cNvSpPr/>
          <p:nvPr/>
        </p:nvSpPr>
        <p:spPr>
          <a:xfrm>
            <a:off x="7046940" y="2519645"/>
            <a:ext cx="531820" cy="45667"/>
          </a:xfrm>
          <a:custGeom>
            <a:avLst/>
            <a:gdLst/>
            <a:ahLst/>
            <a:cxnLst/>
            <a:rect l="l" t="t" r="r" b="b"/>
            <a:pathLst>
              <a:path w="584200" h="50164">
                <a:moveTo>
                  <a:pt x="0" y="0"/>
                </a:moveTo>
                <a:lnTo>
                  <a:pt x="331" y="29"/>
                </a:lnTo>
              </a:path>
              <a:path w="584200" h="50164">
                <a:moveTo>
                  <a:pt x="583589" y="49666"/>
                </a:moveTo>
                <a:lnTo>
                  <a:pt x="583928" y="49695"/>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1" name="object 61"/>
          <p:cNvSpPr/>
          <p:nvPr/>
        </p:nvSpPr>
        <p:spPr>
          <a:xfrm>
            <a:off x="3147858" y="2410922"/>
            <a:ext cx="4462082" cy="220821"/>
          </a:xfrm>
          <a:custGeom>
            <a:avLst/>
            <a:gdLst/>
            <a:ahLst/>
            <a:cxnLst/>
            <a:rect l="l" t="t" r="r" b="b"/>
            <a:pathLst>
              <a:path w="4901565" h="242570">
                <a:moveTo>
                  <a:pt x="37275" y="99391"/>
                </a:moveTo>
                <a:lnTo>
                  <a:pt x="22785" y="102314"/>
                </a:lnTo>
                <a:lnTo>
                  <a:pt x="10934" y="110292"/>
                </a:lnTo>
                <a:lnTo>
                  <a:pt x="2935" y="122136"/>
                </a:lnTo>
                <a:lnTo>
                  <a:pt x="0" y="136659"/>
                </a:lnTo>
                <a:lnTo>
                  <a:pt x="2935" y="151182"/>
                </a:lnTo>
                <a:lnTo>
                  <a:pt x="10934" y="163026"/>
                </a:lnTo>
                <a:lnTo>
                  <a:pt x="22785" y="171004"/>
                </a:lnTo>
                <a:lnTo>
                  <a:pt x="37275" y="173927"/>
                </a:lnTo>
                <a:lnTo>
                  <a:pt x="51798" y="171004"/>
                </a:lnTo>
                <a:lnTo>
                  <a:pt x="63642" y="163026"/>
                </a:lnTo>
                <a:lnTo>
                  <a:pt x="71620" y="151182"/>
                </a:lnTo>
                <a:lnTo>
                  <a:pt x="74543" y="136659"/>
                </a:lnTo>
                <a:lnTo>
                  <a:pt x="71620" y="122136"/>
                </a:lnTo>
                <a:lnTo>
                  <a:pt x="63642" y="110292"/>
                </a:lnTo>
                <a:lnTo>
                  <a:pt x="51798" y="102314"/>
                </a:lnTo>
                <a:lnTo>
                  <a:pt x="37275" y="99391"/>
                </a:lnTo>
                <a:close/>
              </a:path>
              <a:path w="4901565" h="242570">
                <a:moveTo>
                  <a:pt x="136666" y="93177"/>
                </a:moveTo>
                <a:lnTo>
                  <a:pt x="122176" y="96100"/>
                </a:lnTo>
                <a:lnTo>
                  <a:pt x="110326" y="104078"/>
                </a:lnTo>
                <a:lnTo>
                  <a:pt x="102327" y="115922"/>
                </a:lnTo>
                <a:lnTo>
                  <a:pt x="99391" y="130445"/>
                </a:lnTo>
                <a:lnTo>
                  <a:pt x="102327" y="144973"/>
                </a:lnTo>
                <a:lnTo>
                  <a:pt x="110326" y="156819"/>
                </a:lnTo>
                <a:lnTo>
                  <a:pt x="122176" y="164797"/>
                </a:lnTo>
                <a:lnTo>
                  <a:pt x="136666" y="167721"/>
                </a:lnTo>
                <a:lnTo>
                  <a:pt x="151189" y="164797"/>
                </a:lnTo>
                <a:lnTo>
                  <a:pt x="163034" y="156819"/>
                </a:lnTo>
                <a:lnTo>
                  <a:pt x="171011" y="144973"/>
                </a:lnTo>
                <a:lnTo>
                  <a:pt x="173935" y="130445"/>
                </a:lnTo>
                <a:lnTo>
                  <a:pt x="171011" y="115922"/>
                </a:lnTo>
                <a:lnTo>
                  <a:pt x="163034" y="104078"/>
                </a:lnTo>
                <a:lnTo>
                  <a:pt x="151189" y="96100"/>
                </a:lnTo>
                <a:lnTo>
                  <a:pt x="136666" y="93177"/>
                </a:lnTo>
                <a:close/>
              </a:path>
              <a:path w="4901565" h="242570">
                <a:moveTo>
                  <a:pt x="229844" y="0"/>
                </a:moveTo>
                <a:lnTo>
                  <a:pt x="215354" y="2923"/>
                </a:lnTo>
                <a:lnTo>
                  <a:pt x="203504" y="10900"/>
                </a:lnTo>
                <a:lnTo>
                  <a:pt x="195504" y="22745"/>
                </a:lnTo>
                <a:lnTo>
                  <a:pt x="192569" y="37268"/>
                </a:lnTo>
                <a:lnTo>
                  <a:pt x="195504" y="51791"/>
                </a:lnTo>
                <a:lnTo>
                  <a:pt x="203504" y="63635"/>
                </a:lnTo>
                <a:lnTo>
                  <a:pt x="215354" y="71613"/>
                </a:lnTo>
                <a:lnTo>
                  <a:pt x="229844" y="74536"/>
                </a:lnTo>
                <a:lnTo>
                  <a:pt x="244370" y="71613"/>
                </a:lnTo>
                <a:lnTo>
                  <a:pt x="256214" y="63635"/>
                </a:lnTo>
                <a:lnTo>
                  <a:pt x="264190" y="51791"/>
                </a:lnTo>
                <a:lnTo>
                  <a:pt x="267112" y="37268"/>
                </a:lnTo>
                <a:lnTo>
                  <a:pt x="264190" y="22745"/>
                </a:lnTo>
                <a:lnTo>
                  <a:pt x="256214" y="10900"/>
                </a:lnTo>
                <a:lnTo>
                  <a:pt x="244370" y="2923"/>
                </a:lnTo>
                <a:lnTo>
                  <a:pt x="229844" y="0"/>
                </a:lnTo>
                <a:close/>
              </a:path>
              <a:path w="4901565" h="242570">
                <a:moveTo>
                  <a:pt x="813765" y="99391"/>
                </a:moveTo>
                <a:lnTo>
                  <a:pt x="799242" y="102314"/>
                </a:lnTo>
                <a:lnTo>
                  <a:pt x="787398" y="110292"/>
                </a:lnTo>
                <a:lnTo>
                  <a:pt x="779420" y="122136"/>
                </a:lnTo>
                <a:lnTo>
                  <a:pt x="776497" y="136659"/>
                </a:lnTo>
                <a:lnTo>
                  <a:pt x="779420" y="151182"/>
                </a:lnTo>
                <a:lnTo>
                  <a:pt x="787398" y="163026"/>
                </a:lnTo>
                <a:lnTo>
                  <a:pt x="799242" y="171004"/>
                </a:lnTo>
                <a:lnTo>
                  <a:pt x="813765" y="173927"/>
                </a:lnTo>
                <a:lnTo>
                  <a:pt x="828293" y="171004"/>
                </a:lnTo>
                <a:lnTo>
                  <a:pt x="840139" y="163026"/>
                </a:lnTo>
                <a:lnTo>
                  <a:pt x="848118" y="151182"/>
                </a:lnTo>
                <a:lnTo>
                  <a:pt x="851041" y="136659"/>
                </a:lnTo>
                <a:lnTo>
                  <a:pt x="848118" y="122136"/>
                </a:lnTo>
                <a:lnTo>
                  <a:pt x="840139" y="110292"/>
                </a:lnTo>
                <a:lnTo>
                  <a:pt x="828293" y="102314"/>
                </a:lnTo>
                <a:lnTo>
                  <a:pt x="813765" y="99391"/>
                </a:lnTo>
                <a:close/>
              </a:path>
              <a:path w="4901565" h="242570">
                <a:moveTo>
                  <a:pt x="1391480" y="49688"/>
                </a:moveTo>
                <a:lnTo>
                  <a:pt x="1376956" y="52612"/>
                </a:lnTo>
                <a:lnTo>
                  <a:pt x="1365109" y="60592"/>
                </a:lnTo>
                <a:lnTo>
                  <a:pt x="1357129" y="72439"/>
                </a:lnTo>
                <a:lnTo>
                  <a:pt x="1354205" y="86963"/>
                </a:lnTo>
                <a:lnTo>
                  <a:pt x="1357129" y="101488"/>
                </a:lnTo>
                <a:lnTo>
                  <a:pt x="1365109" y="113334"/>
                </a:lnTo>
                <a:lnTo>
                  <a:pt x="1376956" y="121315"/>
                </a:lnTo>
                <a:lnTo>
                  <a:pt x="1391480" y="124239"/>
                </a:lnTo>
                <a:lnTo>
                  <a:pt x="1406006" y="121315"/>
                </a:lnTo>
                <a:lnTo>
                  <a:pt x="1417850" y="113334"/>
                </a:lnTo>
                <a:lnTo>
                  <a:pt x="1425826" y="101488"/>
                </a:lnTo>
                <a:lnTo>
                  <a:pt x="1428748" y="86963"/>
                </a:lnTo>
                <a:lnTo>
                  <a:pt x="1425826" y="72439"/>
                </a:lnTo>
                <a:lnTo>
                  <a:pt x="1417850" y="60592"/>
                </a:lnTo>
                <a:lnTo>
                  <a:pt x="1406006" y="52612"/>
                </a:lnTo>
                <a:lnTo>
                  <a:pt x="1391480" y="49688"/>
                </a:lnTo>
                <a:close/>
              </a:path>
              <a:path w="4901565" h="242570">
                <a:moveTo>
                  <a:pt x="1969195" y="55902"/>
                </a:moveTo>
                <a:lnTo>
                  <a:pt x="1954671" y="58826"/>
                </a:lnTo>
                <a:lnTo>
                  <a:pt x="1942824" y="66806"/>
                </a:lnTo>
                <a:lnTo>
                  <a:pt x="1934844" y="78653"/>
                </a:lnTo>
                <a:lnTo>
                  <a:pt x="1931920" y="93177"/>
                </a:lnTo>
                <a:lnTo>
                  <a:pt x="1934844" y="107700"/>
                </a:lnTo>
                <a:lnTo>
                  <a:pt x="1942824" y="119544"/>
                </a:lnTo>
                <a:lnTo>
                  <a:pt x="1954671" y="127522"/>
                </a:lnTo>
                <a:lnTo>
                  <a:pt x="1969195" y="130445"/>
                </a:lnTo>
                <a:lnTo>
                  <a:pt x="1983721" y="127522"/>
                </a:lnTo>
                <a:lnTo>
                  <a:pt x="1995565" y="119544"/>
                </a:lnTo>
                <a:lnTo>
                  <a:pt x="2003541" y="107700"/>
                </a:lnTo>
                <a:lnTo>
                  <a:pt x="2006463" y="93177"/>
                </a:lnTo>
                <a:lnTo>
                  <a:pt x="2003541" y="78653"/>
                </a:lnTo>
                <a:lnTo>
                  <a:pt x="1995565" y="66806"/>
                </a:lnTo>
                <a:lnTo>
                  <a:pt x="1983721" y="58826"/>
                </a:lnTo>
                <a:lnTo>
                  <a:pt x="1969195" y="55902"/>
                </a:lnTo>
                <a:close/>
              </a:path>
              <a:path w="4901565" h="242570">
                <a:moveTo>
                  <a:pt x="2546903" y="99391"/>
                </a:moveTo>
                <a:lnTo>
                  <a:pt x="2532383" y="102314"/>
                </a:lnTo>
                <a:lnTo>
                  <a:pt x="2520538" y="110292"/>
                </a:lnTo>
                <a:lnTo>
                  <a:pt x="2512559" y="122136"/>
                </a:lnTo>
                <a:lnTo>
                  <a:pt x="2509634" y="136659"/>
                </a:lnTo>
                <a:lnTo>
                  <a:pt x="2512559" y="151182"/>
                </a:lnTo>
                <a:lnTo>
                  <a:pt x="2520538" y="163026"/>
                </a:lnTo>
                <a:lnTo>
                  <a:pt x="2532383" y="171004"/>
                </a:lnTo>
                <a:lnTo>
                  <a:pt x="2546903" y="173927"/>
                </a:lnTo>
                <a:lnTo>
                  <a:pt x="2561430" y="171004"/>
                </a:lnTo>
                <a:lnTo>
                  <a:pt x="2573276" y="163026"/>
                </a:lnTo>
                <a:lnTo>
                  <a:pt x="2581255" y="151182"/>
                </a:lnTo>
                <a:lnTo>
                  <a:pt x="2584178" y="136659"/>
                </a:lnTo>
                <a:lnTo>
                  <a:pt x="2581255" y="122136"/>
                </a:lnTo>
                <a:lnTo>
                  <a:pt x="2573276" y="110292"/>
                </a:lnTo>
                <a:lnTo>
                  <a:pt x="2561430" y="102314"/>
                </a:lnTo>
                <a:lnTo>
                  <a:pt x="2546903" y="99391"/>
                </a:lnTo>
                <a:close/>
              </a:path>
              <a:path w="4901565" h="242570">
                <a:moveTo>
                  <a:pt x="3124617" y="142873"/>
                </a:moveTo>
                <a:lnTo>
                  <a:pt x="3110094" y="145796"/>
                </a:lnTo>
                <a:lnTo>
                  <a:pt x="3098250" y="153774"/>
                </a:lnTo>
                <a:lnTo>
                  <a:pt x="3090272" y="165618"/>
                </a:lnTo>
                <a:lnTo>
                  <a:pt x="3087349" y="180141"/>
                </a:lnTo>
                <a:lnTo>
                  <a:pt x="3090272" y="194668"/>
                </a:lnTo>
                <a:lnTo>
                  <a:pt x="3098250" y="206515"/>
                </a:lnTo>
                <a:lnTo>
                  <a:pt x="3110094" y="214493"/>
                </a:lnTo>
                <a:lnTo>
                  <a:pt x="3124617" y="217417"/>
                </a:lnTo>
                <a:lnTo>
                  <a:pt x="3139145" y="214493"/>
                </a:lnTo>
                <a:lnTo>
                  <a:pt x="3150991" y="206515"/>
                </a:lnTo>
                <a:lnTo>
                  <a:pt x="3158970" y="194668"/>
                </a:lnTo>
                <a:lnTo>
                  <a:pt x="3161893" y="180141"/>
                </a:lnTo>
                <a:lnTo>
                  <a:pt x="3158970" y="165618"/>
                </a:lnTo>
                <a:lnTo>
                  <a:pt x="3150991" y="153774"/>
                </a:lnTo>
                <a:lnTo>
                  <a:pt x="3139145" y="145796"/>
                </a:lnTo>
                <a:lnTo>
                  <a:pt x="3124617" y="142873"/>
                </a:lnTo>
                <a:close/>
              </a:path>
              <a:path w="4901565" h="242570">
                <a:moveTo>
                  <a:pt x="3708546" y="167721"/>
                </a:moveTo>
                <a:lnTo>
                  <a:pt x="3694022" y="170644"/>
                </a:lnTo>
                <a:lnTo>
                  <a:pt x="3682175" y="178622"/>
                </a:lnTo>
                <a:lnTo>
                  <a:pt x="3674195" y="190466"/>
                </a:lnTo>
                <a:lnTo>
                  <a:pt x="3671271" y="204989"/>
                </a:lnTo>
                <a:lnTo>
                  <a:pt x="3674195" y="219516"/>
                </a:lnTo>
                <a:lnTo>
                  <a:pt x="3682175" y="231363"/>
                </a:lnTo>
                <a:lnTo>
                  <a:pt x="3694022" y="239341"/>
                </a:lnTo>
                <a:lnTo>
                  <a:pt x="3708546" y="242264"/>
                </a:lnTo>
                <a:lnTo>
                  <a:pt x="3723072" y="239341"/>
                </a:lnTo>
                <a:lnTo>
                  <a:pt x="3734916" y="231363"/>
                </a:lnTo>
                <a:lnTo>
                  <a:pt x="3742892" y="219516"/>
                </a:lnTo>
                <a:lnTo>
                  <a:pt x="3745814" y="204989"/>
                </a:lnTo>
                <a:lnTo>
                  <a:pt x="3742892" y="190466"/>
                </a:lnTo>
                <a:lnTo>
                  <a:pt x="3734916" y="178622"/>
                </a:lnTo>
                <a:lnTo>
                  <a:pt x="3723072" y="170644"/>
                </a:lnTo>
                <a:lnTo>
                  <a:pt x="3708546" y="167721"/>
                </a:lnTo>
                <a:close/>
              </a:path>
              <a:path w="4901565" h="242570">
                <a:moveTo>
                  <a:pt x="4286253" y="80750"/>
                </a:moveTo>
                <a:lnTo>
                  <a:pt x="4271768" y="83674"/>
                </a:lnTo>
                <a:lnTo>
                  <a:pt x="4259919" y="91654"/>
                </a:lnTo>
                <a:lnTo>
                  <a:pt x="4251921" y="103501"/>
                </a:lnTo>
                <a:lnTo>
                  <a:pt x="4248985" y="118025"/>
                </a:lnTo>
                <a:lnTo>
                  <a:pt x="4251921" y="132548"/>
                </a:lnTo>
                <a:lnTo>
                  <a:pt x="4259919" y="144392"/>
                </a:lnTo>
                <a:lnTo>
                  <a:pt x="4271768" y="152370"/>
                </a:lnTo>
                <a:lnTo>
                  <a:pt x="4286253" y="155293"/>
                </a:lnTo>
                <a:lnTo>
                  <a:pt x="4300781" y="152370"/>
                </a:lnTo>
                <a:lnTo>
                  <a:pt x="4312627" y="144392"/>
                </a:lnTo>
                <a:lnTo>
                  <a:pt x="4320606" y="132548"/>
                </a:lnTo>
                <a:lnTo>
                  <a:pt x="4323529" y="118025"/>
                </a:lnTo>
                <a:lnTo>
                  <a:pt x="4320606" y="103501"/>
                </a:lnTo>
                <a:lnTo>
                  <a:pt x="4312627" y="91654"/>
                </a:lnTo>
                <a:lnTo>
                  <a:pt x="4300781" y="83674"/>
                </a:lnTo>
                <a:lnTo>
                  <a:pt x="4286253" y="80750"/>
                </a:lnTo>
                <a:close/>
              </a:path>
              <a:path w="4901565" h="242570">
                <a:moveTo>
                  <a:pt x="4863968" y="130445"/>
                </a:moveTo>
                <a:lnTo>
                  <a:pt x="4849483" y="133370"/>
                </a:lnTo>
                <a:lnTo>
                  <a:pt x="4837634" y="141350"/>
                </a:lnTo>
                <a:lnTo>
                  <a:pt x="4829636" y="153197"/>
                </a:lnTo>
                <a:lnTo>
                  <a:pt x="4826700" y="167721"/>
                </a:lnTo>
                <a:lnTo>
                  <a:pt x="4829636" y="182244"/>
                </a:lnTo>
                <a:lnTo>
                  <a:pt x="4837634" y="194088"/>
                </a:lnTo>
                <a:lnTo>
                  <a:pt x="4849483" y="202066"/>
                </a:lnTo>
                <a:lnTo>
                  <a:pt x="4863968" y="204989"/>
                </a:lnTo>
                <a:lnTo>
                  <a:pt x="4878496" y="202066"/>
                </a:lnTo>
                <a:lnTo>
                  <a:pt x="4890342" y="194088"/>
                </a:lnTo>
                <a:lnTo>
                  <a:pt x="4898320" y="182244"/>
                </a:lnTo>
                <a:lnTo>
                  <a:pt x="4901244" y="167721"/>
                </a:lnTo>
                <a:lnTo>
                  <a:pt x="4898320" y="153197"/>
                </a:lnTo>
                <a:lnTo>
                  <a:pt x="4890342" y="141350"/>
                </a:lnTo>
                <a:lnTo>
                  <a:pt x="4878496" y="133370"/>
                </a:lnTo>
                <a:lnTo>
                  <a:pt x="4863968" y="130445"/>
                </a:lnTo>
                <a:close/>
              </a:path>
            </a:pathLst>
          </a:custGeom>
          <a:solidFill>
            <a:srgbClr val="A9A9B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62" name="object 62"/>
          <p:cNvPicPr/>
          <p:nvPr/>
        </p:nvPicPr>
        <p:blipFill>
          <a:blip r:embed="rId3" cstate="print"/>
          <a:stretch>
            <a:fillRect/>
          </a:stretch>
        </p:blipFill>
        <p:spPr>
          <a:xfrm>
            <a:off x="3176098" y="2482889"/>
            <a:ext cx="192268" cy="113100"/>
          </a:xfrm>
          <a:prstGeom prst="rect">
            <a:avLst/>
          </a:prstGeom>
        </p:spPr>
      </p:pic>
      <p:sp>
        <p:nvSpPr>
          <p:cNvPr id="63" name="object 63"/>
          <p:cNvSpPr/>
          <p:nvPr/>
        </p:nvSpPr>
        <p:spPr>
          <a:xfrm>
            <a:off x="3390617" y="2498677"/>
            <a:ext cx="479794" cy="26013"/>
          </a:xfrm>
          <a:custGeom>
            <a:avLst/>
            <a:gdLst/>
            <a:ahLst/>
            <a:cxnLst/>
            <a:rect l="l" t="t" r="r" b="b"/>
            <a:pathLst>
              <a:path w="527050" h="28575">
                <a:moveTo>
                  <a:pt x="0" y="0"/>
                </a:moveTo>
                <a:lnTo>
                  <a:pt x="526966" y="28330"/>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4" name="object 64"/>
          <p:cNvSpPr/>
          <p:nvPr/>
        </p:nvSpPr>
        <p:spPr>
          <a:xfrm>
            <a:off x="3359885" y="2497026"/>
            <a:ext cx="526039" cy="28325"/>
          </a:xfrm>
          <a:custGeom>
            <a:avLst/>
            <a:gdLst/>
            <a:ahLst/>
            <a:cxnLst/>
            <a:rect l="l" t="t" r="r" b="b"/>
            <a:pathLst>
              <a:path w="577850" h="31114">
                <a:moveTo>
                  <a:pt x="0" y="0"/>
                </a:moveTo>
                <a:lnTo>
                  <a:pt x="228" y="14"/>
                </a:lnTo>
              </a:path>
              <a:path w="577850" h="31114">
                <a:moveTo>
                  <a:pt x="577486" y="31046"/>
                </a:moveTo>
                <a:lnTo>
                  <a:pt x="577714" y="31061"/>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5" name="object 65"/>
          <p:cNvSpPr/>
          <p:nvPr/>
        </p:nvSpPr>
        <p:spPr>
          <a:xfrm>
            <a:off x="3916532" y="2497858"/>
            <a:ext cx="479794" cy="26013"/>
          </a:xfrm>
          <a:custGeom>
            <a:avLst/>
            <a:gdLst/>
            <a:ahLst/>
            <a:cxnLst/>
            <a:rect l="l" t="t" r="r" b="b"/>
            <a:pathLst>
              <a:path w="527050" h="28575">
                <a:moveTo>
                  <a:pt x="0" y="28330"/>
                </a:moveTo>
                <a:lnTo>
                  <a:pt x="526966" y="0"/>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6" name="object 66"/>
          <p:cNvSpPr/>
          <p:nvPr/>
        </p:nvSpPr>
        <p:spPr>
          <a:xfrm>
            <a:off x="3885799" y="2497024"/>
            <a:ext cx="526039" cy="28325"/>
          </a:xfrm>
          <a:custGeom>
            <a:avLst/>
            <a:gdLst/>
            <a:ahLst/>
            <a:cxnLst/>
            <a:rect l="l" t="t" r="r" b="b"/>
            <a:pathLst>
              <a:path w="577850" h="31114">
                <a:moveTo>
                  <a:pt x="0" y="31061"/>
                </a:moveTo>
                <a:lnTo>
                  <a:pt x="228" y="31046"/>
                </a:lnTo>
              </a:path>
              <a:path w="577850" h="31114">
                <a:moveTo>
                  <a:pt x="577486" y="14"/>
                </a:moveTo>
                <a:lnTo>
                  <a:pt x="577714" y="0"/>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7" name="object 67"/>
          <p:cNvSpPr/>
          <p:nvPr/>
        </p:nvSpPr>
        <p:spPr>
          <a:xfrm>
            <a:off x="4442698" y="2498344"/>
            <a:ext cx="484996" cy="20810"/>
          </a:xfrm>
          <a:custGeom>
            <a:avLst/>
            <a:gdLst/>
            <a:ahLst/>
            <a:cxnLst/>
            <a:rect l="l" t="t" r="r" b="b"/>
            <a:pathLst>
              <a:path w="532765" h="22860">
                <a:moveTo>
                  <a:pt x="0" y="0"/>
                </a:moveTo>
                <a:lnTo>
                  <a:pt x="532716" y="22668"/>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8" name="object 68"/>
          <p:cNvSpPr/>
          <p:nvPr/>
        </p:nvSpPr>
        <p:spPr>
          <a:xfrm>
            <a:off x="4411714" y="2497026"/>
            <a:ext cx="531820" cy="23123"/>
          </a:xfrm>
          <a:custGeom>
            <a:avLst/>
            <a:gdLst/>
            <a:ahLst/>
            <a:cxnLst/>
            <a:rect l="l" t="t" r="r" b="b"/>
            <a:pathLst>
              <a:path w="584200" h="25400">
                <a:moveTo>
                  <a:pt x="0" y="0"/>
                </a:moveTo>
                <a:lnTo>
                  <a:pt x="309" y="14"/>
                </a:lnTo>
              </a:path>
              <a:path w="584200" h="25400">
                <a:moveTo>
                  <a:pt x="583612" y="24833"/>
                </a:moveTo>
                <a:lnTo>
                  <a:pt x="583928" y="24847"/>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9" name="object 69"/>
          <p:cNvSpPr/>
          <p:nvPr/>
        </p:nvSpPr>
        <p:spPr>
          <a:xfrm>
            <a:off x="4974015" y="2521297"/>
            <a:ext cx="479794" cy="26013"/>
          </a:xfrm>
          <a:custGeom>
            <a:avLst/>
            <a:gdLst/>
            <a:ahLst/>
            <a:cxnLst/>
            <a:rect l="l" t="t" r="r" b="b"/>
            <a:pathLst>
              <a:path w="527050" h="28575">
                <a:moveTo>
                  <a:pt x="0" y="0"/>
                </a:moveTo>
                <a:lnTo>
                  <a:pt x="526966" y="28330"/>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0" name="object 70"/>
          <p:cNvSpPr/>
          <p:nvPr/>
        </p:nvSpPr>
        <p:spPr>
          <a:xfrm>
            <a:off x="4943283" y="2519645"/>
            <a:ext cx="526039" cy="28325"/>
          </a:xfrm>
          <a:custGeom>
            <a:avLst/>
            <a:gdLst/>
            <a:ahLst/>
            <a:cxnLst/>
            <a:rect l="l" t="t" r="r" b="b"/>
            <a:pathLst>
              <a:path w="577850" h="31114">
                <a:moveTo>
                  <a:pt x="0" y="0"/>
                </a:moveTo>
                <a:lnTo>
                  <a:pt x="228" y="14"/>
                </a:lnTo>
              </a:path>
              <a:path w="577850" h="31114">
                <a:moveTo>
                  <a:pt x="577486" y="31046"/>
                </a:moveTo>
                <a:lnTo>
                  <a:pt x="577714" y="31061"/>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1" name="object 71"/>
          <p:cNvSpPr/>
          <p:nvPr/>
        </p:nvSpPr>
        <p:spPr>
          <a:xfrm>
            <a:off x="5499939" y="2548084"/>
            <a:ext cx="479794" cy="5203"/>
          </a:xfrm>
          <a:custGeom>
            <a:avLst/>
            <a:gdLst/>
            <a:ahLst/>
            <a:cxnLst/>
            <a:rect l="l" t="t" r="r" b="b"/>
            <a:pathLst>
              <a:path w="527050" h="5714">
                <a:moveTo>
                  <a:pt x="0" y="5668"/>
                </a:moveTo>
                <a:lnTo>
                  <a:pt x="526951" y="0"/>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2" name="object 72"/>
          <p:cNvSpPr/>
          <p:nvPr/>
        </p:nvSpPr>
        <p:spPr>
          <a:xfrm>
            <a:off x="5469197" y="2547918"/>
            <a:ext cx="526039" cy="5781"/>
          </a:xfrm>
          <a:custGeom>
            <a:avLst/>
            <a:gdLst/>
            <a:ahLst/>
            <a:cxnLst/>
            <a:rect l="l" t="t" r="r" b="b"/>
            <a:pathLst>
              <a:path w="577850" h="6350">
                <a:moveTo>
                  <a:pt x="0" y="6213"/>
                </a:moveTo>
                <a:lnTo>
                  <a:pt x="213" y="6213"/>
                </a:lnTo>
              </a:path>
              <a:path w="577850" h="6350">
                <a:moveTo>
                  <a:pt x="577501" y="7"/>
                </a:moveTo>
                <a:lnTo>
                  <a:pt x="577714" y="0"/>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3" name="object 73"/>
          <p:cNvSpPr/>
          <p:nvPr/>
        </p:nvSpPr>
        <p:spPr>
          <a:xfrm>
            <a:off x="6025854" y="2536944"/>
            <a:ext cx="479794" cy="10405"/>
          </a:xfrm>
          <a:custGeom>
            <a:avLst/>
            <a:gdLst/>
            <a:ahLst/>
            <a:cxnLst/>
            <a:rect l="l" t="t" r="r" b="b"/>
            <a:pathLst>
              <a:path w="527050" h="11429">
                <a:moveTo>
                  <a:pt x="0" y="11330"/>
                </a:moveTo>
                <a:lnTo>
                  <a:pt x="526951" y="0"/>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4" name="object 74"/>
          <p:cNvSpPr/>
          <p:nvPr/>
        </p:nvSpPr>
        <p:spPr>
          <a:xfrm>
            <a:off x="5995111" y="2536614"/>
            <a:ext cx="526039" cy="11561"/>
          </a:xfrm>
          <a:custGeom>
            <a:avLst/>
            <a:gdLst/>
            <a:ahLst/>
            <a:cxnLst/>
            <a:rect l="l" t="t" r="r" b="b"/>
            <a:pathLst>
              <a:path w="577850" h="12700">
                <a:moveTo>
                  <a:pt x="0" y="12420"/>
                </a:moveTo>
                <a:lnTo>
                  <a:pt x="213" y="12412"/>
                </a:lnTo>
              </a:path>
              <a:path w="577850" h="12700">
                <a:moveTo>
                  <a:pt x="577493" y="0"/>
                </a:moveTo>
                <a:lnTo>
                  <a:pt x="577714" y="0"/>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5" name="object 75"/>
          <p:cNvSpPr/>
          <p:nvPr/>
        </p:nvSpPr>
        <p:spPr>
          <a:xfrm>
            <a:off x="6551749" y="2538923"/>
            <a:ext cx="479794" cy="36418"/>
          </a:xfrm>
          <a:custGeom>
            <a:avLst/>
            <a:gdLst/>
            <a:ahLst/>
            <a:cxnLst/>
            <a:rect l="l" t="t" r="r" b="b"/>
            <a:pathLst>
              <a:path w="527050" h="40004">
                <a:moveTo>
                  <a:pt x="0" y="0"/>
                </a:moveTo>
                <a:lnTo>
                  <a:pt x="526973" y="39668"/>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6" name="object 76"/>
          <p:cNvSpPr/>
          <p:nvPr/>
        </p:nvSpPr>
        <p:spPr>
          <a:xfrm>
            <a:off x="6521026" y="2536611"/>
            <a:ext cx="526039" cy="39887"/>
          </a:xfrm>
          <a:custGeom>
            <a:avLst/>
            <a:gdLst/>
            <a:ahLst/>
            <a:cxnLst/>
            <a:rect l="l" t="t" r="r" b="b"/>
            <a:pathLst>
              <a:path w="577850" h="43814">
                <a:moveTo>
                  <a:pt x="0" y="0"/>
                </a:moveTo>
                <a:lnTo>
                  <a:pt x="235" y="14"/>
                </a:lnTo>
              </a:path>
              <a:path w="577850" h="43814">
                <a:moveTo>
                  <a:pt x="577479" y="43467"/>
                </a:moveTo>
                <a:lnTo>
                  <a:pt x="577714" y="43481"/>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7" name="object 77"/>
          <p:cNvSpPr/>
          <p:nvPr/>
        </p:nvSpPr>
        <p:spPr>
          <a:xfrm>
            <a:off x="7076358" y="2584332"/>
            <a:ext cx="487887" cy="135267"/>
          </a:xfrm>
          <a:custGeom>
            <a:avLst/>
            <a:gdLst/>
            <a:ahLst/>
            <a:cxnLst/>
            <a:rect l="l" t="t" r="r" b="b"/>
            <a:pathLst>
              <a:path w="535940" h="148589">
                <a:moveTo>
                  <a:pt x="0" y="0"/>
                </a:moveTo>
                <a:lnTo>
                  <a:pt x="535388" y="148085"/>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8" name="object 78"/>
          <p:cNvSpPr/>
          <p:nvPr/>
        </p:nvSpPr>
        <p:spPr>
          <a:xfrm>
            <a:off x="7046940" y="2576195"/>
            <a:ext cx="531820" cy="147407"/>
          </a:xfrm>
          <a:custGeom>
            <a:avLst/>
            <a:gdLst/>
            <a:ahLst/>
            <a:cxnLst/>
            <a:rect l="l" t="t" r="r" b="b"/>
            <a:pathLst>
              <a:path w="584200" h="161925">
                <a:moveTo>
                  <a:pt x="0" y="0"/>
                </a:moveTo>
                <a:lnTo>
                  <a:pt x="132" y="36"/>
                </a:lnTo>
              </a:path>
              <a:path w="584200" h="161925">
                <a:moveTo>
                  <a:pt x="583796" y="161478"/>
                </a:moveTo>
                <a:lnTo>
                  <a:pt x="583928" y="161507"/>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9" name="object 79"/>
          <p:cNvSpPr/>
          <p:nvPr/>
        </p:nvSpPr>
        <p:spPr>
          <a:xfrm>
            <a:off x="3147858" y="2456162"/>
            <a:ext cx="4462082" cy="305797"/>
          </a:xfrm>
          <a:custGeom>
            <a:avLst/>
            <a:gdLst/>
            <a:ahLst/>
            <a:cxnLst/>
            <a:rect l="l" t="t" r="r" b="b"/>
            <a:pathLst>
              <a:path w="4901565" h="335914">
                <a:moveTo>
                  <a:pt x="37275" y="0"/>
                </a:moveTo>
                <a:lnTo>
                  <a:pt x="22785" y="2923"/>
                </a:lnTo>
                <a:lnTo>
                  <a:pt x="10934" y="10900"/>
                </a:lnTo>
                <a:lnTo>
                  <a:pt x="2935" y="22745"/>
                </a:lnTo>
                <a:lnTo>
                  <a:pt x="0" y="37268"/>
                </a:lnTo>
                <a:lnTo>
                  <a:pt x="2935" y="51791"/>
                </a:lnTo>
                <a:lnTo>
                  <a:pt x="10934" y="63635"/>
                </a:lnTo>
                <a:lnTo>
                  <a:pt x="22785" y="71613"/>
                </a:lnTo>
                <a:lnTo>
                  <a:pt x="37275" y="74536"/>
                </a:lnTo>
                <a:lnTo>
                  <a:pt x="51798" y="71613"/>
                </a:lnTo>
                <a:lnTo>
                  <a:pt x="63642" y="63635"/>
                </a:lnTo>
                <a:lnTo>
                  <a:pt x="71620" y="51791"/>
                </a:lnTo>
                <a:lnTo>
                  <a:pt x="74543" y="37268"/>
                </a:lnTo>
                <a:lnTo>
                  <a:pt x="71620" y="22745"/>
                </a:lnTo>
                <a:lnTo>
                  <a:pt x="63642" y="10900"/>
                </a:lnTo>
                <a:lnTo>
                  <a:pt x="51798" y="2923"/>
                </a:lnTo>
                <a:lnTo>
                  <a:pt x="37275" y="0"/>
                </a:lnTo>
                <a:close/>
              </a:path>
              <a:path w="4901565" h="335914">
                <a:moveTo>
                  <a:pt x="136666" y="111811"/>
                </a:moveTo>
                <a:lnTo>
                  <a:pt x="122176" y="114735"/>
                </a:lnTo>
                <a:lnTo>
                  <a:pt x="110326" y="122713"/>
                </a:lnTo>
                <a:lnTo>
                  <a:pt x="102327" y="134559"/>
                </a:lnTo>
                <a:lnTo>
                  <a:pt x="99391" y="149087"/>
                </a:lnTo>
                <a:lnTo>
                  <a:pt x="102327" y="163610"/>
                </a:lnTo>
                <a:lnTo>
                  <a:pt x="110326" y="175454"/>
                </a:lnTo>
                <a:lnTo>
                  <a:pt x="122176" y="183432"/>
                </a:lnTo>
                <a:lnTo>
                  <a:pt x="136666" y="186355"/>
                </a:lnTo>
                <a:lnTo>
                  <a:pt x="151189" y="183432"/>
                </a:lnTo>
                <a:lnTo>
                  <a:pt x="163034" y="175454"/>
                </a:lnTo>
                <a:lnTo>
                  <a:pt x="171011" y="163610"/>
                </a:lnTo>
                <a:lnTo>
                  <a:pt x="173935" y="149087"/>
                </a:lnTo>
                <a:lnTo>
                  <a:pt x="171011" y="134559"/>
                </a:lnTo>
                <a:lnTo>
                  <a:pt x="163034" y="122713"/>
                </a:lnTo>
                <a:lnTo>
                  <a:pt x="151189" y="114735"/>
                </a:lnTo>
                <a:lnTo>
                  <a:pt x="136666" y="111811"/>
                </a:lnTo>
                <a:close/>
              </a:path>
              <a:path w="4901565" h="335914">
                <a:moveTo>
                  <a:pt x="229844" y="6206"/>
                </a:moveTo>
                <a:lnTo>
                  <a:pt x="215354" y="9130"/>
                </a:lnTo>
                <a:lnTo>
                  <a:pt x="203504" y="17110"/>
                </a:lnTo>
                <a:lnTo>
                  <a:pt x="195504" y="28957"/>
                </a:lnTo>
                <a:lnTo>
                  <a:pt x="192569" y="43481"/>
                </a:lnTo>
                <a:lnTo>
                  <a:pt x="195504" y="58004"/>
                </a:lnTo>
                <a:lnTo>
                  <a:pt x="203504" y="69849"/>
                </a:lnTo>
                <a:lnTo>
                  <a:pt x="215354" y="77826"/>
                </a:lnTo>
                <a:lnTo>
                  <a:pt x="229844" y="80750"/>
                </a:lnTo>
                <a:lnTo>
                  <a:pt x="244370" y="77826"/>
                </a:lnTo>
                <a:lnTo>
                  <a:pt x="256214" y="69849"/>
                </a:lnTo>
                <a:lnTo>
                  <a:pt x="264190" y="58004"/>
                </a:lnTo>
                <a:lnTo>
                  <a:pt x="267112" y="43481"/>
                </a:lnTo>
                <a:lnTo>
                  <a:pt x="264190" y="28957"/>
                </a:lnTo>
                <a:lnTo>
                  <a:pt x="256214" y="17110"/>
                </a:lnTo>
                <a:lnTo>
                  <a:pt x="244370" y="9130"/>
                </a:lnTo>
                <a:lnTo>
                  <a:pt x="229844" y="6206"/>
                </a:lnTo>
                <a:close/>
              </a:path>
              <a:path w="4901565" h="335914">
                <a:moveTo>
                  <a:pt x="813765" y="37268"/>
                </a:moveTo>
                <a:lnTo>
                  <a:pt x="799242" y="40191"/>
                </a:lnTo>
                <a:lnTo>
                  <a:pt x="787398" y="48168"/>
                </a:lnTo>
                <a:lnTo>
                  <a:pt x="779420" y="60013"/>
                </a:lnTo>
                <a:lnTo>
                  <a:pt x="776497" y="74536"/>
                </a:lnTo>
                <a:lnTo>
                  <a:pt x="779420" y="89063"/>
                </a:lnTo>
                <a:lnTo>
                  <a:pt x="787398" y="100909"/>
                </a:lnTo>
                <a:lnTo>
                  <a:pt x="799242" y="108888"/>
                </a:lnTo>
                <a:lnTo>
                  <a:pt x="813765" y="111811"/>
                </a:lnTo>
                <a:lnTo>
                  <a:pt x="828293" y="108888"/>
                </a:lnTo>
                <a:lnTo>
                  <a:pt x="840139" y="100909"/>
                </a:lnTo>
                <a:lnTo>
                  <a:pt x="848118" y="89063"/>
                </a:lnTo>
                <a:lnTo>
                  <a:pt x="851041" y="74536"/>
                </a:lnTo>
                <a:lnTo>
                  <a:pt x="848118" y="60013"/>
                </a:lnTo>
                <a:lnTo>
                  <a:pt x="840139" y="48168"/>
                </a:lnTo>
                <a:lnTo>
                  <a:pt x="828293" y="40191"/>
                </a:lnTo>
                <a:lnTo>
                  <a:pt x="813765" y="37268"/>
                </a:lnTo>
                <a:close/>
              </a:path>
              <a:path w="4901565" h="335914">
                <a:moveTo>
                  <a:pt x="1391480" y="12420"/>
                </a:moveTo>
                <a:lnTo>
                  <a:pt x="1376956" y="15343"/>
                </a:lnTo>
                <a:lnTo>
                  <a:pt x="1365109" y="23321"/>
                </a:lnTo>
                <a:lnTo>
                  <a:pt x="1357129" y="35165"/>
                </a:lnTo>
                <a:lnTo>
                  <a:pt x="1354205" y="49688"/>
                </a:lnTo>
                <a:lnTo>
                  <a:pt x="1357129" y="64215"/>
                </a:lnTo>
                <a:lnTo>
                  <a:pt x="1365109" y="76062"/>
                </a:lnTo>
                <a:lnTo>
                  <a:pt x="1376956" y="84040"/>
                </a:lnTo>
                <a:lnTo>
                  <a:pt x="1391480" y="86963"/>
                </a:lnTo>
                <a:lnTo>
                  <a:pt x="1406006" y="84040"/>
                </a:lnTo>
                <a:lnTo>
                  <a:pt x="1417850" y="76062"/>
                </a:lnTo>
                <a:lnTo>
                  <a:pt x="1425826" y="64215"/>
                </a:lnTo>
                <a:lnTo>
                  <a:pt x="1428748" y="49688"/>
                </a:lnTo>
                <a:lnTo>
                  <a:pt x="1425826" y="35165"/>
                </a:lnTo>
                <a:lnTo>
                  <a:pt x="1417850" y="23321"/>
                </a:lnTo>
                <a:lnTo>
                  <a:pt x="1406006" y="15343"/>
                </a:lnTo>
                <a:lnTo>
                  <a:pt x="1391480" y="12420"/>
                </a:lnTo>
                <a:close/>
              </a:path>
              <a:path w="4901565" h="335914">
                <a:moveTo>
                  <a:pt x="1969195" y="31054"/>
                </a:moveTo>
                <a:lnTo>
                  <a:pt x="1954671" y="33978"/>
                </a:lnTo>
                <a:lnTo>
                  <a:pt x="1942824" y="41958"/>
                </a:lnTo>
                <a:lnTo>
                  <a:pt x="1934844" y="53805"/>
                </a:lnTo>
                <a:lnTo>
                  <a:pt x="1931920" y="68329"/>
                </a:lnTo>
                <a:lnTo>
                  <a:pt x="1934844" y="82852"/>
                </a:lnTo>
                <a:lnTo>
                  <a:pt x="1942824" y="94697"/>
                </a:lnTo>
                <a:lnTo>
                  <a:pt x="1954671" y="102674"/>
                </a:lnTo>
                <a:lnTo>
                  <a:pt x="1969195" y="105597"/>
                </a:lnTo>
                <a:lnTo>
                  <a:pt x="1983721" y="102674"/>
                </a:lnTo>
                <a:lnTo>
                  <a:pt x="1995565" y="94697"/>
                </a:lnTo>
                <a:lnTo>
                  <a:pt x="2003541" y="82852"/>
                </a:lnTo>
                <a:lnTo>
                  <a:pt x="2006463" y="68329"/>
                </a:lnTo>
                <a:lnTo>
                  <a:pt x="2003541" y="53805"/>
                </a:lnTo>
                <a:lnTo>
                  <a:pt x="1995565" y="41958"/>
                </a:lnTo>
                <a:lnTo>
                  <a:pt x="1983721" y="33978"/>
                </a:lnTo>
                <a:lnTo>
                  <a:pt x="1969195" y="31054"/>
                </a:lnTo>
                <a:close/>
              </a:path>
              <a:path w="4901565" h="335914">
                <a:moveTo>
                  <a:pt x="2546903" y="68329"/>
                </a:moveTo>
                <a:lnTo>
                  <a:pt x="2532383" y="71252"/>
                </a:lnTo>
                <a:lnTo>
                  <a:pt x="2520538" y="79230"/>
                </a:lnTo>
                <a:lnTo>
                  <a:pt x="2512559" y="91074"/>
                </a:lnTo>
                <a:lnTo>
                  <a:pt x="2509634" y="105597"/>
                </a:lnTo>
                <a:lnTo>
                  <a:pt x="2512559" y="120125"/>
                </a:lnTo>
                <a:lnTo>
                  <a:pt x="2520538" y="131971"/>
                </a:lnTo>
                <a:lnTo>
                  <a:pt x="2532383" y="139950"/>
                </a:lnTo>
                <a:lnTo>
                  <a:pt x="2546903" y="142873"/>
                </a:lnTo>
                <a:lnTo>
                  <a:pt x="2561430" y="139950"/>
                </a:lnTo>
                <a:lnTo>
                  <a:pt x="2573276" y="131971"/>
                </a:lnTo>
                <a:lnTo>
                  <a:pt x="2581255" y="120125"/>
                </a:lnTo>
                <a:lnTo>
                  <a:pt x="2584178" y="105597"/>
                </a:lnTo>
                <a:lnTo>
                  <a:pt x="2581255" y="91074"/>
                </a:lnTo>
                <a:lnTo>
                  <a:pt x="2573276" y="79230"/>
                </a:lnTo>
                <a:lnTo>
                  <a:pt x="2561430" y="71252"/>
                </a:lnTo>
                <a:lnTo>
                  <a:pt x="2546903" y="68329"/>
                </a:lnTo>
                <a:close/>
              </a:path>
              <a:path w="4901565" h="335914">
                <a:moveTo>
                  <a:pt x="3124617" y="62115"/>
                </a:moveTo>
                <a:lnTo>
                  <a:pt x="3110094" y="65039"/>
                </a:lnTo>
                <a:lnTo>
                  <a:pt x="3098250" y="73017"/>
                </a:lnTo>
                <a:lnTo>
                  <a:pt x="3090272" y="84864"/>
                </a:lnTo>
                <a:lnTo>
                  <a:pt x="3087349" y="99391"/>
                </a:lnTo>
                <a:lnTo>
                  <a:pt x="3090272" y="113914"/>
                </a:lnTo>
                <a:lnTo>
                  <a:pt x="3098250" y="125758"/>
                </a:lnTo>
                <a:lnTo>
                  <a:pt x="3110094" y="133736"/>
                </a:lnTo>
                <a:lnTo>
                  <a:pt x="3124617" y="136659"/>
                </a:lnTo>
                <a:lnTo>
                  <a:pt x="3139145" y="133736"/>
                </a:lnTo>
                <a:lnTo>
                  <a:pt x="3150991" y="125758"/>
                </a:lnTo>
                <a:lnTo>
                  <a:pt x="3158970" y="113914"/>
                </a:lnTo>
                <a:lnTo>
                  <a:pt x="3161893" y="99391"/>
                </a:lnTo>
                <a:lnTo>
                  <a:pt x="3158970" y="84864"/>
                </a:lnTo>
                <a:lnTo>
                  <a:pt x="3150991" y="73017"/>
                </a:lnTo>
                <a:lnTo>
                  <a:pt x="3139145" y="65039"/>
                </a:lnTo>
                <a:lnTo>
                  <a:pt x="3124617" y="62115"/>
                </a:lnTo>
                <a:close/>
              </a:path>
              <a:path w="4901565" h="335914">
                <a:moveTo>
                  <a:pt x="3708546" y="49688"/>
                </a:moveTo>
                <a:lnTo>
                  <a:pt x="3694022" y="52612"/>
                </a:lnTo>
                <a:lnTo>
                  <a:pt x="3682175" y="60592"/>
                </a:lnTo>
                <a:lnTo>
                  <a:pt x="3674195" y="72439"/>
                </a:lnTo>
                <a:lnTo>
                  <a:pt x="3671271" y="86963"/>
                </a:lnTo>
                <a:lnTo>
                  <a:pt x="3674195" y="101488"/>
                </a:lnTo>
                <a:lnTo>
                  <a:pt x="3682175" y="113334"/>
                </a:lnTo>
                <a:lnTo>
                  <a:pt x="3694022" y="121315"/>
                </a:lnTo>
                <a:lnTo>
                  <a:pt x="3708546" y="124239"/>
                </a:lnTo>
                <a:lnTo>
                  <a:pt x="3723072" y="121315"/>
                </a:lnTo>
                <a:lnTo>
                  <a:pt x="3734916" y="113334"/>
                </a:lnTo>
                <a:lnTo>
                  <a:pt x="3742892" y="101488"/>
                </a:lnTo>
                <a:lnTo>
                  <a:pt x="3745814" y="86963"/>
                </a:lnTo>
                <a:lnTo>
                  <a:pt x="3742892" y="72439"/>
                </a:lnTo>
                <a:lnTo>
                  <a:pt x="3734916" y="60592"/>
                </a:lnTo>
                <a:lnTo>
                  <a:pt x="3723072" y="52612"/>
                </a:lnTo>
                <a:lnTo>
                  <a:pt x="3708546" y="49688"/>
                </a:lnTo>
                <a:close/>
              </a:path>
              <a:path w="4901565" h="335914">
                <a:moveTo>
                  <a:pt x="4286253" y="99391"/>
                </a:moveTo>
                <a:lnTo>
                  <a:pt x="4271768" y="102314"/>
                </a:lnTo>
                <a:lnTo>
                  <a:pt x="4259919" y="110292"/>
                </a:lnTo>
                <a:lnTo>
                  <a:pt x="4251921" y="122136"/>
                </a:lnTo>
                <a:lnTo>
                  <a:pt x="4248985" y="136659"/>
                </a:lnTo>
                <a:lnTo>
                  <a:pt x="4251921" y="151182"/>
                </a:lnTo>
                <a:lnTo>
                  <a:pt x="4259919" y="163026"/>
                </a:lnTo>
                <a:lnTo>
                  <a:pt x="4271768" y="171004"/>
                </a:lnTo>
                <a:lnTo>
                  <a:pt x="4286253" y="173927"/>
                </a:lnTo>
                <a:lnTo>
                  <a:pt x="4300781" y="171004"/>
                </a:lnTo>
                <a:lnTo>
                  <a:pt x="4312627" y="163026"/>
                </a:lnTo>
                <a:lnTo>
                  <a:pt x="4320606" y="151182"/>
                </a:lnTo>
                <a:lnTo>
                  <a:pt x="4323529" y="136659"/>
                </a:lnTo>
                <a:lnTo>
                  <a:pt x="4320606" y="122136"/>
                </a:lnTo>
                <a:lnTo>
                  <a:pt x="4312627" y="110292"/>
                </a:lnTo>
                <a:lnTo>
                  <a:pt x="4300781" y="102314"/>
                </a:lnTo>
                <a:lnTo>
                  <a:pt x="4286253" y="99391"/>
                </a:lnTo>
                <a:close/>
              </a:path>
              <a:path w="4901565" h="335914">
                <a:moveTo>
                  <a:pt x="4863968" y="260898"/>
                </a:moveTo>
                <a:lnTo>
                  <a:pt x="4849483" y="263822"/>
                </a:lnTo>
                <a:lnTo>
                  <a:pt x="4837634" y="271800"/>
                </a:lnTo>
                <a:lnTo>
                  <a:pt x="4829636" y="283647"/>
                </a:lnTo>
                <a:lnTo>
                  <a:pt x="4826700" y="298174"/>
                </a:lnTo>
                <a:lnTo>
                  <a:pt x="4829636" y="312697"/>
                </a:lnTo>
                <a:lnTo>
                  <a:pt x="4837634" y="324541"/>
                </a:lnTo>
                <a:lnTo>
                  <a:pt x="4849483" y="332519"/>
                </a:lnTo>
                <a:lnTo>
                  <a:pt x="4863968" y="335442"/>
                </a:lnTo>
                <a:lnTo>
                  <a:pt x="4878496" y="332519"/>
                </a:lnTo>
                <a:lnTo>
                  <a:pt x="4890342" y="324541"/>
                </a:lnTo>
                <a:lnTo>
                  <a:pt x="4898320" y="312697"/>
                </a:lnTo>
                <a:lnTo>
                  <a:pt x="4901244" y="298174"/>
                </a:lnTo>
                <a:lnTo>
                  <a:pt x="4898320" y="283647"/>
                </a:lnTo>
                <a:lnTo>
                  <a:pt x="4890342" y="271800"/>
                </a:lnTo>
                <a:lnTo>
                  <a:pt x="4878496" y="263822"/>
                </a:lnTo>
                <a:lnTo>
                  <a:pt x="4863968" y="260898"/>
                </a:lnTo>
                <a:close/>
              </a:path>
            </a:pathLst>
          </a:custGeom>
          <a:solidFill>
            <a:srgbClr val="CA9CC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0" name="object 80"/>
          <p:cNvSpPr/>
          <p:nvPr/>
        </p:nvSpPr>
        <p:spPr>
          <a:xfrm>
            <a:off x="1578562" y="2423509"/>
            <a:ext cx="6000313" cy="1862526"/>
          </a:xfrm>
          <a:custGeom>
            <a:avLst/>
            <a:gdLst/>
            <a:ahLst/>
            <a:cxnLst/>
            <a:rect l="l" t="t" r="r" b="b"/>
            <a:pathLst>
              <a:path w="6591300" h="2045970">
                <a:moveTo>
                  <a:pt x="24847" y="2018891"/>
                </a:moveTo>
                <a:lnTo>
                  <a:pt x="24847" y="0"/>
                </a:lnTo>
              </a:path>
              <a:path w="6591300" h="2045970">
                <a:moveTo>
                  <a:pt x="0" y="0"/>
                </a:moveTo>
                <a:lnTo>
                  <a:pt x="24847" y="0"/>
                </a:lnTo>
              </a:path>
              <a:path w="6591300" h="2045970">
                <a:moveTo>
                  <a:pt x="0" y="403779"/>
                </a:moveTo>
                <a:lnTo>
                  <a:pt x="24847" y="403779"/>
                </a:lnTo>
              </a:path>
              <a:path w="6591300" h="2045970">
                <a:moveTo>
                  <a:pt x="0" y="807559"/>
                </a:moveTo>
                <a:lnTo>
                  <a:pt x="24847" y="807559"/>
                </a:lnTo>
              </a:path>
              <a:path w="6591300" h="2045970">
                <a:moveTo>
                  <a:pt x="0" y="1211250"/>
                </a:moveTo>
                <a:lnTo>
                  <a:pt x="24847" y="1211250"/>
                </a:lnTo>
              </a:path>
              <a:path w="6591300" h="2045970">
                <a:moveTo>
                  <a:pt x="0" y="1615030"/>
                </a:moveTo>
                <a:lnTo>
                  <a:pt x="24847" y="1615030"/>
                </a:lnTo>
              </a:path>
              <a:path w="6591300" h="2045970">
                <a:moveTo>
                  <a:pt x="0" y="2018810"/>
                </a:moveTo>
                <a:lnTo>
                  <a:pt x="24847" y="2018810"/>
                </a:lnTo>
              </a:path>
              <a:path w="6591300" h="2045970">
                <a:moveTo>
                  <a:pt x="24847" y="2018891"/>
                </a:moveTo>
                <a:lnTo>
                  <a:pt x="217417" y="2018891"/>
                </a:lnTo>
              </a:path>
              <a:path w="6591300" h="2045970">
                <a:moveTo>
                  <a:pt x="217417" y="2018891"/>
                </a:moveTo>
                <a:lnTo>
                  <a:pt x="409993" y="2018891"/>
                </a:lnTo>
              </a:path>
              <a:path w="6591300" h="2045970">
                <a:moveTo>
                  <a:pt x="409993" y="2018891"/>
                </a:moveTo>
                <a:lnTo>
                  <a:pt x="602562" y="2018891"/>
                </a:lnTo>
              </a:path>
              <a:path w="6591300" h="2045970">
                <a:moveTo>
                  <a:pt x="602562" y="2018891"/>
                </a:moveTo>
                <a:lnTo>
                  <a:pt x="801345" y="2018891"/>
                </a:lnTo>
              </a:path>
              <a:path w="6591300" h="2045970">
                <a:moveTo>
                  <a:pt x="801345" y="2018891"/>
                </a:moveTo>
                <a:lnTo>
                  <a:pt x="993914" y="2018891"/>
                </a:lnTo>
              </a:path>
              <a:path w="6591300" h="2045970">
                <a:moveTo>
                  <a:pt x="993914" y="2018891"/>
                </a:moveTo>
                <a:lnTo>
                  <a:pt x="1186484" y="2018891"/>
                </a:lnTo>
              </a:path>
              <a:path w="6591300" h="2045970">
                <a:moveTo>
                  <a:pt x="1186484" y="2018891"/>
                </a:moveTo>
                <a:lnTo>
                  <a:pt x="1379053" y="2018891"/>
                </a:lnTo>
              </a:path>
              <a:path w="6591300" h="2045970">
                <a:moveTo>
                  <a:pt x="1379053" y="2018891"/>
                </a:moveTo>
                <a:lnTo>
                  <a:pt x="1571629" y="2018891"/>
                </a:lnTo>
              </a:path>
              <a:path w="6591300" h="2045970">
                <a:moveTo>
                  <a:pt x="1571629" y="2018891"/>
                </a:moveTo>
                <a:lnTo>
                  <a:pt x="1764198" y="2018891"/>
                </a:lnTo>
              </a:path>
              <a:path w="6591300" h="2045970">
                <a:moveTo>
                  <a:pt x="1764198" y="2018891"/>
                </a:moveTo>
                <a:lnTo>
                  <a:pt x="1857376" y="2018891"/>
                </a:lnTo>
              </a:path>
              <a:path w="6591300" h="2045970">
                <a:moveTo>
                  <a:pt x="1857376" y="2018891"/>
                </a:moveTo>
                <a:lnTo>
                  <a:pt x="1956768" y="2018891"/>
                </a:lnTo>
              </a:path>
              <a:path w="6591300" h="2045970">
                <a:moveTo>
                  <a:pt x="1956768" y="2018891"/>
                </a:moveTo>
                <a:lnTo>
                  <a:pt x="2534482" y="2018891"/>
                </a:lnTo>
              </a:path>
              <a:path w="6591300" h="2045970">
                <a:moveTo>
                  <a:pt x="2534482" y="2018891"/>
                </a:moveTo>
                <a:lnTo>
                  <a:pt x="3112197" y="2018891"/>
                </a:lnTo>
              </a:path>
              <a:path w="6591300" h="2045970">
                <a:moveTo>
                  <a:pt x="3112197" y="2018891"/>
                </a:moveTo>
                <a:lnTo>
                  <a:pt x="3696119" y="2018891"/>
                </a:lnTo>
              </a:path>
              <a:path w="6591300" h="2045970">
                <a:moveTo>
                  <a:pt x="3696119" y="2018891"/>
                </a:moveTo>
                <a:lnTo>
                  <a:pt x="4273833" y="2018891"/>
                </a:lnTo>
              </a:path>
              <a:path w="6591300" h="2045970">
                <a:moveTo>
                  <a:pt x="4273833" y="2018891"/>
                </a:moveTo>
                <a:lnTo>
                  <a:pt x="4851548" y="2018891"/>
                </a:lnTo>
              </a:path>
              <a:path w="6591300" h="2045970">
                <a:moveTo>
                  <a:pt x="4851548" y="2018891"/>
                </a:moveTo>
                <a:lnTo>
                  <a:pt x="5429256" y="2018891"/>
                </a:lnTo>
              </a:path>
              <a:path w="6591300" h="2045970">
                <a:moveTo>
                  <a:pt x="5429256" y="2018891"/>
                </a:moveTo>
                <a:lnTo>
                  <a:pt x="6006971" y="2018891"/>
                </a:lnTo>
              </a:path>
              <a:path w="6591300" h="2045970">
                <a:moveTo>
                  <a:pt x="6006971" y="2018891"/>
                </a:moveTo>
                <a:lnTo>
                  <a:pt x="6590899" y="2018891"/>
                </a:lnTo>
              </a:path>
              <a:path w="6591300" h="2045970">
                <a:moveTo>
                  <a:pt x="31061" y="2018891"/>
                </a:moveTo>
                <a:lnTo>
                  <a:pt x="31061" y="2045727"/>
                </a:lnTo>
              </a:path>
              <a:path w="6591300" h="2045970">
                <a:moveTo>
                  <a:pt x="223630" y="2018891"/>
                </a:moveTo>
                <a:lnTo>
                  <a:pt x="223630" y="2045727"/>
                </a:lnTo>
              </a:path>
              <a:path w="6591300" h="2045970">
                <a:moveTo>
                  <a:pt x="416200" y="2018891"/>
                </a:moveTo>
                <a:lnTo>
                  <a:pt x="416200" y="2045727"/>
                </a:lnTo>
              </a:path>
              <a:path w="6591300" h="2045970">
                <a:moveTo>
                  <a:pt x="608776" y="2018891"/>
                </a:moveTo>
                <a:lnTo>
                  <a:pt x="608776" y="2045727"/>
                </a:lnTo>
              </a:path>
              <a:path w="6591300" h="2045970">
                <a:moveTo>
                  <a:pt x="801345" y="2018891"/>
                </a:moveTo>
                <a:lnTo>
                  <a:pt x="801345" y="2045727"/>
                </a:lnTo>
              </a:path>
              <a:path w="6591300" h="2045970">
                <a:moveTo>
                  <a:pt x="993914" y="2018891"/>
                </a:moveTo>
                <a:lnTo>
                  <a:pt x="993914" y="2045727"/>
                </a:lnTo>
              </a:path>
              <a:path w="6591300" h="2045970">
                <a:moveTo>
                  <a:pt x="1186484" y="2018891"/>
                </a:moveTo>
                <a:lnTo>
                  <a:pt x="1186484" y="2045727"/>
                </a:lnTo>
              </a:path>
              <a:path w="6591300" h="2045970">
                <a:moveTo>
                  <a:pt x="1379053" y="2018891"/>
                </a:moveTo>
                <a:lnTo>
                  <a:pt x="1379053" y="2045727"/>
                </a:lnTo>
              </a:path>
              <a:path w="6591300" h="2045970">
                <a:moveTo>
                  <a:pt x="1571629" y="2018891"/>
                </a:moveTo>
                <a:lnTo>
                  <a:pt x="1571629" y="2045727"/>
                </a:lnTo>
              </a:path>
              <a:path w="6591300" h="2045970">
                <a:moveTo>
                  <a:pt x="2341913" y="2018891"/>
                </a:moveTo>
                <a:lnTo>
                  <a:pt x="2341913" y="2045727"/>
                </a:lnTo>
              </a:path>
              <a:path w="6591300" h="2045970">
                <a:moveTo>
                  <a:pt x="3118404" y="2018891"/>
                </a:moveTo>
                <a:lnTo>
                  <a:pt x="3118404" y="2045727"/>
                </a:lnTo>
              </a:path>
              <a:path w="6591300" h="2045970">
                <a:moveTo>
                  <a:pt x="3310980" y="2018891"/>
                </a:moveTo>
                <a:lnTo>
                  <a:pt x="3310980" y="2045727"/>
                </a:lnTo>
              </a:path>
              <a:path w="6591300" h="2045970">
                <a:moveTo>
                  <a:pt x="3503549" y="2018891"/>
                </a:moveTo>
                <a:lnTo>
                  <a:pt x="3503549" y="2045727"/>
                </a:lnTo>
              </a:path>
              <a:path w="6591300" h="2045970">
                <a:moveTo>
                  <a:pt x="3696119" y="2018891"/>
                </a:moveTo>
                <a:lnTo>
                  <a:pt x="3696119" y="2045727"/>
                </a:lnTo>
              </a:path>
              <a:path w="6591300" h="2045970">
                <a:moveTo>
                  <a:pt x="3888688" y="2018891"/>
                </a:moveTo>
                <a:lnTo>
                  <a:pt x="3888688" y="2045727"/>
                </a:lnTo>
              </a:path>
              <a:path w="6591300" h="2045970">
                <a:moveTo>
                  <a:pt x="4081264" y="2018891"/>
                </a:moveTo>
                <a:lnTo>
                  <a:pt x="4081264" y="2045727"/>
                </a:lnTo>
              </a:path>
              <a:path w="6591300" h="2045970">
                <a:moveTo>
                  <a:pt x="4273833" y="2018891"/>
                </a:moveTo>
                <a:lnTo>
                  <a:pt x="4273833" y="2045727"/>
                </a:lnTo>
              </a:path>
              <a:path w="6591300" h="2045970">
                <a:moveTo>
                  <a:pt x="4466403" y="2018891"/>
                </a:moveTo>
                <a:lnTo>
                  <a:pt x="4466403" y="2045727"/>
                </a:lnTo>
              </a:path>
              <a:path w="6591300" h="2045970">
                <a:moveTo>
                  <a:pt x="5044117" y="2018891"/>
                </a:moveTo>
                <a:lnTo>
                  <a:pt x="5044117" y="2045727"/>
                </a:lnTo>
              </a:path>
              <a:path w="6591300" h="2045970">
                <a:moveTo>
                  <a:pt x="5236687" y="2018891"/>
                </a:moveTo>
                <a:lnTo>
                  <a:pt x="5236687" y="2045727"/>
                </a:lnTo>
              </a:path>
              <a:path w="6591300" h="2045970">
                <a:moveTo>
                  <a:pt x="6590899" y="2018891"/>
                </a:moveTo>
                <a:lnTo>
                  <a:pt x="6590899" y="2045727"/>
                </a:lnTo>
              </a:path>
              <a:path w="6591300" h="2045970">
                <a:moveTo>
                  <a:pt x="5429256" y="2018891"/>
                </a:moveTo>
                <a:lnTo>
                  <a:pt x="5429256" y="2045727"/>
                </a:lnTo>
              </a:path>
              <a:path w="6591300" h="2045970">
                <a:moveTo>
                  <a:pt x="5621832" y="2018891"/>
                </a:moveTo>
                <a:lnTo>
                  <a:pt x="5621832" y="2045727"/>
                </a:lnTo>
              </a:path>
              <a:path w="6591300" h="2045970">
                <a:moveTo>
                  <a:pt x="5820615" y="2018891"/>
                </a:moveTo>
                <a:lnTo>
                  <a:pt x="5820615" y="2045727"/>
                </a:lnTo>
              </a:path>
              <a:path w="6591300" h="2045970">
                <a:moveTo>
                  <a:pt x="6013184" y="2018891"/>
                </a:moveTo>
                <a:lnTo>
                  <a:pt x="6013184" y="2045727"/>
                </a:lnTo>
              </a:path>
              <a:path w="6591300" h="2045970">
                <a:moveTo>
                  <a:pt x="6205754" y="2018891"/>
                </a:moveTo>
                <a:lnTo>
                  <a:pt x="6205754" y="2045727"/>
                </a:lnTo>
              </a:path>
              <a:path w="6591300" h="2045970">
                <a:moveTo>
                  <a:pt x="6398323" y="2018891"/>
                </a:moveTo>
                <a:lnTo>
                  <a:pt x="6398323" y="2045727"/>
                </a:lnTo>
              </a:path>
              <a:path w="6591300" h="2045970">
                <a:moveTo>
                  <a:pt x="1764198" y="2018891"/>
                </a:moveTo>
                <a:lnTo>
                  <a:pt x="1764198" y="2045727"/>
                </a:lnTo>
              </a:path>
              <a:path w="6591300" h="2045970">
                <a:moveTo>
                  <a:pt x="2540696" y="2018891"/>
                </a:moveTo>
                <a:lnTo>
                  <a:pt x="2540696" y="2045727"/>
                </a:lnTo>
              </a:path>
              <a:path w="6591300" h="2045970">
                <a:moveTo>
                  <a:pt x="1956768" y="2018891"/>
                </a:moveTo>
                <a:lnTo>
                  <a:pt x="1956768" y="2045727"/>
                </a:lnTo>
              </a:path>
              <a:path w="6591300" h="2045970">
                <a:moveTo>
                  <a:pt x="2733265" y="2018891"/>
                </a:moveTo>
                <a:lnTo>
                  <a:pt x="2733265" y="2045727"/>
                </a:lnTo>
              </a:path>
              <a:path w="6591300" h="2045970">
                <a:moveTo>
                  <a:pt x="2149337" y="2018891"/>
                </a:moveTo>
                <a:lnTo>
                  <a:pt x="2149337" y="2045727"/>
                </a:lnTo>
              </a:path>
              <a:path w="6591300" h="2045970">
                <a:moveTo>
                  <a:pt x="2925835" y="2018891"/>
                </a:moveTo>
                <a:lnTo>
                  <a:pt x="2925835" y="2045727"/>
                </a:lnTo>
              </a:path>
              <a:path w="6591300" h="2045970">
                <a:moveTo>
                  <a:pt x="4658972" y="2018891"/>
                </a:moveTo>
                <a:lnTo>
                  <a:pt x="4658972" y="2045727"/>
                </a:lnTo>
              </a:path>
              <a:path w="6591300" h="2045970">
                <a:moveTo>
                  <a:pt x="4851548" y="2018891"/>
                </a:moveTo>
                <a:lnTo>
                  <a:pt x="4851548" y="2045727"/>
                </a:lnTo>
              </a:path>
              <a:path w="6591300" h="2045970">
                <a:moveTo>
                  <a:pt x="1863590" y="2018891"/>
                </a:moveTo>
                <a:lnTo>
                  <a:pt x="1863590" y="2045727"/>
                </a:lnTo>
              </a:path>
            </a:pathLst>
          </a:custGeom>
          <a:ln w="889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1" name="object 81"/>
          <p:cNvSpPr/>
          <p:nvPr/>
        </p:nvSpPr>
        <p:spPr>
          <a:xfrm>
            <a:off x="3184579" y="2152071"/>
            <a:ext cx="0" cy="2110516"/>
          </a:xfrm>
          <a:custGeom>
            <a:avLst/>
            <a:gdLst/>
            <a:ahLst/>
            <a:cxnLst/>
            <a:rect l="l" t="t" r="r" b="b"/>
            <a:pathLst>
              <a:path h="2318384">
                <a:moveTo>
                  <a:pt x="0" y="0"/>
                </a:moveTo>
                <a:lnTo>
                  <a:pt x="0" y="2318221"/>
                </a:lnTo>
              </a:path>
            </a:pathLst>
          </a:custGeom>
          <a:ln w="8890">
            <a:solidFill>
              <a:srgbClr val="000000"/>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2" name="object 82"/>
          <p:cNvSpPr/>
          <p:nvPr/>
        </p:nvSpPr>
        <p:spPr>
          <a:xfrm>
            <a:off x="1601182" y="2423510"/>
            <a:ext cx="5977768" cy="243365"/>
          </a:xfrm>
          <a:custGeom>
            <a:avLst/>
            <a:gdLst/>
            <a:ahLst/>
            <a:cxnLst/>
            <a:rect l="l" t="t" r="r" b="b"/>
            <a:pathLst>
              <a:path w="6566534" h="267335">
                <a:moveTo>
                  <a:pt x="0" y="0"/>
                </a:moveTo>
                <a:lnTo>
                  <a:pt x="192569" y="217417"/>
                </a:lnTo>
              </a:path>
              <a:path w="6566534" h="267335">
                <a:moveTo>
                  <a:pt x="192569" y="217417"/>
                </a:moveTo>
                <a:lnTo>
                  <a:pt x="385145" y="267112"/>
                </a:lnTo>
              </a:path>
              <a:path w="6566534" h="267335">
                <a:moveTo>
                  <a:pt x="385145" y="267112"/>
                </a:moveTo>
                <a:lnTo>
                  <a:pt x="577714" y="149087"/>
                </a:lnTo>
              </a:path>
              <a:path w="6566534" h="267335">
                <a:moveTo>
                  <a:pt x="577714" y="149087"/>
                </a:moveTo>
                <a:lnTo>
                  <a:pt x="776497" y="130453"/>
                </a:lnTo>
              </a:path>
              <a:path w="6566534" h="267335">
                <a:moveTo>
                  <a:pt x="776497" y="130453"/>
                </a:moveTo>
                <a:lnTo>
                  <a:pt x="969066" y="80757"/>
                </a:lnTo>
              </a:path>
              <a:path w="6566534" h="267335">
                <a:moveTo>
                  <a:pt x="969066" y="80757"/>
                </a:moveTo>
                <a:lnTo>
                  <a:pt x="1161636" y="55909"/>
                </a:lnTo>
              </a:path>
              <a:path w="6566534" h="267335">
                <a:moveTo>
                  <a:pt x="1161636" y="55909"/>
                </a:moveTo>
                <a:lnTo>
                  <a:pt x="1354205" y="55909"/>
                </a:lnTo>
              </a:path>
              <a:path w="6566534" h="267335">
                <a:moveTo>
                  <a:pt x="1354205" y="55909"/>
                </a:moveTo>
                <a:lnTo>
                  <a:pt x="1546781" y="118025"/>
                </a:lnTo>
              </a:path>
              <a:path w="6566534" h="267335">
                <a:moveTo>
                  <a:pt x="1546781" y="118025"/>
                </a:moveTo>
                <a:lnTo>
                  <a:pt x="1739350" y="136659"/>
                </a:lnTo>
              </a:path>
              <a:path w="6566534" h="267335">
                <a:moveTo>
                  <a:pt x="1739350" y="136659"/>
                </a:moveTo>
                <a:lnTo>
                  <a:pt x="1832528" y="86971"/>
                </a:lnTo>
              </a:path>
              <a:path w="6566534" h="267335">
                <a:moveTo>
                  <a:pt x="1832528" y="86971"/>
                </a:moveTo>
                <a:lnTo>
                  <a:pt x="1931920" y="0"/>
                </a:lnTo>
              </a:path>
              <a:path w="6566534" h="267335">
                <a:moveTo>
                  <a:pt x="1931920" y="0"/>
                </a:moveTo>
                <a:lnTo>
                  <a:pt x="2509634" y="105605"/>
                </a:lnTo>
              </a:path>
              <a:path w="6566534" h="267335">
                <a:moveTo>
                  <a:pt x="2509634" y="105605"/>
                </a:moveTo>
                <a:lnTo>
                  <a:pt x="3087349" y="49695"/>
                </a:lnTo>
              </a:path>
              <a:path w="6566534" h="267335">
                <a:moveTo>
                  <a:pt x="3087349" y="49695"/>
                </a:moveTo>
                <a:lnTo>
                  <a:pt x="3671271" y="24847"/>
                </a:lnTo>
              </a:path>
              <a:path w="6566534" h="267335">
                <a:moveTo>
                  <a:pt x="3671271" y="24847"/>
                </a:moveTo>
                <a:lnTo>
                  <a:pt x="4248985" y="74543"/>
                </a:lnTo>
              </a:path>
              <a:path w="6566534" h="267335">
                <a:moveTo>
                  <a:pt x="4248985" y="74543"/>
                </a:moveTo>
                <a:lnTo>
                  <a:pt x="4826700" y="99391"/>
                </a:lnTo>
              </a:path>
              <a:path w="6566534" h="267335">
                <a:moveTo>
                  <a:pt x="4826700" y="99391"/>
                </a:moveTo>
                <a:lnTo>
                  <a:pt x="5404408" y="136659"/>
                </a:lnTo>
              </a:path>
              <a:path w="6566534" h="267335">
                <a:moveTo>
                  <a:pt x="5404408" y="136659"/>
                </a:moveTo>
                <a:lnTo>
                  <a:pt x="5982123" y="55909"/>
                </a:lnTo>
              </a:path>
              <a:path w="6566534" h="267335">
                <a:moveTo>
                  <a:pt x="5982123" y="55909"/>
                </a:moveTo>
                <a:lnTo>
                  <a:pt x="6566051" y="118025"/>
                </a:lnTo>
              </a:path>
            </a:pathLst>
          </a:custGeom>
          <a:ln w="18634">
            <a:solidFill>
              <a:srgbClr val="57628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3" name="object 83"/>
          <p:cNvSpPr/>
          <p:nvPr/>
        </p:nvSpPr>
        <p:spPr>
          <a:xfrm>
            <a:off x="1567332" y="2391091"/>
            <a:ext cx="6039621" cy="305797"/>
          </a:xfrm>
          <a:custGeom>
            <a:avLst/>
            <a:gdLst/>
            <a:ahLst/>
            <a:cxnLst/>
            <a:rect l="l" t="t" r="r" b="b"/>
            <a:pathLst>
              <a:path w="6634480" h="335914">
                <a:moveTo>
                  <a:pt x="34117" y="0"/>
                </a:moveTo>
                <a:lnTo>
                  <a:pt x="20822" y="2688"/>
                </a:lnTo>
                <a:lnTo>
                  <a:pt x="9979" y="10021"/>
                </a:lnTo>
                <a:lnTo>
                  <a:pt x="2676" y="20893"/>
                </a:lnTo>
                <a:lnTo>
                  <a:pt x="0" y="34205"/>
                </a:lnTo>
                <a:lnTo>
                  <a:pt x="2676" y="47504"/>
                </a:lnTo>
                <a:lnTo>
                  <a:pt x="9979" y="58349"/>
                </a:lnTo>
                <a:lnTo>
                  <a:pt x="20822" y="65653"/>
                </a:lnTo>
                <a:lnTo>
                  <a:pt x="34117" y="68329"/>
                </a:lnTo>
                <a:lnTo>
                  <a:pt x="47429" y="65653"/>
                </a:lnTo>
                <a:lnTo>
                  <a:pt x="58305" y="58349"/>
                </a:lnTo>
                <a:lnTo>
                  <a:pt x="65639" y="47504"/>
                </a:lnTo>
                <a:lnTo>
                  <a:pt x="68329" y="34205"/>
                </a:lnTo>
                <a:lnTo>
                  <a:pt x="65639" y="20893"/>
                </a:lnTo>
                <a:lnTo>
                  <a:pt x="58305" y="10021"/>
                </a:lnTo>
                <a:lnTo>
                  <a:pt x="47429" y="2688"/>
                </a:lnTo>
                <a:lnTo>
                  <a:pt x="34117" y="0"/>
                </a:lnTo>
                <a:close/>
              </a:path>
              <a:path w="6634480" h="335914">
                <a:moveTo>
                  <a:pt x="226686" y="217417"/>
                </a:moveTo>
                <a:lnTo>
                  <a:pt x="213391" y="220106"/>
                </a:lnTo>
                <a:lnTo>
                  <a:pt x="202548" y="227438"/>
                </a:lnTo>
                <a:lnTo>
                  <a:pt x="195245" y="238310"/>
                </a:lnTo>
                <a:lnTo>
                  <a:pt x="192569" y="251622"/>
                </a:lnTo>
                <a:lnTo>
                  <a:pt x="195245" y="264921"/>
                </a:lnTo>
                <a:lnTo>
                  <a:pt x="202548" y="275766"/>
                </a:lnTo>
                <a:lnTo>
                  <a:pt x="213391" y="283070"/>
                </a:lnTo>
                <a:lnTo>
                  <a:pt x="226686" y="285746"/>
                </a:lnTo>
                <a:lnTo>
                  <a:pt x="240001" y="283070"/>
                </a:lnTo>
                <a:lnTo>
                  <a:pt x="250876" y="275766"/>
                </a:lnTo>
                <a:lnTo>
                  <a:pt x="258209" y="264921"/>
                </a:lnTo>
                <a:lnTo>
                  <a:pt x="260898" y="251622"/>
                </a:lnTo>
                <a:lnTo>
                  <a:pt x="258209" y="238310"/>
                </a:lnTo>
                <a:lnTo>
                  <a:pt x="250876" y="227438"/>
                </a:lnTo>
                <a:lnTo>
                  <a:pt x="240001" y="220106"/>
                </a:lnTo>
                <a:lnTo>
                  <a:pt x="226686" y="217417"/>
                </a:lnTo>
                <a:close/>
              </a:path>
              <a:path w="6634480" h="335914">
                <a:moveTo>
                  <a:pt x="419262" y="267112"/>
                </a:moveTo>
                <a:lnTo>
                  <a:pt x="405963" y="269801"/>
                </a:lnTo>
                <a:lnTo>
                  <a:pt x="395118" y="277133"/>
                </a:lnTo>
                <a:lnTo>
                  <a:pt x="387814" y="288006"/>
                </a:lnTo>
                <a:lnTo>
                  <a:pt x="385138" y="301318"/>
                </a:lnTo>
                <a:lnTo>
                  <a:pt x="387814" y="314616"/>
                </a:lnTo>
                <a:lnTo>
                  <a:pt x="395118" y="325462"/>
                </a:lnTo>
                <a:lnTo>
                  <a:pt x="405963" y="332766"/>
                </a:lnTo>
                <a:lnTo>
                  <a:pt x="419262" y="335442"/>
                </a:lnTo>
                <a:lnTo>
                  <a:pt x="432575" y="332766"/>
                </a:lnTo>
                <a:lnTo>
                  <a:pt x="443450" y="325462"/>
                </a:lnTo>
                <a:lnTo>
                  <a:pt x="450785" y="314616"/>
                </a:lnTo>
                <a:lnTo>
                  <a:pt x="453475" y="301318"/>
                </a:lnTo>
                <a:lnTo>
                  <a:pt x="450785" y="288006"/>
                </a:lnTo>
                <a:lnTo>
                  <a:pt x="443450" y="277133"/>
                </a:lnTo>
                <a:lnTo>
                  <a:pt x="432575" y="269801"/>
                </a:lnTo>
                <a:lnTo>
                  <a:pt x="419262" y="267112"/>
                </a:lnTo>
                <a:close/>
              </a:path>
              <a:path w="6634480" h="335914">
                <a:moveTo>
                  <a:pt x="611831" y="149087"/>
                </a:moveTo>
                <a:lnTo>
                  <a:pt x="598534" y="151776"/>
                </a:lnTo>
                <a:lnTo>
                  <a:pt x="587691" y="159108"/>
                </a:lnTo>
                <a:lnTo>
                  <a:pt x="580389" y="169981"/>
                </a:lnTo>
                <a:lnTo>
                  <a:pt x="577714" y="183292"/>
                </a:lnTo>
                <a:lnTo>
                  <a:pt x="580389" y="196591"/>
                </a:lnTo>
                <a:lnTo>
                  <a:pt x="587691" y="207436"/>
                </a:lnTo>
                <a:lnTo>
                  <a:pt x="598534" y="214740"/>
                </a:lnTo>
                <a:lnTo>
                  <a:pt x="611831" y="217417"/>
                </a:lnTo>
                <a:lnTo>
                  <a:pt x="625144" y="214740"/>
                </a:lnTo>
                <a:lnTo>
                  <a:pt x="636019" y="207436"/>
                </a:lnTo>
                <a:lnTo>
                  <a:pt x="643354" y="196591"/>
                </a:lnTo>
                <a:lnTo>
                  <a:pt x="646044" y="183292"/>
                </a:lnTo>
                <a:lnTo>
                  <a:pt x="643354" y="169981"/>
                </a:lnTo>
                <a:lnTo>
                  <a:pt x="636019" y="159108"/>
                </a:lnTo>
                <a:lnTo>
                  <a:pt x="625144" y="151776"/>
                </a:lnTo>
                <a:lnTo>
                  <a:pt x="611831" y="149087"/>
                </a:lnTo>
                <a:close/>
              </a:path>
              <a:path w="6634480" h="335914">
                <a:moveTo>
                  <a:pt x="810614" y="130453"/>
                </a:moveTo>
                <a:lnTo>
                  <a:pt x="797317" y="133142"/>
                </a:lnTo>
                <a:lnTo>
                  <a:pt x="786474" y="140474"/>
                </a:lnTo>
                <a:lnTo>
                  <a:pt x="779172" y="151347"/>
                </a:lnTo>
                <a:lnTo>
                  <a:pt x="776497" y="164658"/>
                </a:lnTo>
                <a:lnTo>
                  <a:pt x="779172" y="177957"/>
                </a:lnTo>
                <a:lnTo>
                  <a:pt x="786474" y="188802"/>
                </a:lnTo>
                <a:lnTo>
                  <a:pt x="797317" y="196106"/>
                </a:lnTo>
                <a:lnTo>
                  <a:pt x="810614" y="198782"/>
                </a:lnTo>
                <a:lnTo>
                  <a:pt x="823927" y="196106"/>
                </a:lnTo>
                <a:lnTo>
                  <a:pt x="834802" y="188802"/>
                </a:lnTo>
                <a:lnTo>
                  <a:pt x="842137" y="177957"/>
                </a:lnTo>
                <a:lnTo>
                  <a:pt x="844827" y="164658"/>
                </a:lnTo>
                <a:lnTo>
                  <a:pt x="842137" y="151347"/>
                </a:lnTo>
                <a:lnTo>
                  <a:pt x="834802" y="140474"/>
                </a:lnTo>
                <a:lnTo>
                  <a:pt x="823927" y="133142"/>
                </a:lnTo>
                <a:lnTo>
                  <a:pt x="810614" y="130453"/>
                </a:lnTo>
                <a:close/>
              </a:path>
              <a:path w="6634480" h="335914">
                <a:moveTo>
                  <a:pt x="1003183" y="80757"/>
                </a:moveTo>
                <a:lnTo>
                  <a:pt x="989889" y="83446"/>
                </a:lnTo>
                <a:lnTo>
                  <a:pt x="979046" y="90778"/>
                </a:lnTo>
                <a:lnTo>
                  <a:pt x="971743" y="101651"/>
                </a:lnTo>
                <a:lnTo>
                  <a:pt x="969066" y="114962"/>
                </a:lnTo>
                <a:lnTo>
                  <a:pt x="971743" y="128261"/>
                </a:lnTo>
                <a:lnTo>
                  <a:pt x="979046" y="139106"/>
                </a:lnTo>
                <a:lnTo>
                  <a:pt x="989889" y="146410"/>
                </a:lnTo>
                <a:lnTo>
                  <a:pt x="1003183" y="149087"/>
                </a:lnTo>
                <a:lnTo>
                  <a:pt x="1016496" y="146410"/>
                </a:lnTo>
                <a:lnTo>
                  <a:pt x="1027372" y="139106"/>
                </a:lnTo>
                <a:lnTo>
                  <a:pt x="1034706" y="128261"/>
                </a:lnTo>
                <a:lnTo>
                  <a:pt x="1037396" y="114962"/>
                </a:lnTo>
                <a:lnTo>
                  <a:pt x="1034706" y="101651"/>
                </a:lnTo>
                <a:lnTo>
                  <a:pt x="1027372" y="90778"/>
                </a:lnTo>
                <a:lnTo>
                  <a:pt x="1016496" y="83446"/>
                </a:lnTo>
                <a:lnTo>
                  <a:pt x="1003183" y="80757"/>
                </a:lnTo>
                <a:close/>
              </a:path>
              <a:path w="6634480" h="335914">
                <a:moveTo>
                  <a:pt x="1195753" y="55909"/>
                </a:moveTo>
                <a:lnTo>
                  <a:pt x="1182458" y="58598"/>
                </a:lnTo>
                <a:lnTo>
                  <a:pt x="1171615" y="65930"/>
                </a:lnTo>
                <a:lnTo>
                  <a:pt x="1164312" y="76803"/>
                </a:lnTo>
                <a:lnTo>
                  <a:pt x="1161636" y="90114"/>
                </a:lnTo>
                <a:lnTo>
                  <a:pt x="1164312" y="103413"/>
                </a:lnTo>
                <a:lnTo>
                  <a:pt x="1171615" y="114258"/>
                </a:lnTo>
                <a:lnTo>
                  <a:pt x="1182458" y="121563"/>
                </a:lnTo>
                <a:lnTo>
                  <a:pt x="1195753" y="124239"/>
                </a:lnTo>
                <a:lnTo>
                  <a:pt x="1209068" y="121563"/>
                </a:lnTo>
                <a:lnTo>
                  <a:pt x="1219943" y="114258"/>
                </a:lnTo>
                <a:lnTo>
                  <a:pt x="1227276" y="103413"/>
                </a:lnTo>
                <a:lnTo>
                  <a:pt x="1229965" y="90114"/>
                </a:lnTo>
                <a:lnTo>
                  <a:pt x="1227276" y="76803"/>
                </a:lnTo>
                <a:lnTo>
                  <a:pt x="1219943" y="65930"/>
                </a:lnTo>
                <a:lnTo>
                  <a:pt x="1209068" y="58598"/>
                </a:lnTo>
                <a:lnTo>
                  <a:pt x="1195753" y="55909"/>
                </a:lnTo>
                <a:close/>
              </a:path>
              <a:path w="6634480" h="335914">
                <a:moveTo>
                  <a:pt x="1388329" y="55909"/>
                </a:moveTo>
                <a:lnTo>
                  <a:pt x="1375030" y="58598"/>
                </a:lnTo>
                <a:lnTo>
                  <a:pt x="1364185" y="65930"/>
                </a:lnTo>
                <a:lnTo>
                  <a:pt x="1356881" y="76803"/>
                </a:lnTo>
                <a:lnTo>
                  <a:pt x="1354205" y="90114"/>
                </a:lnTo>
                <a:lnTo>
                  <a:pt x="1356881" y="103413"/>
                </a:lnTo>
                <a:lnTo>
                  <a:pt x="1364185" y="114258"/>
                </a:lnTo>
                <a:lnTo>
                  <a:pt x="1375030" y="121563"/>
                </a:lnTo>
                <a:lnTo>
                  <a:pt x="1388329" y="124239"/>
                </a:lnTo>
                <a:lnTo>
                  <a:pt x="1401641" y="121563"/>
                </a:lnTo>
                <a:lnTo>
                  <a:pt x="1412514" y="114258"/>
                </a:lnTo>
                <a:lnTo>
                  <a:pt x="1419846" y="103413"/>
                </a:lnTo>
                <a:lnTo>
                  <a:pt x="1422535" y="90114"/>
                </a:lnTo>
                <a:lnTo>
                  <a:pt x="1419846" y="76803"/>
                </a:lnTo>
                <a:lnTo>
                  <a:pt x="1412514" y="65930"/>
                </a:lnTo>
                <a:lnTo>
                  <a:pt x="1401641" y="58598"/>
                </a:lnTo>
                <a:lnTo>
                  <a:pt x="1388329" y="55909"/>
                </a:lnTo>
                <a:close/>
              </a:path>
              <a:path w="6634480" h="335914">
                <a:moveTo>
                  <a:pt x="1580898" y="118025"/>
                </a:moveTo>
                <a:lnTo>
                  <a:pt x="1567600" y="120714"/>
                </a:lnTo>
                <a:lnTo>
                  <a:pt x="1556754" y="128046"/>
                </a:lnTo>
                <a:lnTo>
                  <a:pt x="1549450" y="138919"/>
                </a:lnTo>
                <a:lnTo>
                  <a:pt x="1546774" y="152230"/>
                </a:lnTo>
                <a:lnTo>
                  <a:pt x="1549450" y="165529"/>
                </a:lnTo>
                <a:lnTo>
                  <a:pt x="1556754" y="176374"/>
                </a:lnTo>
                <a:lnTo>
                  <a:pt x="1567600" y="183679"/>
                </a:lnTo>
                <a:lnTo>
                  <a:pt x="1580898" y="186355"/>
                </a:lnTo>
                <a:lnTo>
                  <a:pt x="1594211" y="183679"/>
                </a:lnTo>
                <a:lnTo>
                  <a:pt x="1605086" y="176374"/>
                </a:lnTo>
                <a:lnTo>
                  <a:pt x="1612421" y="165529"/>
                </a:lnTo>
                <a:lnTo>
                  <a:pt x="1615111" y="152230"/>
                </a:lnTo>
                <a:lnTo>
                  <a:pt x="1612421" y="138919"/>
                </a:lnTo>
                <a:lnTo>
                  <a:pt x="1605086" y="128046"/>
                </a:lnTo>
                <a:lnTo>
                  <a:pt x="1594211" y="120714"/>
                </a:lnTo>
                <a:lnTo>
                  <a:pt x="1580898" y="118025"/>
                </a:lnTo>
                <a:close/>
              </a:path>
              <a:path w="6634480" h="335914">
                <a:moveTo>
                  <a:pt x="1773467" y="136659"/>
                </a:moveTo>
                <a:lnTo>
                  <a:pt x="1760173" y="139349"/>
                </a:lnTo>
                <a:lnTo>
                  <a:pt x="1749330" y="146683"/>
                </a:lnTo>
                <a:lnTo>
                  <a:pt x="1742027" y="157556"/>
                </a:lnTo>
                <a:lnTo>
                  <a:pt x="1739350" y="170865"/>
                </a:lnTo>
                <a:lnTo>
                  <a:pt x="1742027" y="184168"/>
                </a:lnTo>
                <a:lnTo>
                  <a:pt x="1749330" y="195015"/>
                </a:lnTo>
                <a:lnTo>
                  <a:pt x="1760173" y="202320"/>
                </a:lnTo>
                <a:lnTo>
                  <a:pt x="1773467" y="204996"/>
                </a:lnTo>
                <a:lnTo>
                  <a:pt x="1786780" y="202320"/>
                </a:lnTo>
                <a:lnTo>
                  <a:pt x="1797655" y="195015"/>
                </a:lnTo>
                <a:lnTo>
                  <a:pt x="1804990" y="184168"/>
                </a:lnTo>
                <a:lnTo>
                  <a:pt x="1807680" y="170865"/>
                </a:lnTo>
                <a:lnTo>
                  <a:pt x="1804990" y="157556"/>
                </a:lnTo>
                <a:lnTo>
                  <a:pt x="1797655" y="146683"/>
                </a:lnTo>
                <a:lnTo>
                  <a:pt x="1786780" y="139349"/>
                </a:lnTo>
                <a:lnTo>
                  <a:pt x="1773467" y="136659"/>
                </a:lnTo>
                <a:close/>
              </a:path>
              <a:path w="6634480" h="335914">
                <a:moveTo>
                  <a:pt x="1866645" y="86963"/>
                </a:moveTo>
                <a:lnTo>
                  <a:pt x="1853351" y="89653"/>
                </a:lnTo>
                <a:lnTo>
                  <a:pt x="1842508" y="96988"/>
                </a:lnTo>
                <a:lnTo>
                  <a:pt x="1835204" y="107864"/>
                </a:lnTo>
                <a:lnTo>
                  <a:pt x="1832528" y="121176"/>
                </a:lnTo>
                <a:lnTo>
                  <a:pt x="1835204" y="134475"/>
                </a:lnTo>
                <a:lnTo>
                  <a:pt x="1842508" y="145320"/>
                </a:lnTo>
                <a:lnTo>
                  <a:pt x="1853351" y="152624"/>
                </a:lnTo>
                <a:lnTo>
                  <a:pt x="1866645" y="155301"/>
                </a:lnTo>
                <a:lnTo>
                  <a:pt x="1879961" y="152624"/>
                </a:lnTo>
                <a:lnTo>
                  <a:pt x="1890836" y="145320"/>
                </a:lnTo>
                <a:lnTo>
                  <a:pt x="1898169" y="134475"/>
                </a:lnTo>
                <a:lnTo>
                  <a:pt x="1900858" y="121176"/>
                </a:lnTo>
                <a:lnTo>
                  <a:pt x="1898169" y="107864"/>
                </a:lnTo>
                <a:lnTo>
                  <a:pt x="1890836" y="96988"/>
                </a:lnTo>
                <a:lnTo>
                  <a:pt x="1879961" y="89653"/>
                </a:lnTo>
                <a:lnTo>
                  <a:pt x="1866645" y="86963"/>
                </a:lnTo>
                <a:close/>
              </a:path>
              <a:path w="6634480" h="335914">
                <a:moveTo>
                  <a:pt x="1966037" y="0"/>
                </a:moveTo>
                <a:lnTo>
                  <a:pt x="1952742" y="2688"/>
                </a:lnTo>
                <a:lnTo>
                  <a:pt x="1941899" y="10021"/>
                </a:lnTo>
                <a:lnTo>
                  <a:pt x="1934596" y="20893"/>
                </a:lnTo>
                <a:lnTo>
                  <a:pt x="1931920" y="34205"/>
                </a:lnTo>
                <a:lnTo>
                  <a:pt x="1934596" y="47504"/>
                </a:lnTo>
                <a:lnTo>
                  <a:pt x="1941899" y="58349"/>
                </a:lnTo>
                <a:lnTo>
                  <a:pt x="1952742" y="65653"/>
                </a:lnTo>
                <a:lnTo>
                  <a:pt x="1966037" y="68329"/>
                </a:lnTo>
                <a:lnTo>
                  <a:pt x="1979352" y="65653"/>
                </a:lnTo>
                <a:lnTo>
                  <a:pt x="1990227" y="58349"/>
                </a:lnTo>
                <a:lnTo>
                  <a:pt x="1997560" y="47504"/>
                </a:lnTo>
                <a:lnTo>
                  <a:pt x="2000249" y="34205"/>
                </a:lnTo>
                <a:lnTo>
                  <a:pt x="1997560" y="20893"/>
                </a:lnTo>
                <a:lnTo>
                  <a:pt x="1990227" y="10021"/>
                </a:lnTo>
                <a:lnTo>
                  <a:pt x="1979352" y="2688"/>
                </a:lnTo>
                <a:lnTo>
                  <a:pt x="1966037" y="0"/>
                </a:lnTo>
                <a:close/>
              </a:path>
              <a:path w="6634480" h="335914">
                <a:moveTo>
                  <a:pt x="2543751" y="105605"/>
                </a:moveTo>
                <a:lnTo>
                  <a:pt x="2530457" y="108294"/>
                </a:lnTo>
                <a:lnTo>
                  <a:pt x="2519614" y="115626"/>
                </a:lnTo>
                <a:lnTo>
                  <a:pt x="2512311" y="126499"/>
                </a:lnTo>
                <a:lnTo>
                  <a:pt x="2509634" y="139810"/>
                </a:lnTo>
                <a:lnTo>
                  <a:pt x="2512311" y="153109"/>
                </a:lnTo>
                <a:lnTo>
                  <a:pt x="2519614" y="163954"/>
                </a:lnTo>
                <a:lnTo>
                  <a:pt x="2530457" y="171258"/>
                </a:lnTo>
                <a:lnTo>
                  <a:pt x="2543751" y="173935"/>
                </a:lnTo>
                <a:lnTo>
                  <a:pt x="2557064" y="171258"/>
                </a:lnTo>
                <a:lnTo>
                  <a:pt x="2567939" y="163954"/>
                </a:lnTo>
                <a:lnTo>
                  <a:pt x="2575274" y="153109"/>
                </a:lnTo>
                <a:lnTo>
                  <a:pt x="2577964" y="139810"/>
                </a:lnTo>
                <a:lnTo>
                  <a:pt x="2575274" y="126499"/>
                </a:lnTo>
                <a:lnTo>
                  <a:pt x="2567939" y="115626"/>
                </a:lnTo>
                <a:lnTo>
                  <a:pt x="2557064" y="108294"/>
                </a:lnTo>
                <a:lnTo>
                  <a:pt x="2543751" y="105605"/>
                </a:lnTo>
                <a:close/>
              </a:path>
              <a:path w="6634480" h="335914">
                <a:moveTo>
                  <a:pt x="3121466" y="49695"/>
                </a:moveTo>
                <a:lnTo>
                  <a:pt x="3108167" y="52384"/>
                </a:lnTo>
                <a:lnTo>
                  <a:pt x="3097322" y="59716"/>
                </a:lnTo>
                <a:lnTo>
                  <a:pt x="3090018" y="70589"/>
                </a:lnTo>
                <a:lnTo>
                  <a:pt x="3087342" y="83901"/>
                </a:lnTo>
                <a:lnTo>
                  <a:pt x="3090018" y="97199"/>
                </a:lnTo>
                <a:lnTo>
                  <a:pt x="3097322" y="108044"/>
                </a:lnTo>
                <a:lnTo>
                  <a:pt x="3108167" y="115349"/>
                </a:lnTo>
                <a:lnTo>
                  <a:pt x="3121466" y="118025"/>
                </a:lnTo>
                <a:lnTo>
                  <a:pt x="3134779" y="115349"/>
                </a:lnTo>
                <a:lnTo>
                  <a:pt x="3145654" y="108044"/>
                </a:lnTo>
                <a:lnTo>
                  <a:pt x="3152989" y="97199"/>
                </a:lnTo>
                <a:lnTo>
                  <a:pt x="3155679" y="83901"/>
                </a:lnTo>
                <a:lnTo>
                  <a:pt x="3152989" y="70589"/>
                </a:lnTo>
                <a:lnTo>
                  <a:pt x="3145654" y="59716"/>
                </a:lnTo>
                <a:lnTo>
                  <a:pt x="3134779" y="52384"/>
                </a:lnTo>
                <a:lnTo>
                  <a:pt x="3121466" y="49695"/>
                </a:lnTo>
                <a:close/>
              </a:path>
              <a:path w="6634480" h="335914">
                <a:moveTo>
                  <a:pt x="3705388" y="24847"/>
                </a:moveTo>
                <a:lnTo>
                  <a:pt x="3692093" y="27536"/>
                </a:lnTo>
                <a:lnTo>
                  <a:pt x="3681250" y="34868"/>
                </a:lnTo>
                <a:lnTo>
                  <a:pt x="3673947" y="45741"/>
                </a:lnTo>
                <a:lnTo>
                  <a:pt x="3671271" y="59053"/>
                </a:lnTo>
                <a:lnTo>
                  <a:pt x="3673947" y="72352"/>
                </a:lnTo>
                <a:lnTo>
                  <a:pt x="3681250" y="83197"/>
                </a:lnTo>
                <a:lnTo>
                  <a:pt x="3692093" y="90501"/>
                </a:lnTo>
                <a:lnTo>
                  <a:pt x="3705388" y="93177"/>
                </a:lnTo>
                <a:lnTo>
                  <a:pt x="3718703" y="90501"/>
                </a:lnTo>
                <a:lnTo>
                  <a:pt x="3729578" y="83197"/>
                </a:lnTo>
                <a:lnTo>
                  <a:pt x="3736911" y="72352"/>
                </a:lnTo>
                <a:lnTo>
                  <a:pt x="3739600" y="59053"/>
                </a:lnTo>
                <a:lnTo>
                  <a:pt x="3736911" y="45741"/>
                </a:lnTo>
                <a:lnTo>
                  <a:pt x="3729578" y="34868"/>
                </a:lnTo>
                <a:lnTo>
                  <a:pt x="3718703" y="27536"/>
                </a:lnTo>
                <a:lnTo>
                  <a:pt x="3705388" y="24847"/>
                </a:lnTo>
                <a:close/>
              </a:path>
              <a:path w="6634480" h="335914">
                <a:moveTo>
                  <a:pt x="4283102" y="74543"/>
                </a:moveTo>
                <a:lnTo>
                  <a:pt x="4269808" y="77232"/>
                </a:lnTo>
                <a:lnTo>
                  <a:pt x="4258965" y="84564"/>
                </a:lnTo>
                <a:lnTo>
                  <a:pt x="4251662" y="95437"/>
                </a:lnTo>
                <a:lnTo>
                  <a:pt x="4248985" y="108749"/>
                </a:lnTo>
                <a:lnTo>
                  <a:pt x="4251662" y="122047"/>
                </a:lnTo>
                <a:lnTo>
                  <a:pt x="4258965" y="132892"/>
                </a:lnTo>
                <a:lnTo>
                  <a:pt x="4269808" y="140197"/>
                </a:lnTo>
                <a:lnTo>
                  <a:pt x="4283102" y="142873"/>
                </a:lnTo>
                <a:lnTo>
                  <a:pt x="4296415" y="140197"/>
                </a:lnTo>
                <a:lnTo>
                  <a:pt x="4307290" y="132892"/>
                </a:lnTo>
                <a:lnTo>
                  <a:pt x="4314625" y="122047"/>
                </a:lnTo>
                <a:lnTo>
                  <a:pt x="4317315" y="108749"/>
                </a:lnTo>
                <a:lnTo>
                  <a:pt x="4314625" y="95437"/>
                </a:lnTo>
                <a:lnTo>
                  <a:pt x="4307290" y="84564"/>
                </a:lnTo>
                <a:lnTo>
                  <a:pt x="4296415" y="77232"/>
                </a:lnTo>
                <a:lnTo>
                  <a:pt x="4283102" y="74543"/>
                </a:lnTo>
                <a:close/>
              </a:path>
              <a:path w="6634480" h="335914">
                <a:moveTo>
                  <a:pt x="4860817" y="99391"/>
                </a:moveTo>
                <a:lnTo>
                  <a:pt x="4847518" y="102080"/>
                </a:lnTo>
                <a:lnTo>
                  <a:pt x="4836673" y="109412"/>
                </a:lnTo>
                <a:lnTo>
                  <a:pt x="4829369" y="120285"/>
                </a:lnTo>
                <a:lnTo>
                  <a:pt x="4826693" y="133596"/>
                </a:lnTo>
                <a:lnTo>
                  <a:pt x="4829369" y="146895"/>
                </a:lnTo>
                <a:lnTo>
                  <a:pt x="4836673" y="157740"/>
                </a:lnTo>
                <a:lnTo>
                  <a:pt x="4847518" y="165044"/>
                </a:lnTo>
                <a:lnTo>
                  <a:pt x="4860817" y="167721"/>
                </a:lnTo>
                <a:lnTo>
                  <a:pt x="4874130" y="165044"/>
                </a:lnTo>
                <a:lnTo>
                  <a:pt x="4885005" y="157740"/>
                </a:lnTo>
                <a:lnTo>
                  <a:pt x="4892340" y="146895"/>
                </a:lnTo>
                <a:lnTo>
                  <a:pt x="4895030" y="133596"/>
                </a:lnTo>
                <a:lnTo>
                  <a:pt x="4892340" y="120285"/>
                </a:lnTo>
                <a:lnTo>
                  <a:pt x="4885005" y="109412"/>
                </a:lnTo>
                <a:lnTo>
                  <a:pt x="4874130" y="102080"/>
                </a:lnTo>
                <a:lnTo>
                  <a:pt x="4860817" y="99391"/>
                </a:lnTo>
                <a:close/>
              </a:path>
              <a:path w="6634480" h="335914">
                <a:moveTo>
                  <a:pt x="5438532" y="136659"/>
                </a:moveTo>
                <a:lnTo>
                  <a:pt x="5425233" y="139349"/>
                </a:lnTo>
                <a:lnTo>
                  <a:pt x="5414388" y="146683"/>
                </a:lnTo>
                <a:lnTo>
                  <a:pt x="5407084" y="157556"/>
                </a:lnTo>
                <a:lnTo>
                  <a:pt x="5404408" y="170865"/>
                </a:lnTo>
                <a:lnTo>
                  <a:pt x="5407084" y="184168"/>
                </a:lnTo>
                <a:lnTo>
                  <a:pt x="5414388" y="195015"/>
                </a:lnTo>
                <a:lnTo>
                  <a:pt x="5425233" y="202320"/>
                </a:lnTo>
                <a:lnTo>
                  <a:pt x="5438532" y="204996"/>
                </a:lnTo>
                <a:lnTo>
                  <a:pt x="5451843" y="202320"/>
                </a:lnTo>
                <a:lnTo>
                  <a:pt x="5462716" y="195015"/>
                </a:lnTo>
                <a:lnTo>
                  <a:pt x="5470048" y="184168"/>
                </a:lnTo>
                <a:lnTo>
                  <a:pt x="5472737" y="170865"/>
                </a:lnTo>
                <a:lnTo>
                  <a:pt x="5470048" y="157556"/>
                </a:lnTo>
                <a:lnTo>
                  <a:pt x="5462716" y="146683"/>
                </a:lnTo>
                <a:lnTo>
                  <a:pt x="5451843" y="139349"/>
                </a:lnTo>
                <a:lnTo>
                  <a:pt x="5438532" y="136659"/>
                </a:lnTo>
                <a:close/>
              </a:path>
              <a:path w="6634480" h="335914">
                <a:moveTo>
                  <a:pt x="6016240" y="55909"/>
                </a:moveTo>
                <a:lnTo>
                  <a:pt x="6002945" y="58598"/>
                </a:lnTo>
                <a:lnTo>
                  <a:pt x="5992102" y="65930"/>
                </a:lnTo>
                <a:lnTo>
                  <a:pt x="5984799" y="76803"/>
                </a:lnTo>
                <a:lnTo>
                  <a:pt x="5982122" y="90114"/>
                </a:lnTo>
                <a:lnTo>
                  <a:pt x="5984799" y="103413"/>
                </a:lnTo>
                <a:lnTo>
                  <a:pt x="5992102" y="114258"/>
                </a:lnTo>
                <a:lnTo>
                  <a:pt x="6002945" y="121563"/>
                </a:lnTo>
                <a:lnTo>
                  <a:pt x="6016240" y="124239"/>
                </a:lnTo>
                <a:lnTo>
                  <a:pt x="6029555" y="121563"/>
                </a:lnTo>
                <a:lnTo>
                  <a:pt x="6040430" y="114258"/>
                </a:lnTo>
                <a:lnTo>
                  <a:pt x="6047763" y="103413"/>
                </a:lnTo>
                <a:lnTo>
                  <a:pt x="6050452" y="90114"/>
                </a:lnTo>
                <a:lnTo>
                  <a:pt x="6047763" y="76803"/>
                </a:lnTo>
                <a:lnTo>
                  <a:pt x="6040430" y="65930"/>
                </a:lnTo>
                <a:lnTo>
                  <a:pt x="6029555" y="58598"/>
                </a:lnTo>
                <a:lnTo>
                  <a:pt x="6016240" y="55909"/>
                </a:lnTo>
                <a:close/>
              </a:path>
              <a:path w="6634480" h="335914">
                <a:moveTo>
                  <a:pt x="6600168" y="118025"/>
                </a:moveTo>
                <a:lnTo>
                  <a:pt x="6586869" y="120714"/>
                </a:lnTo>
                <a:lnTo>
                  <a:pt x="6576024" y="128046"/>
                </a:lnTo>
                <a:lnTo>
                  <a:pt x="6568720" y="138919"/>
                </a:lnTo>
                <a:lnTo>
                  <a:pt x="6566044" y="152230"/>
                </a:lnTo>
                <a:lnTo>
                  <a:pt x="6568720" y="165529"/>
                </a:lnTo>
                <a:lnTo>
                  <a:pt x="6576024" y="176374"/>
                </a:lnTo>
                <a:lnTo>
                  <a:pt x="6586869" y="183679"/>
                </a:lnTo>
                <a:lnTo>
                  <a:pt x="6600168" y="186355"/>
                </a:lnTo>
                <a:lnTo>
                  <a:pt x="6613481" y="183679"/>
                </a:lnTo>
                <a:lnTo>
                  <a:pt x="6624356" y="176374"/>
                </a:lnTo>
                <a:lnTo>
                  <a:pt x="6631691" y="165529"/>
                </a:lnTo>
                <a:lnTo>
                  <a:pt x="6634381" y="152230"/>
                </a:lnTo>
                <a:lnTo>
                  <a:pt x="6631691" y="138919"/>
                </a:lnTo>
                <a:lnTo>
                  <a:pt x="6624356" y="128046"/>
                </a:lnTo>
                <a:lnTo>
                  <a:pt x="6613481" y="120714"/>
                </a:lnTo>
                <a:lnTo>
                  <a:pt x="6600168" y="118025"/>
                </a:lnTo>
                <a:close/>
              </a:path>
            </a:pathLst>
          </a:custGeom>
          <a:solidFill>
            <a:srgbClr val="57628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4" name="object 84"/>
          <p:cNvSpPr/>
          <p:nvPr/>
        </p:nvSpPr>
        <p:spPr>
          <a:xfrm>
            <a:off x="1567332" y="2391091"/>
            <a:ext cx="237585" cy="260129"/>
          </a:xfrm>
          <a:custGeom>
            <a:avLst/>
            <a:gdLst/>
            <a:ahLst/>
            <a:cxnLst/>
            <a:rect l="l" t="t" r="r" b="b"/>
            <a:pathLst>
              <a:path w="260985" h="285750">
                <a:moveTo>
                  <a:pt x="68329" y="34205"/>
                </a:moveTo>
                <a:lnTo>
                  <a:pt x="65639" y="47504"/>
                </a:lnTo>
                <a:lnTo>
                  <a:pt x="58305" y="58349"/>
                </a:lnTo>
                <a:lnTo>
                  <a:pt x="47429" y="65653"/>
                </a:lnTo>
                <a:lnTo>
                  <a:pt x="34117" y="68329"/>
                </a:lnTo>
                <a:lnTo>
                  <a:pt x="20822" y="65653"/>
                </a:lnTo>
                <a:lnTo>
                  <a:pt x="9979" y="58349"/>
                </a:lnTo>
                <a:lnTo>
                  <a:pt x="2676" y="47504"/>
                </a:lnTo>
                <a:lnTo>
                  <a:pt x="0" y="34205"/>
                </a:lnTo>
                <a:lnTo>
                  <a:pt x="2676" y="20893"/>
                </a:lnTo>
                <a:lnTo>
                  <a:pt x="9979" y="10021"/>
                </a:lnTo>
                <a:lnTo>
                  <a:pt x="20822" y="2688"/>
                </a:lnTo>
                <a:lnTo>
                  <a:pt x="34117" y="0"/>
                </a:lnTo>
                <a:lnTo>
                  <a:pt x="47429" y="2688"/>
                </a:lnTo>
                <a:lnTo>
                  <a:pt x="58305" y="10021"/>
                </a:lnTo>
                <a:lnTo>
                  <a:pt x="65639" y="20893"/>
                </a:lnTo>
                <a:lnTo>
                  <a:pt x="68329" y="34205"/>
                </a:lnTo>
                <a:close/>
              </a:path>
              <a:path w="260985" h="285750">
                <a:moveTo>
                  <a:pt x="226686" y="217417"/>
                </a:moveTo>
                <a:lnTo>
                  <a:pt x="213391" y="220106"/>
                </a:lnTo>
                <a:lnTo>
                  <a:pt x="202548" y="227438"/>
                </a:lnTo>
                <a:lnTo>
                  <a:pt x="195245" y="238310"/>
                </a:lnTo>
                <a:lnTo>
                  <a:pt x="192569" y="251622"/>
                </a:lnTo>
                <a:lnTo>
                  <a:pt x="195245" y="264921"/>
                </a:lnTo>
                <a:lnTo>
                  <a:pt x="202548" y="275766"/>
                </a:lnTo>
                <a:lnTo>
                  <a:pt x="213391" y="283070"/>
                </a:lnTo>
                <a:lnTo>
                  <a:pt x="226686" y="285746"/>
                </a:lnTo>
                <a:lnTo>
                  <a:pt x="240001" y="283070"/>
                </a:lnTo>
                <a:lnTo>
                  <a:pt x="250876" y="275766"/>
                </a:lnTo>
                <a:lnTo>
                  <a:pt x="258209" y="264921"/>
                </a:lnTo>
                <a:lnTo>
                  <a:pt x="260898" y="251622"/>
                </a:lnTo>
                <a:lnTo>
                  <a:pt x="258209" y="238310"/>
                </a:lnTo>
                <a:lnTo>
                  <a:pt x="250876" y="227438"/>
                </a:lnTo>
                <a:lnTo>
                  <a:pt x="240001" y="220106"/>
                </a:lnTo>
                <a:lnTo>
                  <a:pt x="226686" y="217417"/>
                </a:lnTo>
                <a:close/>
              </a:path>
            </a:pathLst>
          </a:custGeom>
          <a:ln w="6213">
            <a:solidFill>
              <a:srgbClr val="57628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85" name="object 85"/>
          <p:cNvPicPr/>
          <p:nvPr/>
        </p:nvPicPr>
        <p:blipFill>
          <a:blip r:embed="rId4" cstate="print"/>
          <a:stretch>
            <a:fillRect/>
          </a:stretch>
        </p:blipFill>
        <p:spPr>
          <a:xfrm>
            <a:off x="1915110" y="2631425"/>
            <a:ext cx="67866" cy="67859"/>
          </a:xfrm>
          <a:prstGeom prst="rect">
            <a:avLst/>
          </a:prstGeom>
        </p:spPr>
      </p:pic>
      <p:sp>
        <p:nvSpPr>
          <p:cNvPr id="86" name="object 86"/>
          <p:cNvSpPr/>
          <p:nvPr/>
        </p:nvSpPr>
        <p:spPr>
          <a:xfrm>
            <a:off x="2093249" y="2441987"/>
            <a:ext cx="1204687" cy="147407"/>
          </a:xfrm>
          <a:custGeom>
            <a:avLst/>
            <a:gdLst/>
            <a:ahLst/>
            <a:cxnLst/>
            <a:rect l="l" t="t" r="r" b="b"/>
            <a:pathLst>
              <a:path w="1323340" h="161925">
                <a:moveTo>
                  <a:pt x="34117" y="93177"/>
                </a:moveTo>
                <a:lnTo>
                  <a:pt x="20819" y="95866"/>
                </a:lnTo>
                <a:lnTo>
                  <a:pt x="9976" y="103198"/>
                </a:lnTo>
                <a:lnTo>
                  <a:pt x="2675" y="114071"/>
                </a:lnTo>
                <a:lnTo>
                  <a:pt x="0" y="127383"/>
                </a:lnTo>
                <a:lnTo>
                  <a:pt x="2675" y="140681"/>
                </a:lnTo>
                <a:lnTo>
                  <a:pt x="9976" y="151526"/>
                </a:lnTo>
                <a:lnTo>
                  <a:pt x="20819" y="158831"/>
                </a:lnTo>
                <a:lnTo>
                  <a:pt x="34117" y="161507"/>
                </a:lnTo>
                <a:lnTo>
                  <a:pt x="47429" y="158831"/>
                </a:lnTo>
                <a:lnTo>
                  <a:pt x="58305" y="151526"/>
                </a:lnTo>
                <a:lnTo>
                  <a:pt x="65639" y="140681"/>
                </a:lnTo>
                <a:lnTo>
                  <a:pt x="68329" y="127383"/>
                </a:lnTo>
                <a:lnTo>
                  <a:pt x="65639" y="114071"/>
                </a:lnTo>
                <a:lnTo>
                  <a:pt x="58305" y="103198"/>
                </a:lnTo>
                <a:lnTo>
                  <a:pt x="47429" y="95866"/>
                </a:lnTo>
                <a:lnTo>
                  <a:pt x="34117" y="93177"/>
                </a:lnTo>
                <a:close/>
              </a:path>
              <a:path w="1323340" h="161925">
                <a:moveTo>
                  <a:pt x="232900" y="74543"/>
                </a:moveTo>
                <a:lnTo>
                  <a:pt x="219602" y="77232"/>
                </a:lnTo>
                <a:lnTo>
                  <a:pt x="208759" y="84564"/>
                </a:lnTo>
                <a:lnTo>
                  <a:pt x="201458" y="95437"/>
                </a:lnTo>
                <a:lnTo>
                  <a:pt x="198782" y="108749"/>
                </a:lnTo>
                <a:lnTo>
                  <a:pt x="201458" y="122047"/>
                </a:lnTo>
                <a:lnTo>
                  <a:pt x="208759" y="132892"/>
                </a:lnTo>
                <a:lnTo>
                  <a:pt x="219602" y="140197"/>
                </a:lnTo>
                <a:lnTo>
                  <a:pt x="232900" y="142873"/>
                </a:lnTo>
                <a:lnTo>
                  <a:pt x="246212" y="140197"/>
                </a:lnTo>
                <a:lnTo>
                  <a:pt x="257088" y="132892"/>
                </a:lnTo>
                <a:lnTo>
                  <a:pt x="264422" y="122047"/>
                </a:lnTo>
                <a:lnTo>
                  <a:pt x="267112" y="108749"/>
                </a:lnTo>
                <a:lnTo>
                  <a:pt x="264422" y="95437"/>
                </a:lnTo>
                <a:lnTo>
                  <a:pt x="257088" y="84564"/>
                </a:lnTo>
                <a:lnTo>
                  <a:pt x="246212" y="77232"/>
                </a:lnTo>
                <a:lnTo>
                  <a:pt x="232900" y="74543"/>
                </a:lnTo>
                <a:close/>
              </a:path>
              <a:path w="1323340" h="161925">
                <a:moveTo>
                  <a:pt x="425469" y="24847"/>
                </a:moveTo>
                <a:lnTo>
                  <a:pt x="412174" y="27536"/>
                </a:lnTo>
                <a:lnTo>
                  <a:pt x="401331" y="34868"/>
                </a:lnTo>
                <a:lnTo>
                  <a:pt x="394028" y="45741"/>
                </a:lnTo>
                <a:lnTo>
                  <a:pt x="391352" y="59053"/>
                </a:lnTo>
                <a:lnTo>
                  <a:pt x="394028" y="72352"/>
                </a:lnTo>
                <a:lnTo>
                  <a:pt x="401331" y="83197"/>
                </a:lnTo>
                <a:lnTo>
                  <a:pt x="412174" y="90501"/>
                </a:lnTo>
                <a:lnTo>
                  <a:pt x="425469" y="93177"/>
                </a:lnTo>
                <a:lnTo>
                  <a:pt x="438781" y="90501"/>
                </a:lnTo>
                <a:lnTo>
                  <a:pt x="449657" y="83197"/>
                </a:lnTo>
                <a:lnTo>
                  <a:pt x="456991" y="72352"/>
                </a:lnTo>
                <a:lnTo>
                  <a:pt x="459681" y="59053"/>
                </a:lnTo>
                <a:lnTo>
                  <a:pt x="456991" y="45741"/>
                </a:lnTo>
                <a:lnTo>
                  <a:pt x="449657" y="34868"/>
                </a:lnTo>
                <a:lnTo>
                  <a:pt x="438781" y="27536"/>
                </a:lnTo>
                <a:lnTo>
                  <a:pt x="425469" y="24847"/>
                </a:lnTo>
                <a:close/>
              </a:path>
              <a:path w="1323340" h="161925">
                <a:moveTo>
                  <a:pt x="618038" y="0"/>
                </a:moveTo>
                <a:lnTo>
                  <a:pt x="604743" y="2688"/>
                </a:lnTo>
                <a:lnTo>
                  <a:pt x="593900" y="10021"/>
                </a:lnTo>
                <a:lnTo>
                  <a:pt x="586597" y="20893"/>
                </a:lnTo>
                <a:lnTo>
                  <a:pt x="583921" y="34205"/>
                </a:lnTo>
                <a:lnTo>
                  <a:pt x="586597" y="47504"/>
                </a:lnTo>
                <a:lnTo>
                  <a:pt x="593900" y="58349"/>
                </a:lnTo>
                <a:lnTo>
                  <a:pt x="604743" y="65653"/>
                </a:lnTo>
                <a:lnTo>
                  <a:pt x="618038" y="68329"/>
                </a:lnTo>
                <a:lnTo>
                  <a:pt x="631354" y="65653"/>
                </a:lnTo>
                <a:lnTo>
                  <a:pt x="642229" y="58349"/>
                </a:lnTo>
                <a:lnTo>
                  <a:pt x="649562" y="47504"/>
                </a:lnTo>
                <a:lnTo>
                  <a:pt x="652251" y="34205"/>
                </a:lnTo>
                <a:lnTo>
                  <a:pt x="649562" y="20893"/>
                </a:lnTo>
                <a:lnTo>
                  <a:pt x="642229" y="10021"/>
                </a:lnTo>
                <a:lnTo>
                  <a:pt x="631354" y="2688"/>
                </a:lnTo>
                <a:lnTo>
                  <a:pt x="618038" y="0"/>
                </a:lnTo>
                <a:close/>
              </a:path>
              <a:path w="1323340" h="161925">
                <a:moveTo>
                  <a:pt x="810614" y="0"/>
                </a:moveTo>
                <a:lnTo>
                  <a:pt x="797316" y="2688"/>
                </a:lnTo>
                <a:lnTo>
                  <a:pt x="786471" y="10021"/>
                </a:lnTo>
                <a:lnTo>
                  <a:pt x="779166" y="20893"/>
                </a:lnTo>
                <a:lnTo>
                  <a:pt x="776490" y="34205"/>
                </a:lnTo>
                <a:lnTo>
                  <a:pt x="779166" y="47504"/>
                </a:lnTo>
                <a:lnTo>
                  <a:pt x="786471" y="58349"/>
                </a:lnTo>
                <a:lnTo>
                  <a:pt x="797316" y="65653"/>
                </a:lnTo>
                <a:lnTo>
                  <a:pt x="810614" y="68329"/>
                </a:lnTo>
                <a:lnTo>
                  <a:pt x="823926" y="65653"/>
                </a:lnTo>
                <a:lnTo>
                  <a:pt x="834799" y="58349"/>
                </a:lnTo>
                <a:lnTo>
                  <a:pt x="842131" y="47504"/>
                </a:lnTo>
                <a:lnTo>
                  <a:pt x="844820" y="34205"/>
                </a:lnTo>
                <a:lnTo>
                  <a:pt x="842131" y="20893"/>
                </a:lnTo>
                <a:lnTo>
                  <a:pt x="834799" y="10021"/>
                </a:lnTo>
                <a:lnTo>
                  <a:pt x="823926" y="2688"/>
                </a:lnTo>
                <a:lnTo>
                  <a:pt x="810614" y="0"/>
                </a:lnTo>
                <a:close/>
              </a:path>
              <a:path w="1323340" h="161925">
                <a:moveTo>
                  <a:pt x="1003184" y="62115"/>
                </a:moveTo>
                <a:lnTo>
                  <a:pt x="989885" y="64804"/>
                </a:lnTo>
                <a:lnTo>
                  <a:pt x="979040" y="72137"/>
                </a:lnTo>
                <a:lnTo>
                  <a:pt x="971735" y="83009"/>
                </a:lnTo>
                <a:lnTo>
                  <a:pt x="969059" y="96321"/>
                </a:lnTo>
                <a:lnTo>
                  <a:pt x="971735" y="109620"/>
                </a:lnTo>
                <a:lnTo>
                  <a:pt x="979040" y="120465"/>
                </a:lnTo>
                <a:lnTo>
                  <a:pt x="989885" y="127769"/>
                </a:lnTo>
                <a:lnTo>
                  <a:pt x="1003184" y="130445"/>
                </a:lnTo>
                <a:lnTo>
                  <a:pt x="1016496" y="127769"/>
                </a:lnTo>
                <a:lnTo>
                  <a:pt x="1027372" y="120465"/>
                </a:lnTo>
                <a:lnTo>
                  <a:pt x="1034706" y="109620"/>
                </a:lnTo>
                <a:lnTo>
                  <a:pt x="1037396" y="96321"/>
                </a:lnTo>
                <a:lnTo>
                  <a:pt x="1034706" y="83009"/>
                </a:lnTo>
                <a:lnTo>
                  <a:pt x="1027372" y="72137"/>
                </a:lnTo>
                <a:lnTo>
                  <a:pt x="1016496" y="64804"/>
                </a:lnTo>
                <a:lnTo>
                  <a:pt x="1003184" y="62115"/>
                </a:lnTo>
                <a:close/>
              </a:path>
              <a:path w="1323340" h="161925">
                <a:moveTo>
                  <a:pt x="1195753" y="80750"/>
                </a:moveTo>
                <a:lnTo>
                  <a:pt x="1182458" y="83440"/>
                </a:lnTo>
                <a:lnTo>
                  <a:pt x="1171615" y="90773"/>
                </a:lnTo>
                <a:lnTo>
                  <a:pt x="1164312" y="101647"/>
                </a:lnTo>
                <a:lnTo>
                  <a:pt x="1161636" y="114955"/>
                </a:lnTo>
                <a:lnTo>
                  <a:pt x="1164312" y="128258"/>
                </a:lnTo>
                <a:lnTo>
                  <a:pt x="1171615" y="139105"/>
                </a:lnTo>
                <a:lnTo>
                  <a:pt x="1182458" y="146410"/>
                </a:lnTo>
                <a:lnTo>
                  <a:pt x="1195753" y="149087"/>
                </a:lnTo>
                <a:lnTo>
                  <a:pt x="1209065" y="146410"/>
                </a:lnTo>
                <a:lnTo>
                  <a:pt x="1219941" y="139105"/>
                </a:lnTo>
                <a:lnTo>
                  <a:pt x="1227275" y="128258"/>
                </a:lnTo>
                <a:lnTo>
                  <a:pt x="1229965" y="114955"/>
                </a:lnTo>
                <a:lnTo>
                  <a:pt x="1227275" y="101647"/>
                </a:lnTo>
                <a:lnTo>
                  <a:pt x="1219941" y="90773"/>
                </a:lnTo>
                <a:lnTo>
                  <a:pt x="1209065" y="83440"/>
                </a:lnTo>
                <a:lnTo>
                  <a:pt x="1195753" y="80750"/>
                </a:lnTo>
                <a:close/>
              </a:path>
              <a:path w="1323340" h="161925">
                <a:moveTo>
                  <a:pt x="1288930" y="31054"/>
                </a:moveTo>
                <a:lnTo>
                  <a:pt x="1275636" y="33744"/>
                </a:lnTo>
                <a:lnTo>
                  <a:pt x="1264793" y="41079"/>
                </a:lnTo>
                <a:lnTo>
                  <a:pt x="1257490" y="51954"/>
                </a:lnTo>
                <a:lnTo>
                  <a:pt x="1254813" y="65267"/>
                </a:lnTo>
                <a:lnTo>
                  <a:pt x="1257490" y="78565"/>
                </a:lnTo>
                <a:lnTo>
                  <a:pt x="1264793" y="89410"/>
                </a:lnTo>
                <a:lnTo>
                  <a:pt x="1275636" y="96715"/>
                </a:lnTo>
                <a:lnTo>
                  <a:pt x="1288930" y="99391"/>
                </a:lnTo>
                <a:lnTo>
                  <a:pt x="1302246" y="96715"/>
                </a:lnTo>
                <a:lnTo>
                  <a:pt x="1313121" y="89410"/>
                </a:lnTo>
                <a:lnTo>
                  <a:pt x="1320454" y="78565"/>
                </a:lnTo>
                <a:lnTo>
                  <a:pt x="1323143" y="65267"/>
                </a:lnTo>
                <a:lnTo>
                  <a:pt x="1320454" y="51954"/>
                </a:lnTo>
                <a:lnTo>
                  <a:pt x="1313121" y="41079"/>
                </a:lnTo>
                <a:lnTo>
                  <a:pt x="1302246" y="33744"/>
                </a:lnTo>
                <a:lnTo>
                  <a:pt x="1288930" y="31054"/>
                </a:lnTo>
                <a:close/>
              </a:path>
            </a:pathLst>
          </a:custGeom>
          <a:ln w="6213">
            <a:solidFill>
              <a:srgbClr val="57628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87" name="object 87"/>
          <p:cNvPicPr/>
          <p:nvPr/>
        </p:nvPicPr>
        <p:blipFill>
          <a:blip r:embed="rId5" cstate="print"/>
          <a:stretch>
            <a:fillRect/>
          </a:stretch>
        </p:blipFill>
        <p:spPr>
          <a:xfrm>
            <a:off x="3323205" y="2388262"/>
            <a:ext cx="67859" cy="67859"/>
          </a:xfrm>
          <a:prstGeom prst="rect">
            <a:avLst/>
          </a:prstGeom>
        </p:spPr>
      </p:pic>
      <p:pic>
        <p:nvPicPr>
          <p:cNvPr id="88" name="object 88"/>
          <p:cNvPicPr/>
          <p:nvPr/>
        </p:nvPicPr>
        <p:blipFill>
          <a:blip r:embed="rId6" cstate="print"/>
          <a:stretch>
            <a:fillRect/>
          </a:stretch>
        </p:blipFill>
        <p:spPr>
          <a:xfrm>
            <a:off x="3849121" y="2484398"/>
            <a:ext cx="67859" cy="67859"/>
          </a:xfrm>
          <a:prstGeom prst="rect">
            <a:avLst/>
          </a:prstGeom>
        </p:spPr>
      </p:pic>
      <p:pic>
        <p:nvPicPr>
          <p:cNvPr id="89" name="object 89"/>
          <p:cNvPicPr/>
          <p:nvPr/>
        </p:nvPicPr>
        <p:blipFill>
          <a:blip r:embed="rId7" cstate="print"/>
          <a:stretch>
            <a:fillRect/>
          </a:stretch>
        </p:blipFill>
        <p:spPr>
          <a:xfrm>
            <a:off x="4375031" y="2433501"/>
            <a:ext cx="67866" cy="67859"/>
          </a:xfrm>
          <a:prstGeom prst="rect">
            <a:avLst/>
          </a:prstGeom>
        </p:spPr>
      </p:pic>
      <p:pic>
        <p:nvPicPr>
          <p:cNvPr id="90" name="object 90"/>
          <p:cNvPicPr/>
          <p:nvPr/>
        </p:nvPicPr>
        <p:blipFill>
          <a:blip r:embed="rId8" cstate="print"/>
          <a:stretch>
            <a:fillRect/>
          </a:stretch>
        </p:blipFill>
        <p:spPr>
          <a:xfrm>
            <a:off x="4906603" y="2410881"/>
            <a:ext cx="67859" cy="67859"/>
          </a:xfrm>
          <a:prstGeom prst="rect">
            <a:avLst/>
          </a:prstGeom>
        </p:spPr>
      </p:pic>
      <p:pic>
        <p:nvPicPr>
          <p:cNvPr id="91" name="object 91"/>
          <p:cNvPicPr/>
          <p:nvPr/>
        </p:nvPicPr>
        <p:blipFill>
          <a:blip r:embed="rId9" cstate="print"/>
          <a:stretch>
            <a:fillRect/>
          </a:stretch>
        </p:blipFill>
        <p:spPr>
          <a:xfrm>
            <a:off x="5432519" y="2456122"/>
            <a:ext cx="67859" cy="67859"/>
          </a:xfrm>
          <a:prstGeom prst="rect">
            <a:avLst/>
          </a:prstGeom>
        </p:spPr>
      </p:pic>
      <p:pic>
        <p:nvPicPr>
          <p:cNvPr id="92" name="object 92"/>
          <p:cNvPicPr/>
          <p:nvPr/>
        </p:nvPicPr>
        <p:blipFill>
          <a:blip r:embed="rId10" cstate="print"/>
          <a:stretch>
            <a:fillRect/>
          </a:stretch>
        </p:blipFill>
        <p:spPr>
          <a:xfrm>
            <a:off x="5958428" y="2478742"/>
            <a:ext cx="67866" cy="67859"/>
          </a:xfrm>
          <a:prstGeom prst="rect">
            <a:avLst/>
          </a:prstGeom>
        </p:spPr>
      </p:pic>
      <p:pic>
        <p:nvPicPr>
          <p:cNvPr id="93" name="object 93"/>
          <p:cNvPicPr/>
          <p:nvPr/>
        </p:nvPicPr>
        <p:blipFill>
          <a:blip r:embed="rId11" cstate="print"/>
          <a:stretch>
            <a:fillRect/>
          </a:stretch>
        </p:blipFill>
        <p:spPr>
          <a:xfrm>
            <a:off x="6484345" y="2512668"/>
            <a:ext cx="67859" cy="67866"/>
          </a:xfrm>
          <a:prstGeom prst="rect">
            <a:avLst/>
          </a:prstGeom>
        </p:spPr>
      </p:pic>
      <p:pic>
        <p:nvPicPr>
          <p:cNvPr id="94" name="object 94"/>
          <p:cNvPicPr/>
          <p:nvPr/>
        </p:nvPicPr>
        <p:blipFill>
          <a:blip r:embed="rId8" cstate="print"/>
          <a:stretch>
            <a:fillRect/>
          </a:stretch>
        </p:blipFill>
        <p:spPr>
          <a:xfrm>
            <a:off x="7010260" y="2439158"/>
            <a:ext cx="67859" cy="67859"/>
          </a:xfrm>
          <a:prstGeom prst="rect">
            <a:avLst/>
          </a:prstGeom>
        </p:spPr>
      </p:pic>
      <p:pic>
        <p:nvPicPr>
          <p:cNvPr id="95" name="object 95"/>
          <p:cNvPicPr/>
          <p:nvPr/>
        </p:nvPicPr>
        <p:blipFill>
          <a:blip r:embed="rId4" cstate="print"/>
          <a:stretch>
            <a:fillRect/>
          </a:stretch>
        </p:blipFill>
        <p:spPr>
          <a:xfrm>
            <a:off x="7541825" y="2495705"/>
            <a:ext cx="67866" cy="67859"/>
          </a:xfrm>
          <a:prstGeom prst="rect">
            <a:avLst/>
          </a:prstGeom>
        </p:spPr>
      </p:pic>
      <p:sp>
        <p:nvSpPr>
          <p:cNvPr id="96" name="object 96"/>
          <p:cNvSpPr/>
          <p:nvPr/>
        </p:nvSpPr>
        <p:spPr>
          <a:xfrm>
            <a:off x="1601182" y="2423510"/>
            <a:ext cx="5977768" cy="181512"/>
          </a:xfrm>
          <a:custGeom>
            <a:avLst/>
            <a:gdLst/>
            <a:ahLst/>
            <a:cxnLst/>
            <a:rect l="l" t="t" r="r" b="b"/>
            <a:pathLst>
              <a:path w="6566534" h="199389">
                <a:moveTo>
                  <a:pt x="0" y="0"/>
                </a:moveTo>
                <a:lnTo>
                  <a:pt x="192569" y="74543"/>
                </a:lnTo>
              </a:path>
              <a:path w="6566534" h="199389">
                <a:moveTo>
                  <a:pt x="192569" y="74543"/>
                </a:moveTo>
                <a:lnTo>
                  <a:pt x="385145" y="198782"/>
                </a:lnTo>
              </a:path>
              <a:path w="6566534" h="199389">
                <a:moveTo>
                  <a:pt x="385145" y="198782"/>
                </a:moveTo>
                <a:lnTo>
                  <a:pt x="577714" y="99391"/>
                </a:lnTo>
              </a:path>
              <a:path w="6566534" h="199389">
                <a:moveTo>
                  <a:pt x="577714" y="99391"/>
                </a:moveTo>
                <a:lnTo>
                  <a:pt x="776497" y="155301"/>
                </a:lnTo>
              </a:path>
              <a:path w="6566534" h="199389">
                <a:moveTo>
                  <a:pt x="776497" y="155301"/>
                </a:moveTo>
                <a:lnTo>
                  <a:pt x="969066" y="80757"/>
                </a:lnTo>
              </a:path>
              <a:path w="6566534" h="199389">
                <a:moveTo>
                  <a:pt x="969066" y="80757"/>
                </a:moveTo>
                <a:lnTo>
                  <a:pt x="1161636" y="149087"/>
                </a:lnTo>
              </a:path>
              <a:path w="6566534" h="199389">
                <a:moveTo>
                  <a:pt x="1161636" y="149087"/>
                </a:moveTo>
                <a:lnTo>
                  <a:pt x="1354205" y="130453"/>
                </a:lnTo>
              </a:path>
              <a:path w="6566534" h="199389">
                <a:moveTo>
                  <a:pt x="1354205" y="130453"/>
                </a:moveTo>
                <a:lnTo>
                  <a:pt x="1546781" y="111819"/>
                </a:lnTo>
              </a:path>
              <a:path w="6566534" h="199389">
                <a:moveTo>
                  <a:pt x="1546781" y="111819"/>
                </a:moveTo>
                <a:lnTo>
                  <a:pt x="1739350" y="86971"/>
                </a:lnTo>
              </a:path>
              <a:path w="6566534" h="199389">
                <a:moveTo>
                  <a:pt x="1739350" y="86971"/>
                </a:moveTo>
                <a:lnTo>
                  <a:pt x="1832528" y="180148"/>
                </a:lnTo>
              </a:path>
              <a:path w="6566534" h="199389">
                <a:moveTo>
                  <a:pt x="1832528" y="180148"/>
                </a:moveTo>
                <a:lnTo>
                  <a:pt x="1931920" y="74543"/>
                </a:lnTo>
              </a:path>
              <a:path w="6566534" h="199389">
                <a:moveTo>
                  <a:pt x="1931920" y="74543"/>
                </a:moveTo>
                <a:lnTo>
                  <a:pt x="2509634" y="99391"/>
                </a:lnTo>
              </a:path>
              <a:path w="6566534" h="199389">
                <a:moveTo>
                  <a:pt x="2509634" y="99391"/>
                </a:moveTo>
                <a:lnTo>
                  <a:pt x="3087349" y="80757"/>
                </a:lnTo>
              </a:path>
              <a:path w="6566534" h="199389">
                <a:moveTo>
                  <a:pt x="3087349" y="80757"/>
                </a:moveTo>
                <a:lnTo>
                  <a:pt x="3671271" y="55909"/>
                </a:lnTo>
              </a:path>
              <a:path w="6566534" h="199389">
                <a:moveTo>
                  <a:pt x="3671271" y="55909"/>
                </a:moveTo>
                <a:lnTo>
                  <a:pt x="4248985" y="86971"/>
                </a:lnTo>
              </a:path>
              <a:path w="6566534" h="199389">
                <a:moveTo>
                  <a:pt x="4248985" y="86971"/>
                </a:moveTo>
                <a:lnTo>
                  <a:pt x="4826700" y="93177"/>
                </a:lnTo>
              </a:path>
              <a:path w="6566534" h="199389">
                <a:moveTo>
                  <a:pt x="4826700" y="86971"/>
                </a:moveTo>
                <a:lnTo>
                  <a:pt x="5404408" y="62123"/>
                </a:lnTo>
              </a:path>
              <a:path w="6566534" h="199389">
                <a:moveTo>
                  <a:pt x="5404408" y="62123"/>
                </a:moveTo>
                <a:lnTo>
                  <a:pt x="5982123" y="124239"/>
                </a:lnTo>
              </a:path>
              <a:path w="6566534" h="199389">
                <a:moveTo>
                  <a:pt x="5982123" y="124239"/>
                </a:moveTo>
                <a:lnTo>
                  <a:pt x="6566051" y="192569"/>
                </a:lnTo>
              </a:path>
            </a:pathLst>
          </a:custGeom>
          <a:ln w="18634">
            <a:solidFill>
              <a:srgbClr val="9F338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7" name="object 97"/>
          <p:cNvSpPr/>
          <p:nvPr/>
        </p:nvSpPr>
        <p:spPr>
          <a:xfrm>
            <a:off x="1567332" y="2391091"/>
            <a:ext cx="6039621" cy="243365"/>
          </a:xfrm>
          <a:custGeom>
            <a:avLst/>
            <a:gdLst/>
            <a:ahLst/>
            <a:cxnLst/>
            <a:rect l="l" t="t" r="r" b="b"/>
            <a:pathLst>
              <a:path w="6634480" h="267335">
                <a:moveTo>
                  <a:pt x="34117" y="0"/>
                </a:moveTo>
                <a:lnTo>
                  <a:pt x="20822" y="2688"/>
                </a:lnTo>
                <a:lnTo>
                  <a:pt x="9979" y="10021"/>
                </a:lnTo>
                <a:lnTo>
                  <a:pt x="2676" y="20893"/>
                </a:lnTo>
                <a:lnTo>
                  <a:pt x="0" y="34205"/>
                </a:lnTo>
                <a:lnTo>
                  <a:pt x="2676" y="47504"/>
                </a:lnTo>
                <a:lnTo>
                  <a:pt x="9979" y="58349"/>
                </a:lnTo>
                <a:lnTo>
                  <a:pt x="20822" y="65653"/>
                </a:lnTo>
                <a:lnTo>
                  <a:pt x="34117" y="68329"/>
                </a:lnTo>
                <a:lnTo>
                  <a:pt x="47429" y="65653"/>
                </a:lnTo>
                <a:lnTo>
                  <a:pt x="58305" y="58349"/>
                </a:lnTo>
                <a:lnTo>
                  <a:pt x="65639" y="47504"/>
                </a:lnTo>
                <a:lnTo>
                  <a:pt x="68329" y="34205"/>
                </a:lnTo>
                <a:lnTo>
                  <a:pt x="65639" y="20893"/>
                </a:lnTo>
                <a:lnTo>
                  <a:pt x="58305" y="10021"/>
                </a:lnTo>
                <a:lnTo>
                  <a:pt x="47429" y="2688"/>
                </a:lnTo>
                <a:lnTo>
                  <a:pt x="34117" y="0"/>
                </a:lnTo>
                <a:close/>
              </a:path>
              <a:path w="6634480" h="267335">
                <a:moveTo>
                  <a:pt x="226686" y="74543"/>
                </a:moveTo>
                <a:lnTo>
                  <a:pt x="213391" y="77232"/>
                </a:lnTo>
                <a:lnTo>
                  <a:pt x="202548" y="84564"/>
                </a:lnTo>
                <a:lnTo>
                  <a:pt x="195245" y="95437"/>
                </a:lnTo>
                <a:lnTo>
                  <a:pt x="192569" y="108749"/>
                </a:lnTo>
                <a:lnTo>
                  <a:pt x="195245" y="122047"/>
                </a:lnTo>
                <a:lnTo>
                  <a:pt x="202548" y="132892"/>
                </a:lnTo>
                <a:lnTo>
                  <a:pt x="213391" y="140197"/>
                </a:lnTo>
                <a:lnTo>
                  <a:pt x="226686" y="142873"/>
                </a:lnTo>
                <a:lnTo>
                  <a:pt x="240001" y="140197"/>
                </a:lnTo>
                <a:lnTo>
                  <a:pt x="250876" y="132892"/>
                </a:lnTo>
                <a:lnTo>
                  <a:pt x="258209" y="122047"/>
                </a:lnTo>
                <a:lnTo>
                  <a:pt x="260898" y="108749"/>
                </a:lnTo>
                <a:lnTo>
                  <a:pt x="258209" y="95437"/>
                </a:lnTo>
                <a:lnTo>
                  <a:pt x="250876" y="84564"/>
                </a:lnTo>
                <a:lnTo>
                  <a:pt x="240001" y="77232"/>
                </a:lnTo>
                <a:lnTo>
                  <a:pt x="226686" y="74543"/>
                </a:lnTo>
                <a:close/>
              </a:path>
              <a:path w="6634480" h="267335">
                <a:moveTo>
                  <a:pt x="419262" y="198782"/>
                </a:moveTo>
                <a:lnTo>
                  <a:pt x="405963" y="201471"/>
                </a:lnTo>
                <a:lnTo>
                  <a:pt x="395118" y="208804"/>
                </a:lnTo>
                <a:lnTo>
                  <a:pt x="387814" y="219676"/>
                </a:lnTo>
                <a:lnTo>
                  <a:pt x="385138" y="232988"/>
                </a:lnTo>
                <a:lnTo>
                  <a:pt x="387814" y="246287"/>
                </a:lnTo>
                <a:lnTo>
                  <a:pt x="395118" y="257132"/>
                </a:lnTo>
                <a:lnTo>
                  <a:pt x="405963" y="264436"/>
                </a:lnTo>
                <a:lnTo>
                  <a:pt x="419262" y="267112"/>
                </a:lnTo>
                <a:lnTo>
                  <a:pt x="432575" y="264436"/>
                </a:lnTo>
                <a:lnTo>
                  <a:pt x="443450" y="257132"/>
                </a:lnTo>
                <a:lnTo>
                  <a:pt x="450785" y="246287"/>
                </a:lnTo>
                <a:lnTo>
                  <a:pt x="453475" y="232988"/>
                </a:lnTo>
                <a:lnTo>
                  <a:pt x="450785" y="219676"/>
                </a:lnTo>
                <a:lnTo>
                  <a:pt x="443450" y="208804"/>
                </a:lnTo>
                <a:lnTo>
                  <a:pt x="432575" y="201471"/>
                </a:lnTo>
                <a:lnTo>
                  <a:pt x="419262" y="198782"/>
                </a:lnTo>
                <a:close/>
              </a:path>
              <a:path w="6634480" h="267335">
                <a:moveTo>
                  <a:pt x="611831" y="99391"/>
                </a:moveTo>
                <a:lnTo>
                  <a:pt x="598534" y="102080"/>
                </a:lnTo>
                <a:lnTo>
                  <a:pt x="587691" y="109412"/>
                </a:lnTo>
                <a:lnTo>
                  <a:pt x="580389" y="120285"/>
                </a:lnTo>
                <a:lnTo>
                  <a:pt x="577714" y="133596"/>
                </a:lnTo>
                <a:lnTo>
                  <a:pt x="580389" y="146895"/>
                </a:lnTo>
                <a:lnTo>
                  <a:pt x="587691" y="157740"/>
                </a:lnTo>
                <a:lnTo>
                  <a:pt x="598534" y="165044"/>
                </a:lnTo>
                <a:lnTo>
                  <a:pt x="611831" y="167721"/>
                </a:lnTo>
                <a:lnTo>
                  <a:pt x="625144" y="165044"/>
                </a:lnTo>
                <a:lnTo>
                  <a:pt x="636019" y="157740"/>
                </a:lnTo>
                <a:lnTo>
                  <a:pt x="643354" y="146895"/>
                </a:lnTo>
                <a:lnTo>
                  <a:pt x="646044" y="133596"/>
                </a:lnTo>
                <a:lnTo>
                  <a:pt x="643354" y="120285"/>
                </a:lnTo>
                <a:lnTo>
                  <a:pt x="636019" y="109412"/>
                </a:lnTo>
                <a:lnTo>
                  <a:pt x="625144" y="102080"/>
                </a:lnTo>
                <a:lnTo>
                  <a:pt x="611831" y="99391"/>
                </a:lnTo>
                <a:close/>
              </a:path>
              <a:path w="6634480" h="267335">
                <a:moveTo>
                  <a:pt x="810614" y="155301"/>
                </a:moveTo>
                <a:lnTo>
                  <a:pt x="797317" y="157990"/>
                </a:lnTo>
                <a:lnTo>
                  <a:pt x="786474" y="165322"/>
                </a:lnTo>
                <a:lnTo>
                  <a:pt x="779172" y="176194"/>
                </a:lnTo>
                <a:lnTo>
                  <a:pt x="776497" y="189506"/>
                </a:lnTo>
                <a:lnTo>
                  <a:pt x="779172" y="202805"/>
                </a:lnTo>
                <a:lnTo>
                  <a:pt x="786474" y="213650"/>
                </a:lnTo>
                <a:lnTo>
                  <a:pt x="797317" y="220954"/>
                </a:lnTo>
                <a:lnTo>
                  <a:pt x="810614" y="223630"/>
                </a:lnTo>
                <a:lnTo>
                  <a:pt x="823927" y="220954"/>
                </a:lnTo>
                <a:lnTo>
                  <a:pt x="834802" y="213650"/>
                </a:lnTo>
                <a:lnTo>
                  <a:pt x="842137" y="202805"/>
                </a:lnTo>
                <a:lnTo>
                  <a:pt x="844827" y="189506"/>
                </a:lnTo>
                <a:lnTo>
                  <a:pt x="842137" y="176194"/>
                </a:lnTo>
                <a:lnTo>
                  <a:pt x="834802" y="165322"/>
                </a:lnTo>
                <a:lnTo>
                  <a:pt x="823927" y="157990"/>
                </a:lnTo>
                <a:lnTo>
                  <a:pt x="810614" y="155301"/>
                </a:lnTo>
                <a:close/>
              </a:path>
              <a:path w="6634480" h="267335">
                <a:moveTo>
                  <a:pt x="1003183" y="80757"/>
                </a:moveTo>
                <a:lnTo>
                  <a:pt x="989889" y="83446"/>
                </a:lnTo>
                <a:lnTo>
                  <a:pt x="979046" y="90778"/>
                </a:lnTo>
                <a:lnTo>
                  <a:pt x="971743" y="101651"/>
                </a:lnTo>
                <a:lnTo>
                  <a:pt x="969066" y="114962"/>
                </a:lnTo>
                <a:lnTo>
                  <a:pt x="971743" y="128261"/>
                </a:lnTo>
                <a:lnTo>
                  <a:pt x="979046" y="139106"/>
                </a:lnTo>
                <a:lnTo>
                  <a:pt x="989889" y="146410"/>
                </a:lnTo>
                <a:lnTo>
                  <a:pt x="1003183" y="149087"/>
                </a:lnTo>
                <a:lnTo>
                  <a:pt x="1016496" y="146410"/>
                </a:lnTo>
                <a:lnTo>
                  <a:pt x="1027372" y="139106"/>
                </a:lnTo>
                <a:lnTo>
                  <a:pt x="1034706" y="128261"/>
                </a:lnTo>
                <a:lnTo>
                  <a:pt x="1037396" y="114962"/>
                </a:lnTo>
                <a:lnTo>
                  <a:pt x="1034706" y="101651"/>
                </a:lnTo>
                <a:lnTo>
                  <a:pt x="1027372" y="90778"/>
                </a:lnTo>
                <a:lnTo>
                  <a:pt x="1016496" y="83446"/>
                </a:lnTo>
                <a:lnTo>
                  <a:pt x="1003183" y="80757"/>
                </a:lnTo>
                <a:close/>
              </a:path>
              <a:path w="6634480" h="267335">
                <a:moveTo>
                  <a:pt x="1195753" y="149087"/>
                </a:moveTo>
                <a:lnTo>
                  <a:pt x="1182458" y="151776"/>
                </a:lnTo>
                <a:lnTo>
                  <a:pt x="1171615" y="159108"/>
                </a:lnTo>
                <a:lnTo>
                  <a:pt x="1164312" y="169981"/>
                </a:lnTo>
                <a:lnTo>
                  <a:pt x="1161636" y="183292"/>
                </a:lnTo>
                <a:lnTo>
                  <a:pt x="1164312" y="196591"/>
                </a:lnTo>
                <a:lnTo>
                  <a:pt x="1171615" y="207436"/>
                </a:lnTo>
                <a:lnTo>
                  <a:pt x="1182458" y="214740"/>
                </a:lnTo>
                <a:lnTo>
                  <a:pt x="1195753" y="217417"/>
                </a:lnTo>
                <a:lnTo>
                  <a:pt x="1209068" y="214740"/>
                </a:lnTo>
                <a:lnTo>
                  <a:pt x="1219943" y="207436"/>
                </a:lnTo>
                <a:lnTo>
                  <a:pt x="1227276" y="196591"/>
                </a:lnTo>
                <a:lnTo>
                  <a:pt x="1229965" y="183292"/>
                </a:lnTo>
                <a:lnTo>
                  <a:pt x="1227276" y="169981"/>
                </a:lnTo>
                <a:lnTo>
                  <a:pt x="1219943" y="159108"/>
                </a:lnTo>
                <a:lnTo>
                  <a:pt x="1209068" y="151776"/>
                </a:lnTo>
                <a:lnTo>
                  <a:pt x="1195753" y="149087"/>
                </a:lnTo>
                <a:close/>
              </a:path>
              <a:path w="6634480" h="267335">
                <a:moveTo>
                  <a:pt x="1388329" y="130453"/>
                </a:moveTo>
                <a:lnTo>
                  <a:pt x="1375030" y="133142"/>
                </a:lnTo>
                <a:lnTo>
                  <a:pt x="1364185" y="140474"/>
                </a:lnTo>
                <a:lnTo>
                  <a:pt x="1356881" y="151347"/>
                </a:lnTo>
                <a:lnTo>
                  <a:pt x="1354205" y="164658"/>
                </a:lnTo>
                <a:lnTo>
                  <a:pt x="1356881" y="177957"/>
                </a:lnTo>
                <a:lnTo>
                  <a:pt x="1364185" y="188802"/>
                </a:lnTo>
                <a:lnTo>
                  <a:pt x="1375030" y="196106"/>
                </a:lnTo>
                <a:lnTo>
                  <a:pt x="1388329" y="198782"/>
                </a:lnTo>
                <a:lnTo>
                  <a:pt x="1401641" y="196106"/>
                </a:lnTo>
                <a:lnTo>
                  <a:pt x="1412514" y="188802"/>
                </a:lnTo>
                <a:lnTo>
                  <a:pt x="1419846" y="177957"/>
                </a:lnTo>
                <a:lnTo>
                  <a:pt x="1422535" y="164658"/>
                </a:lnTo>
                <a:lnTo>
                  <a:pt x="1419846" y="151347"/>
                </a:lnTo>
                <a:lnTo>
                  <a:pt x="1412514" y="140474"/>
                </a:lnTo>
                <a:lnTo>
                  <a:pt x="1401641" y="133142"/>
                </a:lnTo>
                <a:lnTo>
                  <a:pt x="1388329" y="130453"/>
                </a:lnTo>
                <a:close/>
              </a:path>
              <a:path w="6634480" h="267335">
                <a:moveTo>
                  <a:pt x="1580898" y="111811"/>
                </a:moveTo>
                <a:lnTo>
                  <a:pt x="1567600" y="114501"/>
                </a:lnTo>
                <a:lnTo>
                  <a:pt x="1556754" y="121836"/>
                </a:lnTo>
                <a:lnTo>
                  <a:pt x="1549450" y="132711"/>
                </a:lnTo>
                <a:lnTo>
                  <a:pt x="1546774" y="146024"/>
                </a:lnTo>
                <a:lnTo>
                  <a:pt x="1549450" y="159323"/>
                </a:lnTo>
                <a:lnTo>
                  <a:pt x="1556754" y="170168"/>
                </a:lnTo>
                <a:lnTo>
                  <a:pt x="1567600" y="177472"/>
                </a:lnTo>
                <a:lnTo>
                  <a:pt x="1580898" y="180148"/>
                </a:lnTo>
                <a:lnTo>
                  <a:pt x="1594211" y="177472"/>
                </a:lnTo>
                <a:lnTo>
                  <a:pt x="1605086" y="170168"/>
                </a:lnTo>
                <a:lnTo>
                  <a:pt x="1612421" y="159323"/>
                </a:lnTo>
                <a:lnTo>
                  <a:pt x="1615111" y="146024"/>
                </a:lnTo>
                <a:lnTo>
                  <a:pt x="1612421" y="132711"/>
                </a:lnTo>
                <a:lnTo>
                  <a:pt x="1605086" y="121836"/>
                </a:lnTo>
                <a:lnTo>
                  <a:pt x="1594211" y="114501"/>
                </a:lnTo>
                <a:lnTo>
                  <a:pt x="1580898" y="111811"/>
                </a:lnTo>
                <a:close/>
              </a:path>
              <a:path w="6634480" h="267335">
                <a:moveTo>
                  <a:pt x="1773467" y="86963"/>
                </a:moveTo>
                <a:lnTo>
                  <a:pt x="1760173" y="89653"/>
                </a:lnTo>
                <a:lnTo>
                  <a:pt x="1749330" y="96988"/>
                </a:lnTo>
                <a:lnTo>
                  <a:pt x="1742027" y="107864"/>
                </a:lnTo>
                <a:lnTo>
                  <a:pt x="1739350" y="121176"/>
                </a:lnTo>
                <a:lnTo>
                  <a:pt x="1742027" y="134475"/>
                </a:lnTo>
                <a:lnTo>
                  <a:pt x="1749330" y="145320"/>
                </a:lnTo>
                <a:lnTo>
                  <a:pt x="1760173" y="152624"/>
                </a:lnTo>
                <a:lnTo>
                  <a:pt x="1773467" y="155301"/>
                </a:lnTo>
                <a:lnTo>
                  <a:pt x="1786780" y="152624"/>
                </a:lnTo>
                <a:lnTo>
                  <a:pt x="1797655" y="145320"/>
                </a:lnTo>
                <a:lnTo>
                  <a:pt x="1804990" y="134475"/>
                </a:lnTo>
                <a:lnTo>
                  <a:pt x="1807680" y="121176"/>
                </a:lnTo>
                <a:lnTo>
                  <a:pt x="1804990" y="107864"/>
                </a:lnTo>
                <a:lnTo>
                  <a:pt x="1797655" y="96988"/>
                </a:lnTo>
                <a:lnTo>
                  <a:pt x="1786780" y="89653"/>
                </a:lnTo>
                <a:lnTo>
                  <a:pt x="1773467" y="86963"/>
                </a:lnTo>
                <a:close/>
              </a:path>
              <a:path w="6634480" h="267335">
                <a:moveTo>
                  <a:pt x="1866645" y="180148"/>
                </a:moveTo>
                <a:lnTo>
                  <a:pt x="1853351" y="182837"/>
                </a:lnTo>
                <a:lnTo>
                  <a:pt x="1842508" y="190169"/>
                </a:lnTo>
                <a:lnTo>
                  <a:pt x="1835204" y="201042"/>
                </a:lnTo>
                <a:lnTo>
                  <a:pt x="1832528" y="214354"/>
                </a:lnTo>
                <a:lnTo>
                  <a:pt x="1835204" y="227653"/>
                </a:lnTo>
                <a:lnTo>
                  <a:pt x="1842508" y="238498"/>
                </a:lnTo>
                <a:lnTo>
                  <a:pt x="1853351" y="245802"/>
                </a:lnTo>
                <a:lnTo>
                  <a:pt x="1866645" y="248478"/>
                </a:lnTo>
                <a:lnTo>
                  <a:pt x="1879961" y="245802"/>
                </a:lnTo>
                <a:lnTo>
                  <a:pt x="1890836" y="238498"/>
                </a:lnTo>
                <a:lnTo>
                  <a:pt x="1898169" y="227653"/>
                </a:lnTo>
                <a:lnTo>
                  <a:pt x="1900858" y="214354"/>
                </a:lnTo>
                <a:lnTo>
                  <a:pt x="1898169" y="201042"/>
                </a:lnTo>
                <a:lnTo>
                  <a:pt x="1890836" y="190169"/>
                </a:lnTo>
                <a:lnTo>
                  <a:pt x="1879961" y="182837"/>
                </a:lnTo>
                <a:lnTo>
                  <a:pt x="1866645" y="180148"/>
                </a:lnTo>
                <a:close/>
              </a:path>
              <a:path w="6634480" h="267335">
                <a:moveTo>
                  <a:pt x="1966037" y="74543"/>
                </a:moveTo>
                <a:lnTo>
                  <a:pt x="1952742" y="77232"/>
                </a:lnTo>
                <a:lnTo>
                  <a:pt x="1941899" y="84564"/>
                </a:lnTo>
                <a:lnTo>
                  <a:pt x="1934596" y="95437"/>
                </a:lnTo>
                <a:lnTo>
                  <a:pt x="1931920" y="108749"/>
                </a:lnTo>
                <a:lnTo>
                  <a:pt x="1934596" y="122047"/>
                </a:lnTo>
                <a:lnTo>
                  <a:pt x="1941899" y="132892"/>
                </a:lnTo>
                <a:lnTo>
                  <a:pt x="1952742" y="140197"/>
                </a:lnTo>
                <a:lnTo>
                  <a:pt x="1966037" y="142873"/>
                </a:lnTo>
                <a:lnTo>
                  <a:pt x="1979352" y="140197"/>
                </a:lnTo>
                <a:lnTo>
                  <a:pt x="1990227" y="132892"/>
                </a:lnTo>
                <a:lnTo>
                  <a:pt x="1997560" y="122047"/>
                </a:lnTo>
                <a:lnTo>
                  <a:pt x="2000249" y="108749"/>
                </a:lnTo>
                <a:lnTo>
                  <a:pt x="1997560" y="95437"/>
                </a:lnTo>
                <a:lnTo>
                  <a:pt x="1990227" y="84564"/>
                </a:lnTo>
                <a:lnTo>
                  <a:pt x="1979352" y="77232"/>
                </a:lnTo>
                <a:lnTo>
                  <a:pt x="1966037" y="74543"/>
                </a:lnTo>
                <a:close/>
              </a:path>
              <a:path w="6634480" h="267335">
                <a:moveTo>
                  <a:pt x="2543751" y="99391"/>
                </a:moveTo>
                <a:lnTo>
                  <a:pt x="2530457" y="102080"/>
                </a:lnTo>
                <a:lnTo>
                  <a:pt x="2519614" y="109412"/>
                </a:lnTo>
                <a:lnTo>
                  <a:pt x="2512311" y="120285"/>
                </a:lnTo>
                <a:lnTo>
                  <a:pt x="2509634" y="133596"/>
                </a:lnTo>
                <a:lnTo>
                  <a:pt x="2512311" y="146895"/>
                </a:lnTo>
                <a:lnTo>
                  <a:pt x="2519614" y="157740"/>
                </a:lnTo>
                <a:lnTo>
                  <a:pt x="2530457" y="165044"/>
                </a:lnTo>
                <a:lnTo>
                  <a:pt x="2543751" y="167721"/>
                </a:lnTo>
                <a:lnTo>
                  <a:pt x="2557064" y="165044"/>
                </a:lnTo>
                <a:lnTo>
                  <a:pt x="2567939" y="157740"/>
                </a:lnTo>
                <a:lnTo>
                  <a:pt x="2575274" y="146895"/>
                </a:lnTo>
                <a:lnTo>
                  <a:pt x="2577964" y="133596"/>
                </a:lnTo>
                <a:lnTo>
                  <a:pt x="2575274" y="120285"/>
                </a:lnTo>
                <a:lnTo>
                  <a:pt x="2567939" y="109412"/>
                </a:lnTo>
                <a:lnTo>
                  <a:pt x="2557064" y="102080"/>
                </a:lnTo>
                <a:lnTo>
                  <a:pt x="2543751" y="99391"/>
                </a:lnTo>
                <a:close/>
              </a:path>
              <a:path w="6634480" h="267335">
                <a:moveTo>
                  <a:pt x="3121466" y="80757"/>
                </a:moveTo>
                <a:lnTo>
                  <a:pt x="3108167" y="83446"/>
                </a:lnTo>
                <a:lnTo>
                  <a:pt x="3097322" y="90778"/>
                </a:lnTo>
                <a:lnTo>
                  <a:pt x="3090018" y="101651"/>
                </a:lnTo>
                <a:lnTo>
                  <a:pt x="3087342" y="114962"/>
                </a:lnTo>
                <a:lnTo>
                  <a:pt x="3090018" y="128261"/>
                </a:lnTo>
                <a:lnTo>
                  <a:pt x="3097322" y="139106"/>
                </a:lnTo>
                <a:lnTo>
                  <a:pt x="3108167" y="146410"/>
                </a:lnTo>
                <a:lnTo>
                  <a:pt x="3121466" y="149087"/>
                </a:lnTo>
                <a:lnTo>
                  <a:pt x="3134779" y="146410"/>
                </a:lnTo>
                <a:lnTo>
                  <a:pt x="3145654" y="139106"/>
                </a:lnTo>
                <a:lnTo>
                  <a:pt x="3152989" y="128261"/>
                </a:lnTo>
                <a:lnTo>
                  <a:pt x="3155679" y="114962"/>
                </a:lnTo>
                <a:lnTo>
                  <a:pt x="3152989" y="101651"/>
                </a:lnTo>
                <a:lnTo>
                  <a:pt x="3145654" y="90778"/>
                </a:lnTo>
                <a:lnTo>
                  <a:pt x="3134779" y="83446"/>
                </a:lnTo>
                <a:lnTo>
                  <a:pt x="3121466" y="80757"/>
                </a:lnTo>
                <a:close/>
              </a:path>
              <a:path w="6634480" h="267335">
                <a:moveTo>
                  <a:pt x="3705388" y="55909"/>
                </a:moveTo>
                <a:lnTo>
                  <a:pt x="3692093" y="58598"/>
                </a:lnTo>
                <a:lnTo>
                  <a:pt x="3681250" y="65930"/>
                </a:lnTo>
                <a:lnTo>
                  <a:pt x="3673947" y="76803"/>
                </a:lnTo>
                <a:lnTo>
                  <a:pt x="3671271" y="90114"/>
                </a:lnTo>
                <a:lnTo>
                  <a:pt x="3673947" y="103413"/>
                </a:lnTo>
                <a:lnTo>
                  <a:pt x="3681250" y="114258"/>
                </a:lnTo>
                <a:lnTo>
                  <a:pt x="3692093" y="121563"/>
                </a:lnTo>
                <a:lnTo>
                  <a:pt x="3705388" y="124239"/>
                </a:lnTo>
                <a:lnTo>
                  <a:pt x="3718703" y="121563"/>
                </a:lnTo>
                <a:lnTo>
                  <a:pt x="3729578" y="114258"/>
                </a:lnTo>
                <a:lnTo>
                  <a:pt x="3736911" y="103413"/>
                </a:lnTo>
                <a:lnTo>
                  <a:pt x="3739600" y="90114"/>
                </a:lnTo>
                <a:lnTo>
                  <a:pt x="3736911" y="76803"/>
                </a:lnTo>
                <a:lnTo>
                  <a:pt x="3729578" y="65930"/>
                </a:lnTo>
                <a:lnTo>
                  <a:pt x="3718703" y="58598"/>
                </a:lnTo>
                <a:lnTo>
                  <a:pt x="3705388" y="55909"/>
                </a:lnTo>
                <a:close/>
              </a:path>
              <a:path w="6634480" h="267335">
                <a:moveTo>
                  <a:pt x="4283102" y="86963"/>
                </a:moveTo>
                <a:lnTo>
                  <a:pt x="4269808" y="89653"/>
                </a:lnTo>
                <a:lnTo>
                  <a:pt x="4258965" y="96988"/>
                </a:lnTo>
                <a:lnTo>
                  <a:pt x="4251662" y="107864"/>
                </a:lnTo>
                <a:lnTo>
                  <a:pt x="4248985" y="121176"/>
                </a:lnTo>
                <a:lnTo>
                  <a:pt x="4251662" y="134475"/>
                </a:lnTo>
                <a:lnTo>
                  <a:pt x="4258965" y="145320"/>
                </a:lnTo>
                <a:lnTo>
                  <a:pt x="4269808" y="152624"/>
                </a:lnTo>
                <a:lnTo>
                  <a:pt x="4283102" y="155301"/>
                </a:lnTo>
                <a:lnTo>
                  <a:pt x="4296415" y="152624"/>
                </a:lnTo>
                <a:lnTo>
                  <a:pt x="4307290" y="145320"/>
                </a:lnTo>
                <a:lnTo>
                  <a:pt x="4314625" y="134475"/>
                </a:lnTo>
                <a:lnTo>
                  <a:pt x="4317315" y="121176"/>
                </a:lnTo>
                <a:lnTo>
                  <a:pt x="4314625" y="107864"/>
                </a:lnTo>
                <a:lnTo>
                  <a:pt x="4307290" y="96988"/>
                </a:lnTo>
                <a:lnTo>
                  <a:pt x="4296415" y="89653"/>
                </a:lnTo>
                <a:lnTo>
                  <a:pt x="4283102" y="86963"/>
                </a:lnTo>
                <a:close/>
              </a:path>
              <a:path w="6634480" h="267335">
                <a:moveTo>
                  <a:pt x="4860817" y="86963"/>
                </a:moveTo>
                <a:lnTo>
                  <a:pt x="4847518" y="89653"/>
                </a:lnTo>
                <a:lnTo>
                  <a:pt x="4836673" y="96988"/>
                </a:lnTo>
                <a:lnTo>
                  <a:pt x="4829369" y="107864"/>
                </a:lnTo>
                <a:lnTo>
                  <a:pt x="4826693" y="121176"/>
                </a:lnTo>
                <a:lnTo>
                  <a:pt x="4829369" y="134475"/>
                </a:lnTo>
                <a:lnTo>
                  <a:pt x="4836673" y="145320"/>
                </a:lnTo>
                <a:lnTo>
                  <a:pt x="4847518" y="152624"/>
                </a:lnTo>
                <a:lnTo>
                  <a:pt x="4860817" y="155301"/>
                </a:lnTo>
                <a:lnTo>
                  <a:pt x="4874130" y="152624"/>
                </a:lnTo>
                <a:lnTo>
                  <a:pt x="4885005" y="145320"/>
                </a:lnTo>
                <a:lnTo>
                  <a:pt x="4892340" y="134475"/>
                </a:lnTo>
                <a:lnTo>
                  <a:pt x="4895030" y="121176"/>
                </a:lnTo>
                <a:lnTo>
                  <a:pt x="4892340" y="107864"/>
                </a:lnTo>
                <a:lnTo>
                  <a:pt x="4885005" y="96988"/>
                </a:lnTo>
                <a:lnTo>
                  <a:pt x="4874130" y="89653"/>
                </a:lnTo>
                <a:lnTo>
                  <a:pt x="4860817" y="86963"/>
                </a:lnTo>
                <a:close/>
              </a:path>
              <a:path w="6634480" h="267335">
                <a:moveTo>
                  <a:pt x="5438532" y="62115"/>
                </a:moveTo>
                <a:lnTo>
                  <a:pt x="5425233" y="64806"/>
                </a:lnTo>
                <a:lnTo>
                  <a:pt x="5414388" y="72140"/>
                </a:lnTo>
                <a:lnTo>
                  <a:pt x="5407084" y="83016"/>
                </a:lnTo>
                <a:lnTo>
                  <a:pt x="5404408" y="96328"/>
                </a:lnTo>
                <a:lnTo>
                  <a:pt x="5407084" y="109627"/>
                </a:lnTo>
                <a:lnTo>
                  <a:pt x="5414388" y="120472"/>
                </a:lnTo>
                <a:lnTo>
                  <a:pt x="5425233" y="127776"/>
                </a:lnTo>
                <a:lnTo>
                  <a:pt x="5438532" y="130453"/>
                </a:lnTo>
                <a:lnTo>
                  <a:pt x="5451843" y="127776"/>
                </a:lnTo>
                <a:lnTo>
                  <a:pt x="5462716" y="120472"/>
                </a:lnTo>
                <a:lnTo>
                  <a:pt x="5470048" y="109627"/>
                </a:lnTo>
                <a:lnTo>
                  <a:pt x="5472737" y="96328"/>
                </a:lnTo>
                <a:lnTo>
                  <a:pt x="5470048" y="83016"/>
                </a:lnTo>
                <a:lnTo>
                  <a:pt x="5462716" y="72140"/>
                </a:lnTo>
                <a:lnTo>
                  <a:pt x="5451843" y="64806"/>
                </a:lnTo>
                <a:lnTo>
                  <a:pt x="5438532" y="62115"/>
                </a:lnTo>
                <a:close/>
              </a:path>
              <a:path w="6634480" h="267335">
                <a:moveTo>
                  <a:pt x="6016240" y="124239"/>
                </a:moveTo>
                <a:lnTo>
                  <a:pt x="6002945" y="126928"/>
                </a:lnTo>
                <a:lnTo>
                  <a:pt x="5992102" y="134260"/>
                </a:lnTo>
                <a:lnTo>
                  <a:pt x="5984799" y="145133"/>
                </a:lnTo>
                <a:lnTo>
                  <a:pt x="5982122" y="158444"/>
                </a:lnTo>
                <a:lnTo>
                  <a:pt x="5984799" y="171743"/>
                </a:lnTo>
                <a:lnTo>
                  <a:pt x="5992102" y="182588"/>
                </a:lnTo>
                <a:lnTo>
                  <a:pt x="6002945" y="189892"/>
                </a:lnTo>
                <a:lnTo>
                  <a:pt x="6016240" y="192569"/>
                </a:lnTo>
                <a:lnTo>
                  <a:pt x="6029555" y="189892"/>
                </a:lnTo>
                <a:lnTo>
                  <a:pt x="6040430" y="182588"/>
                </a:lnTo>
                <a:lnTo>
                  <a:pt x="6047763" y="171743"/>
                </a:lnTo>
                <a:lnTo>
                  <a:pt x="6050452" y="158444"/>
                </a:lnTo>
                <a:lnTo>
                  <a:pt x="6047763" y="145133"/>
                </a:lnTo>
                <a:lnTo>
                  <a:pt x="6040430" y="134260"/>
                </a:lnTo>
                <a:lnTo>
                  <a:pt x="6029555" y="126928"/>
                </a:lnTo>
                <a:lnTo>
                  <a:pt x="6016240" y="124239"/>
                </a:lnTo>
                <a:close/>
              </a:path>
              <a:path w="6634480" h="267335">
                <a:moveTo>
                  <a:pt x="6600168" y="192569"/>
                </a:moveTo>
                <a:lnTo>
                  <a:pt x="6586869" y="195258"/>
                </a:lnTo>
                <a:lnTo>
                  <a:pt x="6576024" y="202590"/>
                </a:lnTo>
                <a:lnTo>
                  <a:pt x="6568720" y="213463"/>
                </a:lnTo>
                <a:lnTo>
                  <a:pt x="6566044" y="226774"/>
                </a:lnTo>
                <a:lnTo>
                  <a:pt x="6568720" y="240073"/>
                </a:lnTo>
                <a:lnTo>
                  <a:pt x="6576024" y="250918"/>
                </a:lnTo>
                <a:lnTo>
                  <a:pt x="6586869" y="258222"/>
                </a:lnTo>
                <a:lnTo>
                  <a:pt x="6600168" y="260898"/>
                </a:lnTo>
                <a:lnTo>
                  <a:pt x="6613481" y="258222"/>
                </a:lnTo>
                <a:lnTo>
                  <a:pt x="6624356" y="250918"/>
                </a:lnTo>
                <a:lnTo>
                  <a:pt x="6631691" y="240073"/>
                </a:lnTo>
                <a:lnTo>
                  <a:pt x="6634381" y="226774"/>
                </a:lnTo>
                <a:lnTo>
                  <a:pt x="6631691" y="213463"/>
                </a:lnTo>
                <a:lnTo>
                  <a:pt x="6624356" y="202590"/>
                </a:lnTo>
                <a:lnTo>
                  <a:pt x="6613481" y="195258"/>
                </a:lnTo>
                <a:lnTo>
                  <a:pt x="6600168" y="192569"/>
                </a:lnTo>
                <a:close/>
              </a:path>
            </a:pathLst>
          </a:custGeom>
          <a:solidFill>
            <a:srgbClr val="9F33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98" name="object 98"/>
          <p:cNvPicPr/>
          <p:nvPr/>
        </p:nvPicPr>
        <p:blipFill>
          <a:blip r:embed="rId12" cstate="print"/>
          <a:stretch>
            <a:fillRect/>
          </a:stretch>
        </p:blipFill>
        <p:spPr>
          <a:xfrm>
            <a:off x="1564504" y="2388262"/>
            <a:ext cx="67859" cy="67859"/>
          </a:xfrm>
          <a:prstGeom prst="rect">
            <a:avLst/>
          </a:prstGeom>
        </p:spPr>
      </p:pic>
      <p:pic>
        <p:nvPicPr>
          <p:cNvPr id="99" name="object 99"/>
          <p:cNvPicPr/>
          <p:nvPr/>
        </p:nvPicPr>
        <p:blipFill>
          <a:blip r:embed="rId13" cstate="print"/>
          <a:stretch>
            <a:fillRect/>
          </a:stretch>
        </p:blipFill>
        <p:spPr>
          <a:xfrm>
            <a:off x="1739807" y="2456122"/>
            <a:ext cx="67859" cy="67859"/>
          </a:xfrm>
          <a:prstGeom prst="rect">
            <a:avLst/>
          </a:prstGeom>
        </p:spPr>
      </p:pic>
      <p:pic>
        <p:nvPicPr>
          <p:cNvPr id="100" name="object 100"/>
          <p:cNvPicPr/>
          <p:nvPr/>
        </p:nvPicPr>
        <p:blipFill>
          <a:blip r:embed="rId14" cstate="print"/>
          <a:stretch>
            <a:fillRect/>
          </a:stretch>
        </p:blipFill>
        <p:spPr>
          <a:xfrm>
            <a:off x="2090420" y="2478742"/>
            <a:ext cx="67859" cy="67859"/>
          </a:xfrm>
          <a:prstGeom prst="rect">
            <a:avLst/>
          </a:prstGeom>
        </p:spPr>
      </p:pic>
      <p:pic>
        <p:nvPicPr>
          <p:cNvPr id="101" name="object 101"/>
          <p:cNvPicPr/>
          <p:nvPr/>
        </p:nvPicPr>
        <p:blipFill>
          <a:blip r:embed="rId15" cstate="print"/>
          <a:stretch>
            <a:fillRect/>
          </a:stretch>
        </p:blipFill>
        <p:spPr>
          <a:xfrm>
            <a:off x="1915110" y="2569222"/>
            <a:ext cx="67866" cy="67859"/>
          </a:xfrm>
          <a:prstGeom prst="rect">
            <a:avLst/>
          </a:prstGeom>
        </p:spPr>
      </p:pic>
      <p:pic>
        <p:nvPicPr>
          <p:cNvPr id="102" name="object 102"/>
          <p:cNvPicPr/>
          <p:nvPr/>
        </p:nvPicPr>
        <p:blipFill>
          <a:blip r:embed="rId16" cstate="print"/>
          <a:stretch>
            <a:fillRect/>
          </a:stretch>
        </p:blipFill>
        <p:spPr>
          <a:xfrm>
            <a:off x="2446683" y="2461778"/>
            <a:ext cx="67859" cy="67859"/>
          </a:xfrm>
          <a:prstGeom prst="rect">
            <a:avLst/>
          </a:prstGeom>
        </p:spPr>
      </p:pic>
      <p:pic>
        <p:nvPicPr>
          <p:cNvPr id="103" name="object 103"/>
          <p:cNvPicPr/>
          <p:nvPr/>
        </p:nvPicPr>
        <p:blipFill>
          <a:blip r:embed="rId17" cstate="print"/>
          <a:stretch>
            <a:fillRect/>
          </a:stretch>
        </p:blipFill>
        <p:spPr>
          <a:xfrm>
            <a:off x="2271380" y="2529639"/>
            <a:ext cx="67859" cy="67859"/>
          </a:xfrm>
          <a:prstGeom prst="rect">
            <a:avLst/>
          </a:prstGeom>
        </p:spPr>
      </p:pic>
      <p:pic>
        <p:nvPicPr>
          <p:cNvPr id="104" name="object 104"/>
          <p:cNvPicPr/>
          <p:nvPr/>
        </p:nvPicPr>
        <p:blipFill>
          <a:blip r:embed="rId18" cstate="print"/>
          <a:stretch>
            <a:fillRect/>
          </a:stretch>
        </p:blipFill>
        <p:spPr>
          <a:xfrm>
            <a:off x="2621986" y="2523982"/>
            <a:ext cx="67859" cy="67859"/>
          </a:xfrm>
          <a:prstGeom prst="rect">
            <a:avLst/>
          </a:prstGeom>
        </p:spPr>
      </p:pic>
      <p:pic>
        <p:nvPicPr>
          <p:cNvPr id="105" name="object 105"/>
          <p:cNvPicPr/>
          <p:nvPr/>
        </p:nvPicPr>
        <p:blipFill>
          <a:blip r:embed="rId19" cstate="print"/>
          <a:stretch>
            <a:fillRect/>
          </a:stretch>
        </p:blipFill>
        <p:spPr>
          <a:xfrm>
            <a:off x="2972593" y="2490048"/>
            <a:ext cx="67866" cy="67866"/>
          </a:xfrm>
          <a:prstGeom prst="rect">
            <a:avLst/>
          </a:prstGeom>
        </p:spPr>
      </p:pic>
      <p:pic>
        <p:nvPicPr>
          <p:cNvPr id="106" name="object 106"/>
          <p:cNvPicPr/>
          <p:nvPr/>
        </p:nvPicPr>
        <p:blipFill>
          <a:blip r:embed="rId13" cstate="print"/>
          <a:stretch>
            <a:fillRect/>
          </a:stretch>
        </p:blipFill>
        <p:spPr>
          <a:xfrm>
            <a:off x="2797289" y="2507019"/>
            <a:ext cx="67859" cy="67859"/>
          </a:xfrm>
          <a:prstGeom prst="rect">
            <a:avLst/>
          </a:prstGeom>
        </p:spPr>
      </p:pic>
      <p:pic>
        <p:nvPicPr>
          <p:cNvPr id="107" name="object 107"/>
          <p:cNvPicPr/>
          <p:nvPr/>
        </p:nvPicPr>
        <p:blipFill>
          <a:blip r:embed="rId20" cstate="print"/>
          <a:stretch>
            <a:fillRect/>
          </a:stretch>
        </p:blipFill>
        <p:spPr>
          <a:xfrm>
            <a:off x="3147902" y="2467428"/>
            <a:ext cx="152683" cy="152689"/>
          </a:xfrm>
          <a:prstGeom prst="rect">
            <a:avLst/>
          </a:prstGeom>
        </p:spPr>
      </p:pic>
      <p:pic>
        <p:nvPicPr>
          <p:cNvPr id="108" name="object 108"/>
          <p:cNvPicPr/>
          <p:nvPr/>
        </p:nvPicPr>
        <p:blipFill>
          <a:blip r:embed="rId18" cstate="print"/>
          <a:stretch>
            <a:fillRect/>
          </a:stretch>
        </p:blipFill>
        <p:spPr>
          <a:xfrm>
            <a:off x="3323205" y="2456122"/>
            <a:ext cx="67859" cy="67859"/>
          </a:xfrm>
          <a:prstGeom prst="rect">
            <a:avLst/>
          </a:prstGeom>
        </p:spPr>
      </p:pic>
      <p:pic>
        <p:nvPicPr>
          <p:cNvPr id="109" name="object 109"/>
          <p:cNvPicPr/>
          <p:nvPr/>
        </p:nvPicPr>
        <p:blipFill>
          <a:blip r:embed="rId12" cstate="print"/>
          <a:stretch>
            <a:fillRect/>
          </a:stretch>
        </p:blipFill>
        <p:spPr>
          <a:xfrm>
            <a:off x="3849121" y="2478742"/>
            <a:ext cx="67859" cy="67859"/>
          </a:xfrm>
          <a:prstGeom prst="rect">
            <a:avLst/>
          </a:prstGeom>
        </p:spPr>
      </p:pic>
      <p:pic>
        <p:nvPicPr>
          <p:cNvPr id="110" name="object 110"/>
          <p:cNvPicPr/>
          <p:nvPr/>
        </p:nvPicPr>
        <p:blipFill>
          <a:blip r:embed="rId21" cstate="print"/>
          <a:stretch>
            <a:fillRect/>
          </a:stretch>
        </p:blipFill>
        <p:spPr>
          <a:xfrm>
            <a:off x="4375031" y="2461778"/>
            <a:ext cx="67866" cy="67859"/>
          </a:xfrm>
          <a:prstGeom prst="rect">
            <a:avLst/>
          </a:prstGeom>
        </p:spPr>
      </p:pic>
      <p:pic>
        <p:nvPicPr>
          <p:cNvPr id="111" name="object 111"/>
          <p:cNvPicPr/>
          <p:nvPr/>
        </p:nvPicPr>
        <p:blipFill>
          <a:blip r:embed="rId18" cstate="print"/>
          <a:stretch>
            <a:fillRect/>
          </a:stretch>
        </p:blipFill>
        <p:spPr>
          <a:xfrm>
            <a:off x="4906603" y="2439158"/>
            <a:ext cx="67859" cy="67859"/>
          </a:xfrm>
          <a:prstGeom prst="rect">
            <a:avLst/>
          </a:prstGeom>
        </p:spPr>
      </p:pic>
      <p:pic>
        <p:nvPicPr>
          <p:cNvPr id="112" name="object 112"/>
          <p:cNvPicPr/>
          <p:nvPr/>
        </p:nvPicPr>
        <p:blipFill>
          <a:blip r:embed="rId22" cstate="print"/>
          <a:stretch>
            <a:fillRect/>
          </a:stretch>
        </p:blipFill>
        <p:spPr>
          <a:xfrm>
            <a:off x="5432519" y="2467428"/>
            <a:ext cx="67859" cy="67866"/>
          </a:xfrm>
          <a:prstGeom prst="rect">
            <a:avLst/>
          </a:prstGeom>
        </p:spPr>
      </p:pic>
      <p:pic>
        <p:nvPicPr>
          <p:cNvPr id="113" name="object 113"/>
          <p:cNvPicPr/>
          <p:nvPr/>
        </p:nvPicPr>
        <p:blipFill>
          <a:blip r:embed="rId23" cstate="print"/>
          <a:stretch>
            <a:fillRect/>
          </a:stretch>
        </p:blipFill>
        <p:spPr>
          <a:xfrm>
            <a:off x="5958428" y="2467428"/>
            <a:ext cx="67866" cy="67866"/>
          </a:xfrm>
          <a:prstGeom prst="rect">
            <a:avLst/>
          </a:prstGeom>
        </p:spPr>
      </p:pic>
      <p:pic>
        <p:nvPicPr>
          <p:cNvPr id="114" name="object 114"/>
          <p:cNvPicPr/>
          <p:nvPr/>
        </p:nvPicPr>
        <p:blipFill>
          <a:blip r:embed="rId24" cstate="print"/>
          <a:stretch>
            <a:fillRect/>
          </a:stretch>
        </p:blipFill>
        <p:spPr>
          <a:xfrm>
            <a:off x="6484345" y="2444809"/>
            <a:ext cx="67859" cy="67866"/>
          </a:xfrm>
          <a:prstGeom prst="rect">
            <a:avLst/>
          </a:prstGeom>
        </p:spPr>
      </p:pic>
      <p:pic>
        <p:nvPicPr>
          <p:cNvPr id="115" name="object 115"/>
          <p:cNvPicPr/>
          <p:nvPr/>
        </p:nvPicPr>
        <p:blipFill>
          <a:blip r:embed="rId25" cstate="print"/>
          <a:stretch>
            <a:fillRect/>
          </a:stretch>
        </p:blipFill>
        <p:spPr>
          <a:xfrm>
            <a:off x="7010260" y="2501362"/>
            <a:ext cx="67859" cy="67859"/>
          </a:xfrm>
          <a:prstGeom prst="rect">
            <a:avLst/>
          </a:prstGeom>
        </p:spPr>
      </p:pic>
      <p:pic>
        <p:nvPicPr>
          <p:cNvPr id="116" name="object 116"/>
          <p:cNvPicPr/>
          <p:nvPr/>
        </p:nvPicPr>
        <p:blipFill>
          <a:blip r:embed="rId15" cstate="print"/>
          <a:stretch>
            <a:fillRect/>
          </a:stretch>
        </p:blipFill>
        <p:spPr>
          <a:xfrm>
            <a:off x="7541825" y="2563565"/>
            <a:ext cx="67866" cy="67859"/>
          </a:xfrm>
          <a:prstGeom prst="rect">
            <a:avLst/>
          </a:prstGeom>
        </p:spPr>
      </p:pic>
      <p:grpSp>
        <p:nvGrpSpPr>
          <p:cNvPr id="337" name="Grupo 336">
            <a:extLst>
              <a:ext uri="{FF2B5EF4-FFF2-40B4-BE49-F238E27FC236}">
                <a16:creationId xmlns:a16="http://schemas.microsoft.com/office/drawing/2014/main" id="{DB457E77-33B4-5BEC-04D9-F7B759D13164}"/>
              </a:ext>
            </a:extLst>
          </p:cNvPr>
          <p:cNvGrpSpPr/>
          <p:nvPr/>
        </p:nvGrpSpPr>
        <p:grpSpPr>
          <a:xfrm>
            <a:off x="4962551" y="3146821"/>
            <a:ext cx="1834141" cy="539072"/>
            <a:chOff x="4962551" y="3146821"/>
            <a:chExt cx="1834141" cy="539072"/>
          </a:xfrm>
        </p:grpSpPr>
        <p:sp>
          <p:nvSpPr>
            <p:cNvPr id="24" name="object 24"/>
            <p:cNvSpPr txBox="1"/>
            <p:nvPr/>
          </p:nvSpPr>
          <p:spPr>
            <a:xfrm>
              <a:off x="5217419" y="3146821"/>
              <a:ext cx="1579273" cy="539072"/>
            </a:xfrm>
            <a:prstGeom prst="rect">
              <a:avLst/>
            </a:prstGeom>
          </p:spPr>
          <p:txBody>
            <a:bodyPr vert="horz" wrap="square" lIns="0" tIns="7316" rIns="0" bIns="0" rtlCol="0">
              <a:spAutoFit/>
            </a:bodyPr>
            <a:lstStyle/>
            <a:p>
              <a:pPr marL="7701" marR="3081" lvl="0" indent="0" algn="l" defTabSz="914400" rtl="0" eaLnBrk="1" fontAlgn="auto" latinLnBrk="0" hangingPunct="1">
                <a:lnSpc>
                  <a:spcPct val="117000"/>
                </a:lnSpc>
                <a:spcBef>
                  <a:spcPts val="58"/>
                </a:spcBef>
                <a:spcAft>
                  <a:spcPts val="0"/>
                </a:spcAft>
                <a:buClrTx/>
                <a:buSzTx/>
                <a:buFontTx/>
                <a:buNone/>
                <a:tabLst/>
                <a:defRPr/>
              </a:pPr>
              <a:r>
                <a:rPr kumimoji="0" sz="700" b="0" i="0" u="none" strike="noStrike" kern="1200" cap="none" spc="0" normalizeH="0" baseline="0" noProof="0">
                  <a:ln>
                    <a:noFill/>
                  </a:ln>
                  <a:solidFill>
                    <a:srgbClr val="22346A"/>
                  </a:solidFill>
                  <a:effectLst/>
                  <a:uLnTx/>
                  <a:uFillTx/>
                  <a:latin typeface="Arial"/>
                  <a:ea typeface="+mn-ea"/>
                  <a:cs typeface="Arial"/>
                </a:rPr>
                <a:t>LEB</a:t>
              </a:r>
              <a:r>
                <a:rPr kumimoji="0" sz="700" b="0" i="0" u="none" strike="noStrike" kern="1200" cap="none" spc="9"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250</a:t>
              </a:r>
              <a:r>
                <a:rPr kumimoji="0" sz="700" b="0" i="0" u="none" strike="noStrike" kern="1200" cap="none" spc="9"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mg</a:t>
              </a:r>
              <a:r>
                <a:rPr kumimoji="0" sz="700" b="0" i="0" u="none" strike="noStrike" kern="1200" cap="none" spc="9"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C4S</a:t>
              </a:r>
              <a:r>
                <a:rPr kumimoji="0" sz="700" b="0" i="0" u="none" strike="noStrike" kern="1200" cap="none" spc="9" normalizeH="0" baseline="0" noProof="0">
                  <a:ln>
                    <a:noFill/>
                  </a:ln>
                  <a:solidFill>
                    <a:srgbClr val="22346A"/>
                  </a:solidFill>
                  <a:effectLst/>
                  <a:uLnTx/>
                  <a:uFillTx/>
                  <a:latin typeface="Arial"/>
                  <a:ea typeface="+mn-ea"/>
                  <a:cs typeface="Arial"/>
                </a:rPr>
                <a:t> </a:t>
              </a:r>
              <a:r>
                <a:rPr kumimoji="0" sz="700" b="0" i="0" u="none" strike="noStrike" kern="1200" cap="none" spc="-6" normalizeH="0" baseline="0" noProof="0">
                  <a:ln>
                    <a:noFill/>
                  </a:ln>
                  <a:solidFill>
                    <a:srgbClr val="22346A"/>
                  </a:solidFill>
                  <a:effectLst/>
                  <a:uLnTx/>
                  <a:uFillTx/>
                  <a:latin typeface="Arial"/>
                  <a:ea typeface="+mn-ea"/>
                  <a:cs typeface="Arial"/>
                </a:rPr>
                <a:t>(</a:t>
              </a:r>
              <a:r>
                <a:rPr kumimoji="0" sz="700" b="0" i="0" u="none" strike="noStrike" kern="1200" cap="none" spc="-6" normalizeH="0" baseline="0" noProof="0" err="1">
                  <a:ln>
                    <a:noFill/>
                  </a:ln>
                  <a:solidFill>
                    <a:srgbClr val="22346A"/>
                  </a:solidFill>
                  <a:effectLst/>
                  <a:uLnTx/>
                  <a:uFillTx/>
                  <a:latin typeface="Arial"/>
                  <a:ea typeface="+mn-ea"/>
                  <a:cs typeface="Arial"/>
                </a:rPr>
                <a:t>observado</a:t>
              </a:r>
              <a:r>
                <a:rPr kumimoji="0" sz="700" b="0" i="0" u="none" strike="noStrike" kern="1200" cap="none" spc="-6" normalizeH="0" baseline="0" noProof="0">
                  <a:ln>
                    <a:noFill/>
                  </a:ln>
                  <a:solidFill>
                    <a:srgbClr val="22346A"/>
                  </a:solidFill>
                  <a:effectLst/>
                  <a:uLnTx/>
                  <a:uFillTx/>
                  <a:latin typeface="Arial"/>
                  <a:ea typeface="+mn-ea"/>
                  <a:cs typeface="Arial"/>
                </a:rPr>
                <a:t>)</a:t>
              </a:r>
              <a:endParaRPr kumimoji="0" lang="es-ES" sz="700" b="0" i="0" u="none" strike="noStrike" kern="1200" cap="none" spc="-6" normalizeH="0" baseline="0" noProof="0">
                <a:ln>
                  <a:noFill/>
                </a:ln>
                <a:solidFill>
                  <a:srgbClr val="22346A"/>
                </a:solidFill>
                <a:effectLst/>
                <a:uLnTx/>
                <a:uFillTx/>
                <a:latin typeface="Arial"/>
                <a:ea typeface="+mn-ea"/>
                <a:cs typeface="Arial"/>
              </a:endParaRPr>
            </a:p>
            <a:p>
              <a:pPr marL="7701" marR="3081" lvl="0" indent="0" algn="l" defTabSz="914400" rtl="0" eaLnBrk="1" fontAlgn="auto" latinLnBrk="0" hangingPunct="1">
                <a:lnSpc>
                  <a:spcPct val="117000"/>
                </a:lnSpc>
                <a:spcBef>
                  <a:spcPts val="58"/>
                </a:spcBef>
                <a:spcAft>
                  <a:spcPts val="0"/>
                </a:spcAft>
                <a:buClrTx/>
                <a:buSzTx/>
                <a:buFontTx/>
                <a:buNone/>
                <a:tabLst/>
                <a:defRPr/>
              </a:pPr>
              <a:r>
                <a:rPr kumimoji="0" sz="700" b="0" i="0" u="none" strike="noStrike" kern="1200" cap="none" spc="0" normalizeH="0" baseline="0" noProof="0">
                  <a:ln>
                    <a:noFill/>
                  </a:ln>
                  <a:solidFill>
                    <a:srgbClr val="22346A"/>
                  </a:solidFill>
                  <a:effectLst/>
                  <a:uLnTx/>
                  <a:uFillTx/>
                  <a:latin typeface="Arial"/>
                  <a:ea typeface="+mn-ea"/>
                  <a:cs typeface="Arial"/>
                </a:rPr>
                <a:t>LEB</a:t>
              </a:r>
              <a:r>
                <a:rPr kumimoji="0" sz="700" b="0" i="0" u="none" strike="noStrike" kern="1200" cap="none" spc="9"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250</a:t>
              </a:r>
              <a:r>
                <a:rPr kumimoji="0" sz="700" b="0" i="0" u="none" strike="noStrike" kern="1200" cap="none" spc="9"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mg</a:t>
              </a:r>
              <a:r>
                <a:rPr kumimoji="0" sz="700" b="0" i="0" u="none" strike="noStrike" kern="1200" cap="none" spc="9"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C2S</a:t>
              </a:r>
              <a:r>
                <a:rPr kumimoji="0" sz="700" b="0" i="0" u="none" strike="noStrike" kern="1200" cap="none" spc="9" normalizeH="0" baseline="0" noProof="0">
                  <a:ln>
                    <a:noFill/>
                  </a:ln>
                  <a:solidFill>
                    <a:srgbClr val="22346A"/>
                  </a:solidFill>
                  <a:effectLst/>
                  <a:uLnTx/>
                  <a:uFillTx/>
                  <a:latin typeface="Arial"/>
                  <a:ea typeface="+mn-ea"/>
                  <a:cs typeface="Arial"/>
                </a:rPr>
                <a:t> </a:t>
              </a:r>
              <a:r>
                <a:rPr kumimoji="0" sz="700" b="0" i="0" u="none" strike="noStrike" kern="1200" cap="none" spc="-6" normalizeH="0" baseline="0" noProof="0">
                  <a:ln>
                    <a:noFill/>
                  </a:ln>
                  <a:solidFill>
                    <a:srgbClr val="22346A"/>
                  </a:solidFill>
                  <a:effectLst/>
                  <a:uLnTx/>
                  <a:uFillTx/>
                  <a:latin typeface="Arial"/>
                  <a:ea typeface="+mn-ea"/>
                  <a:cs typeface="Arial"/>
                </a:rPr>
                <a:t>(</a:t>
              </a:r>
              <a:r>
                <a:rPr kumimoji="0" sz="700" b="0" i="0" u="none" strike="noStrike" kern="1200" cap="none" spc="-6" normalizeH="0" baseline="0" noProof="0" err="1">
                  <a:ln>
                    <a:noFill/>
                  </a:ln>
                  <a:solidFill>
                    <a:srgbClr val="22346A"/>
                  </a:solidFill>
                  <a:effectLst/>
                  <a:uLnTx/>
                  <a:uFillTx/>
                  <a:latin typeface="Arial"/>
                  <a:ea typeface="+mn-ea"/>
                  <a:cs typeface="Arial"/>
                </a:rPr>
                <a:t>observado</a:t>
              </a:r>
              <a:r>
                <a:rPr kumimoji="0" sz="700" b="0" i="0" u="none" strike="noStrike" kern="1200" cap="none" spc="-6" normalizeH="0" baseline="0" noProof="0">
                  <a:ln>
                    <a:noFill/>
                  </a:ln>
                  <a:solidFill>
                    <a:srgbClr val="22346A"/>
                  </a:solidFill>
                  <a:effectLst/>
                  <a:uLnTx/>
                  <a:uFillTx/>
                  <a:latin typeface="Arial"/>
                  <a:ea typeface="+mn-ea"/>
                  <a:cs typeface="Arial"/>
                </a:rPr>
                <a:t>)</a:t>
              </a:r>
              <a:endParaRPr kumimoji="0" lang="es-ES" sz="700" b="0" i="0" u="none" strike="noStrike" kern="1200" cap="none" spc="-6" normalizeH="0" baseline="0" noProof="0">
                <a:ln>
                  <a:noFill/>
                </a:ln>
                <a:solidFill>
                  <a:srgbClr val="22346A"/>
                </a:solidFill>
                <a:effectLst/>
                <a:uLnTx/>
                <a:uFillTx/>
                <a:latin typeface="Arial"/>
                <a:ea typeface="+mn-ea"/>
                <a:cs typeface="Arial"/>
              </a:endParaRPr>
            </a:p>
            <a:p>
              <a:pPr marL="7701" marR="3081" lvl="0" indent="0" algn="l" defTabSz="914400" rtl="0" eaLnBrk="1" fontAlgn="auto" latinLnBrk="0" hangingPunct="1">
                <a:lnSpc>
                  <a:spcPct val="117000"/>
                </a:lnSpc>
                <a:spcBef>
                  <a:spcPts val="58"/>
                </a:spcBef>
                <a:spcAft>
                  <a:spcPts val="0"/>
                </a:spcAft>
                <a:buClrTx/>
                <a:buSzTx/>
                <a:buFontTx/>
                <a:buNone/>
                <a:tabLst/>
                <a:defRPr/>
              </a:pPr>
              <a:r>
                <a:rPr kumimoji="0" sz="700" b="0" i="0" u="none" strike="noStrike" kern="1200" cap="none" spc="0" normalizeH="0" baseline="0" noProof="0">
                  <a:ln>
                    <a:noFill/>
                  </a:ln>
                  <a:solidFill>
                    <a:srgbClr val="22346A"/>
                  </a:solidFill>
                  <a:effectLst/>
                  <a:uLnTx/>
                  <a:uFillTx/>
                  <a:latin typeface="Arial"/>
                  <a:ea typeface="+mn-ea"/>
                  <a:cs typeface="Arial"/>
                </a:rPr>
                <a:t>LEB</a:t>
              </a:r>
              <a:r>
                <a:rPr kumimoji="0" sz="700" b="0" i="0" u="none" strike="noStrike" kern="1200" cap="none" spc="15"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250</a:t>
              </a:r>
              <a:r>
                <a:rPr kumimoji="0" sz="700" b="0" i="0" u="none" strike="noStrike" kern="1200" cap="none" spc="15"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mg</a:t>
              </a:r>
              <a:r>
                <a:rPr kumimoji="0" sz="700" b="0" i="0" u="none" strike="noStrike" kern="1200" cap="none" spc="18"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C4S</a:t>
              </a:r>
              <a:r>
                <a:rPr kumimoji="0" sz="700" b="0" i="0" u="none" strike="noStrike" kern="1200" cap="none" spc="15"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(NRI-</a:t>
              </a:r>
              <a:r>
                <a:rPr kumimoji="0" sz="700" b="0" i="0" u="none" strike="noStrike" kern="1200" cap="none" spc="-15" normalizeH="0" baseline="0" noProof="0">
                  <a:ln>
                    <a:noFill/>
                  </a:ln>
                  <a:solidFill>
                    <a:srgbClr val="22346A"/>
                  </a:solidFill>
                  <a:effectLst/>
                  <a:uLnTx/>
                  <a:uFillTx/>
                  <a:latin typeface="Arial"/>
                  <a:ea typeface="+mn-ea"/>
                  <a:cs typeface="Arial"/>
                </a:rPr>
                <a:t>MI)</a:t>
              </a:r>
              <a:endParaRPr lang="es-ES" sz="700" spc="303">
                <a:solidFill>
                  <a:srgbClr val="22346A"/>
                </a:solidFill>
                <a:latin typeface="Arial"/>
                <a:cs typeface="Arial"/>
              </a:endParaRPr>
            </a:p>
            <a:p>
              <a:pPr marL="7701" marR="3081" lvl="0" indent="0" algn="l" defTabSz="914400" rtl="0" eaLnBrk="1" fontAlgn="auto" latinLnBrk="0" hangingPunct="1">
                <a:lnSpc>
                  <a:spcPct val="117000"/>
                </a:lnSpc>
                <a:spcBef>
                  <a:spcPts val="58"/>
                </a:spcBef>
                <a:spcAft>
                  <a:spcPts val="0"/>
                </a:spcAft>
                <a:buClrTx/>
                <a:buSzTx/>
                <a:buFontTx/>
                <a:buNone/>
                <a:tabLst/>
                <a:defRPr/>
              </a:pPr>
              <a:r>
                <a:rPr kumimoji="0" sz="700" b="0" i="0" u="none" strike="noStrike" kern="1200" cap="none" spc="0" normalizeH="0" baseline="0" noProof="0">
                  <a:ln>
                    <a:noFill/>
                  </a:ln>
                  <a:solidFill>
                    <a:srgbClr val="22346A"/>
                  </a:solidFill>
                  <a:effectLst/>
                  <a:uLnTx/>
                  <a:uFillTx/>
                  <a:latin typeface="Arial"/>
                  <a:ea typeface="+mn-ea"/>
                  <a:cs typeface="Arial"/>
                </a:rPr>
                <a:t>LEB</a:t>
              </a:r>
              <a:r>
                <a:rPr kumimoji="0" sz="700" b="0" i="0" u="none" strike="noStrike" kern="1200" cap="none" spc="15"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250</a:t>
              </a:r>
              <a:r>
                <a:rPr kumimoji="0" sz="700" b="0" i="0" u="none" strike="noStrike" kern="1200" cap="none" spc="15"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mg</a:t>
              </a:r>
              <a:r>
                <a:rPr kumimoji="0" sz="700" b="0" i="0" u="none" strike="noStrike" kern="1200" cap="none" spc="18"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C2S</a:t>
              </a:r>
              <a:r>
                <a:rPr kumimoji="0" sz="700" b="0" i="0" u="none" strike="noStrike" kern="1200" cap="none" spc="15"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(NRI-</a:t>
              </a:r>
              <a:r>
                <a:rPr kumimoji="0" sz="700" b="0" i="0" u="none" strike="noStrike" kern="1200" cap="none" spc="-15" normalizeH="0" baseline="0" noProof="0">
                  <a:ln>
                    <a:noFill/>
                  </a:ln>
                  <a:solidFill>
                    <a:srgbClr val="22346A"/>
                  </a:solidFill>
                  <a:effectLst/>
                  <a:uLnTx/>
                  <a:uFillTx/>
                  <a:latin typeface="Arial"/>
                  <a:ea typeface="+mn-ea"/>
                  <a:cs typeface="Arial"/>
                </a:rPr>
                <a:t>MI)</a:t>
              </a:r>
              <a:endParaRPr kumimoji="0" sz="700" b="0" i="0" u="none" strike="noStrike" kern="1200" cap="none" spc="0" normalizeH="0" baseline="0" noProof="0">
                <a:ln>
                  <a:noFill/>
                </a:ln>
                <a:solidFill>
                  <a:srgbClr val="000000"/>
                </a:solidFill>
                <a:effectLst/>
                <a:uLnTx/>
                <a:uFillTx/>
                <a:latin typeface="Arial"/>
                <a:ea typeface="+mn-ea"/>
                <a:cs typeface="Arial"/>
              </a:endParaRPr>
            </a:p>
          </p:txBody>
        </p:sp>
        <p:sp>
          <p:nvSpPr>
            <p:cNvPr id="117" name="object 117"/>
            <p:cNvSpPr/>
            <p:nvPr/>
          </p:nvSpPr>
          <p:spPr>
            <a:xfrm>
              <a:off x="4971031" y="3212647"/>
              <a:ext cx="186714" cy="0"/>
            </a:xfrm>
            <a:custGeom>
              <a:avLst/>
              <a:gdLst/>
              <a:ahLst/>
              <a:cxnLst/>
              <a:rect l="l" t="t" r="r" b="b"/>
              <a:pathLst>
                <a:path w="205104">
                  <a:moveTo>
                    <a:pt x="0" y="0"/>
                  </a:moveTo>
                  <a:lnTo>
                    <a:pt x="204915" y="0"/>
                  </a:lnTo>
                </a:path>
              </a:pathLst>
            </a:custGeom>
            <a:ln w="18634">
              <a:solidFill>
                <a:srgbClr val="57628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8" name="object 118"/>
            <p:cNvSpPr/>
            <p:nvPr/>
          </p:nvSpPr>
          <p:spPr>
            <a:xfrm>
              <a:off x="5036027" y="3181505"/>
              <a:ext cx="56650" cy="56650"/>
            </a:xfrm>
            <a:custGeom>
              <a:avLst/>
              <a:gdLst/>
              <a:ahLst/>
              <a:cxnLst/>
              <a:rect l="l" t="t" r="r" b="b"/>
              <a:pathLst>
                <a:path w="62229" h="62229">
                  <a:moveTo>
                    <a:pt x="31061" y="0"/>
                  </a:moveTo>
                  <a:lnTo>
                    <a:pt x="18974" y="2442"/>
                  </a:lnTo>
                  <a:lnTo>
                    <a:pt x="9100" y="9100"/>
                  </a:lnTo>
                  <a:lnTo>
                    <a:pt x="2442" y="18974"/>
                  </a:lnTo>
                  <a:lnTo>
                    <a:pt x="0" y="31061"/>
                  </a:lnTo>
                  <a:lnTo>
                    <a:pt x="2442" y="43148"/>
                  </a:lnTo>
                  <a:lnTo>
                    <a:pt x="9100" y="53022"/>
                  </a:lnTo>
                  <a:lnTo>
                    <a:pt x="18974" y="59681"/>
                  </a:lnTo>
                  <a:lnTo>
                    <a:pt x="31061" y="62123"/>
                  </a:lnTo>
                  <a:lnTo>
                    <a:pt x="43145" y="59681"/>
                  </a:lnTo>
                  <a:lnTo>
                    <a:pt x="53019" y="53022"/>
                  </a:lnTo>
                  <a:lnTo>
                    <a:pt x="59680" y="43148"/>
                  </a:lnTo>
                  <a:lnTo>
                    <a:pt x="62123" y="31061"/>
                  </a:lnTo>
                  <a:lnTo>
                    <a:pt x="59680" y="18974"/>
                  </a:lnTo>
                  <a:lnTo>
                    <a:pt x="53019" y="9100"/>
                  </a:lnTo>
                  <a:lnTo>
                    <a:pt x="43145" y="2442"/>
                  </a:lnTo>
                  <a:lnTo>
                    <a:pt x="31061" y="0"/>
                  </a:lnTo>
                  <a:close/>
                </a:path>
              </a:pathLst>
            </a:custGeom>
            <a:solidFill>
              <a:srgbClr val="57628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9" name="object 119"/>
            <p:cNvSpPr/>
            <p:nvPr/>
          </p:nvSpPr>
          <p:spPr>
            <a:xfrm>
              <a:off x="4971031" y="3354022"/>
              <a:ext cx="186714" cy="0"/>
            </a:xfrm>
            <a:custGeom>
              <a:avLst/>
              <a:gdLst/>
              <a:ahLst/>
              <a:cxnLst/>
              <a:rect l="l" t="t" r="r" b="b"/>
              <a:pathLst>
                <a:path w="205104">
                  <a:moveTo>
                    <a:pt x="0" y="0"/>
                  </a:moveTo>
                  <a:lnTo>
                    <a:pt x="204915" y="0"/>
                  </a:lnTo>
                </a:path>
              </a:pathLst>
            </a:custGeom>
            <a:ln w="18634">
              <a:solidFill>
                <a:srgbClr val="9F338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0" name="object 120"/>
            <p:cNvSpPr/>
            <p:nvPr/>
          </p:nvSpPr>
          <p:spPr>
            <a:xfrm>
              <a:off x="5036027" y="3322880"/>
              <a:ext cx="56650" cy="56650"/>
            </a:xfrm>
            <a:custGeom>
              <a:avLst/>
              <a:gdLst/>
              <a:ahLst/>
              <a:cxnLst/>
              <a:rect l="l" t="t" r="r" b="b"/>
              <a:pathLst>
                <a:path w="62229" h="62229">
                  <a:moveTo>
                    <a:pt x="31061" y="0"/>
                  </a:moveTo>
                  <a:lnTo>
                    <a:pt x="18974" y="2442"/>
                  </a:lnTo>
                  <a:lnTo>
                    <a:pt x="9100" y="9100"/>
                  </a:lnTo>
                  <a:lnTo>
                    <a:pt x="2442" y="18974"/>
                  </a:lnTo>
                  <a:lnTo>
                    <a:pt x="0" y="31061"/>
                  </a:lnTo>
                  <a:lnTo>
                    <a:pt x="2442" y="43148"/>
                  </a:lnTo>
                  <a:lnTo>
                    <a:pt x="9100" y="53022"/>
                  </a:lnTo>
                  <a:lnTo>
                    <a:pt x="18974" y="59681"/>
                  </a:lnTo>
                  <a:lnTo>
                    <a:pt x="31061" y="62123"/>
                  </a:lnTo>
                  <a:lnTo>
                    <a:pt x="43145" y="59681"/>
                  </a:lnTo>
                  <a:lnTo>
                    <a:pt x="53019" y="53022"/>
                  </a:lnTo>
                  <a:lnTo>
                    <a:pt x="59680" y="43148"/>
                  </a:lnTo>
                  <a:lnTo>
                    <a:pt x="62123" y="31061"/>
                  </a:lnTo>
                  <a:lnTo>
                    <a:pt x="59680" y="18974"/>
                  </a:lnTo>
                  <a:lnTo>
                    <a:pt x="53019" y="9100"/>
                  </a:lnTo>
                  <a:lnTo>
                    <a:pt x="43145" y="2442"/>
                  </a:lnTo>
                  <a:lnTo>
                    <a:pt x="31061" y="0"/>
                  </a:lnTo>
                  <a:close/>
                </a:path>
              </a:pathLst>
            </a:custGeom>
            <a:solidFill>
              <a:srgbClr val="9F33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1" name="object 121"/>
            <p:cNvSpPr/>
            <p:nvPr/>
          </p:nvSpPr>
          <p:spPr>
            <a:xfrm>
              <a:off x="4962551" y="3464263"/>
              <a:ext cx="186714" cy="51448"/>
            </a:xfrm>
            <a:custGeom>
              <a:avLst/>
              <a:gdLst/>
              <a:ahLst/>
              <a:cxnLst/>
              <a:rect l="l" t="t" r="r" b="b"/>
              <a:pathLst>
                <a:path w="205104" h="56514">
                  <a:moveTo>
                    <a:pt x="18618" y="22847"/>
                  </a:moveTo>
                  <a:lnTo>
                    <a:pt x="14452" y="18681"/>
                  </a:lnTo>
                  <a:lnTo>
                    <a:pt x="4165" y="18681"/>
                  </a:lnTo>
                  <a:lnTo>
                    <a:pt x="0" y="22847"/>
                  </a:lnTo>
                  <a:lnTo>
                    <a:pt x="0" y="33147"/>
                  </a:lnTo>
                  <a:lnTo>
                    <a:pt x="4165" y="37312"/>
                  </a:lnTo>
                  <a:lnTo>
                    <a:pt x="14452" y="37312"/>
                  </a:lnTo>
                  <a:lnTo>
                    <a:pt x="18618" y="33147"/>
                  </a:lnTo>
                  <a:lnTo>
                    <a:pt x="18618" y="22847"/>
                  </a:lnTo>
                  <a:close/>
                </a:path>
                <a:path w="205104" h="56514">
                  <a:moveTo>
                    <a:pt x="55892" y="22847"/>
                  </a:moveTo>
                  <a:lnTo>
                    <a:pt x="51727" y="18681"/>
                  </a:lnTo>
                  <a:lnTo>
                    <a:pt x="41440" y="18681"/>
                  </a:lnTo>
                  <a:lnTo>
                    <a:pt x="37261" y="22847"/>
                  </a:lnTo>
                  <a:lnTo>
                    <a:pt x="37261" y="33147"/>
                  </a:lnTo>
                  <a:lnTo>
                    <a:pt x="41440" y="37312"/>
                  </a:lnTo>
                  <a:lnTo>
                    <a:pt x="51727" y="37312"/>
                  </a:lnTo>
                  <a:lnTo>
                    <a:pt x="55892" y="33147"/>
                  </a:lnTo>
                  <a:lnTo>
                    <a:pt x="55892" y="22847"/>
                  </a:lnTo>
                  <a:close/>
                </a:path>
                <a:path w="205104" h="56514">
                  <a:moveTo>
                    <a:pt x="82461" y="37211"/>
                  </a:moveTo>
                  <a:lnTo>
                    <a:pt x="81330" y="34302"/>
                  </a:lnTo>
                  <a:lnTo>
                    <a:pt x="80708" y="31165"/>
                  </a:lnTo>
                  <a:lnTo>
                    <a:pt x="80708" y="24714"/>
                  </a:lnTo>
                  <a:lnTo>
                    <a:pt x="81318" y="21640"/>
                  </a:lnTo>
                  <a:lnTo>
                    <a:pt x="82410" y="18783"/>
                  </a:lnTo>
                  <a:lnTo>
                    <a:pt x="77952" y="19481"/>
                  </a:lnTo>
                  <a:lnTo>
                    <a:pt x="74536" y="23342"/>
                  </a:lnTo>
                  <a:lnTo>
                    <a:pt x="74536" y="32677"/>
                  </a:lnTo>
                  <a:lnTo>
                    <a:pt x="77965" y="36537"/>
                  </a:lnTo>
                  <a:lnTo>
                    <a:pt x="82461" y="37211"/>
                  </a:lnTo>
                  <a:close/>
                </a:path>
                <a:path w="205104" h="56514">
                  <a:moveTo>
                    <a:pt x="142824" y="27914"/>
                  </a:moveTo>
                  <a:lnTo>
                    <a:pt x="140385" y="17056"/>
                  </a:lnTo>
                  <a:lnTo>
                    <a:pt x="133731" y="8178"/>
                  </a:lnTo>
                  <a:lnTo>
                    <a:pt x="130454" y="6197"/>
                  </a:lnTo>
                  <a:lnTo>
                    <a:pt x="130454" y="22834"/>
                  </a:lnTo>
                  <a:lnTo>
                    <a:pt x="130454" y="33147"/>
                  </a:lnTo>
                  <a:lnTo>
                    <a:pt x="126263" y="37312"/>
                  </a:lnTo>
                  <a:lnTo>
                    <a:pt x="115989" y="37312"/>
                  </a:lnTo>
                  <a:lnTo>
                    <a:pt x="111798" y="33147"/>
                  </a:lnTo>
                  <a:lnTo>
                    <a:pt x="111798" y="22834"/>
                  </a:lnTo>
                  <a:lnTo>
                    <a:pt x="115862" y="18796"/>
                  </a:lnTo>
                  <a:lnTo>
                    <a:pt x="126377" y="18796"/>
                  </a:lnTo>
                  <a:lnTo>
                    <a:pt x="130454" y="22834"/>
                  </a:lnTo>
                  <a:lnTo>
                    <a:pt x="130454" y="6197"/>
                  </a:lnTo>
                  <a:lnTo>
                    <a:pt x="123850" y="2197"/>
                  </a:lnTo>
                  <a:lnTo>
                    <a:pt x="111772" y="0"/>
                  </a:lnTo>
                  <a:lnTo>
                    <a:pt x="102044" y="1397"/>
                  </a:lnTo>
                  <a:lnTo>
                    <a:pt x="93573" y="5295"/>
                  </a:lnTo>
                  <a:lnTo>
                    <a:pt x="86868" y="11239"/>
                  </a:lnTo>
                  <a:lnTo>
                    <a:pt x="82410" y="18783"/>
                  </a:lnTo>
                  <a:lnTo>
                    <a:pt x="89115" y="18796"/>
                  </a:lnTo>
                  <a:lnTo>
                    <a:pt x="93167" y="22834"/>
                  </a:lnTo>
                  <a:lnTo>
                    <a:pt x="93167" y="33147"/>
                  </a:lnTo>
                  <a:lnTo>
                    <a:pt x="88988" y="37312"/>
                  </a:lnTo>
                  <a:lnTo>
                    <a:pt x="82524" y="37312"/>
                  </a:lnTo>
                  <a:lnTo>
                    <a:pt x="86931" y="44729"/>
                  </a:lnTo>
                  <a:lnTo>
                    <a:pt x="93637" y="50647"/>
                  </a:lnTo>
                  <a:lnTo>
                    <a:pt x="102082" y="54521"/>
                  </a:lnTo>
                  <a:lnTo>
                    <a:pt x="111772" y="55905"/>
                  </a:lnTo>
                  <a:lnTo>
                    <a:pt x="123850" y="53708"/>
                  </a:lnTo>
                  <a:lnTo>
                    <a:pt x="133731" y="47713"/>
                  </a:lnTo>
                  <a:lnTo>
                    <a:pt x="140385" y="38823"/>
                  </a:lnTo>
                  <a:lnTo>
                    <a:pt x="142824" y="27914"/>
                  </a:lnTo>
                  <a:close/>
                </a:path>
                <a:path w="205104" h="56514">
                  <a:moveTo>
                    <a:pt x="167716" y="22847"/>
                  </a:moveTo>
                  <a:lnTo>
                    <a:pt x="163537" y="18681"/>
                  </a:lnTo>
                  <a:lnTo>
                    <a:pt x="153250" y="18681"/>
                  </a:lnTo>
                  <a:lnTo>
                    <a:pt x="149085" y="22847"/>
                  </a:lnTo>
                  <a:lnTo>
                    <a:pt x="149085" y="33147"/>
                  </a:lnTo>
                  <a:lnTo>
                    <a:pt x="153250" y="37312"/>
                  </a:lnTo>
                  <a:lnTo>
                    <a:pt x="163537" y="37312"/>
                  </a:lnTo>
                  <a:lnTo>
                    <a:pt x="167716" y="33147"/>
                  </a:lnTo>
                  <a:lnTo>
                    <a:pt x="167716" y="22847"/>
                  </a:lnTo>
                  <a:close/>
                </a:path>
                <a:path w="205104" h="56514">
                  <a:moveTo>
                    <a:pt x="204990" y="22847"/>
                  </a:moveTo>
                  <a:lnTo>
                    <a:pt x="200812" y="18681"/>
                  </a:lnTo>
                  <a:lnTo>
                    <a:pt x="190525" y="18681"/>
                  </a:lnTo>
                  <a:lnTo>
                    <a:pt x="186347" y="22847"/>
                  </a:lnTo>
                  <a:lnTo>
                    <a:pt x="186347" y="33147"/>
                  </a:lnTo>
                  <a:lnTo>
                    <a:pt x="190525" y="37312"/>
                  </a:lnTo>
                  <a:lnTo>
                    <a:pt x="200812" y="37312"/>
                  </a:lnTo>
                  <a:lnTo>
                    <a:pt x="204990" y="33147"/>
                  </a:lnTo>
                  <a:lnTo>
                    <a:pt x="204990" y="22847"/>
                  </a:lnTo>
                  <a:close/>
                </a:path>
              </a:pathLst>
            </a:custGeom>
            <a:solidFill>
              <a:srgbClr val="A9A9B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2" name="object 122"/>
            <p:cNvSpPr/>
            <p:nvPr/>
          </p:nvSpPr>
          <p:spPr>
            <a:xfrm>
              <a:off x="5036028" y="3481258"/>
              <a:ext cx="45667" cy="17342"/>
            </a:xfrm>
            <a:custGeom>
              <a:avLst/>
              <a:gdLst/>
              <a:ahLst/>
              <a:cxnLst/>
              <a:rect l="l" t="t" r="r" b="b"/>
              <a:pathLst>
                <a:path w="50165" h="19050">
                  <a:moveTo>
                    <a:pt x="8400" y="110"/>
                  </a:moveTo>
                  <a:lnTo>
                    <a:pt x="1700" y="110"/>
                  </a:lnTo>
                  <a:lnTo>
                    <a:pt x="603" y="2974"/>
                  </a:lnTo>
                  <a:lnTo>
                    <a:pt x="0" y="6044"/>
                  </a:lnTo>
                  <a:lnTo>
                    <a:pt x="0" y="12501"/>
                  </a:lnTo>
                  <a:lnTo>
                    <a:pt x="618" y="15630"/>
                  </a:lnTo>
                  <a:lnTo>
                    <a:pt x="1792" y="18641"/>
                  </a:lnTo>
                  <a:lnTo>
                    <a:pt x="8289" y="18641"/>
                  </a:lnTo>
                  <a:lnTo>
                    <a:pt x="12457" y="14466"/>
                  </a:lnTo>
                  <a:lnTo>
                    <a:pt x="12457" y="4167"/>
                  </a:lnTo>
                  <a:lnTo>
                    <a:pt x="8400" y="110"/>
                  </a:lnTo>
                  <a:close/>
                </a:path>
                <a:path w="50165" h="19050">
                  <a:moveTo>
                    <a:pt x="45558" y="0"/>
                  </a:moveTo>
                  <a:lnTo>
                    <a:pt x="35272" y="0"/>
                  </a:lnTo>
                  <a:lnTo>
                    <a:pt x="31098" y="4167"/>
                  </a:lnTo>
                  <a:lnTo>
                    <a:pt x="31098" y="14466"/>
                  </a:lnTo>
                  <a:lnTo>
                    <a:pt x="35272" y="18641"/>
                  </a:lnTo>
                  <a:lnTo>
                    <a:pt x="45558" y="18641"/>
                  </a:lnTo>
                  <a:lnTo>
                    <a:pt x="49739" y="14466"/>
                  </a:lnTo>
                  <a:lnTo>
                    <a:pt x="49739" y="4167"/>
                  </a:lnTo>
                  <a:lnTo>
                    <a:pt x="45558" y="0"/>
                  </a:lnTo>
                  <a:close/>
                </a:path>
              </a:pathLst>
            </a:custGeom>
            <a:solidFill>
              <a:srgbClr val="7D839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3" name="object 123"/>
            <p:cNvSpPr/>
            <p:nvPr/>
          </p:nvSpPr>
          <p:spPr>
            <a:xfrm>
              <a:off x="4962551" y="3605634"/>
              <a:ext cx="186714" cy="51448"/>
            </a:xfrm>
            <a:custGeom>
              <a:avLst/>
              <a:gdLst/>
              <a:ahLst/>
              <a:cxnLst/>
              <a:rect l="l" t="t" r="r" b="b"/>
              <a:pathLst>
                <a:path w="205104" h="56514">
                  <a:moveTo>
                    <a:pt x="18618" y="22860"/>
                  </a:moveTo>
                  <a:lnTo>
                    <a:pt x="14452" y="18694"/>
                  </a:lnTo>
                  <a:lnTo>
                    <a:pt x="4165" y="18694"/>
                  </a:lnTo>
                  <a:lnTo>
                    <a:pt x="0" y="22860"/>
                  </a:lnTo>
                  <a:lnTo>
                    <a:pt x="0" y="33147"/>
                  </a:lnTo>
                  <a:lnTo>
                    <a:pt x="4165" y="37312"/>
                  </a:lnTo>
                  <a:lnTo>
                    <a:pt x="14452" y="37312"/>
                  </a:lnTo>
                  <a:lnTo>
                    <a:pt x="18618" y="33147"/>
                  </a:lnTo>
                  <a:lnTo>
                    <a:pt x="18618" y="22860"/>
                  </a:lnTo>
                  <a:close/>
                </a:path>
                <a:path w="205104" h="56514">
                  <a:moveTo>
                    <a:pt x="55892" y="22860"/>
                  </a:moveTo>
                  <a:lnTo>
                    <a:pt x="51727" y="18694"/>
                  </a:lnTo>
                  <a:lnTo>
                    <a:pt x="41440" y="18694"/>
                  </a:lnTo>
                  <a:lnTo>
                    <a:pt x="37261" y="22860"/>
                  </a:lnTo>
                  <a:lnTo>
                    <a:pt x="37261" y="33147"/>
                  </a:lnTo>
                  <a:lnTo>
                    <a:pt x="41440" y="37312"/>
                  </a:lnTo>
                  <a:lnTo>
                    <a:pt x="51727" y="37312"/>
                  </a:lnTo>
                  <a:lnTo>
                    <a:pt x="55892" y="33147"/>
                  </a:lnTo>
                  <a:lnTo>
                    <a:pt x="55892" y="22860"/>
                  </a:lnTo>
                  <a:close/>
                </a:path>
                <a:path w="205104" h="56514">
                  <a:moveTo>
                    <a:pt x="82461" y="37211"/>
                  </a:moveTo>
                  <a:lnTo>
                    <a:pt x="81330" y="34302"/>
                  </a:lnTo>
                  <a:lnTo>
                    <a:pt x="80708" y="31165"/>
                  </a:lnTo>
                  <a:lnTo>
                    <a:pt x="80708" y="24714"/>
                  </a:lnTo>
                  <a:lnTo>
                    <a:pt x="81305" y="21653"/>
                  </a:lnTo>
                  <a:lnTo>
                    <a:pt x="82410" y="18796"/>
                  </a:lnTo>
                  <a:lnTo>
                    <a:pt x="77939" y="19494"/>
                  </a:lnTo>
                  <a:lnTo>
                    <a:pt x="74549" y="23355"/>
                  </a:lnTo>
                  <a:lnTo>
                    <a:pt x="74549" y="32664"/>
                  </a:lnTo>
                  <a:lnTo>
                    <a:pt x="77978" y="36537"/>
                  </a:lnTo>
                  <a:lnTo>
                    <a:pt x="82461" y="37211"/>
                  </a:lnTo>
                  <a:close/>
                </a:path>
                <a:path w="205104" h="56514">
                  <a:moveTo>
                    <a:pt x="142824" y="27914"/>
                  </a:moveTo>
                  <a:lnTo>
                    <a:pt x="140385" y="17056"/>
                  </a:lnTo>
                  <a:lnTo>
                    <a:pt x="133731" y="8178"/>
                  </a:lnTo>
                  <a:lnTo>
                    <a:pt x="130454" y="6197"/>
                  </a:lnTo>
                  <a:lnTo>
                    <a:pt x="130454" y="22860"/>
                  </a:lnTo>
                  <a:lnTo>
                    <a:pt x="130454" y="33147"/>
                  </a:lnTo>
                  <a:lnTo>
                    <a:pt x="126263" y="37312"/>
                  </a:lnTo>
                  <a:lnTo>
                    <a:pt x="115989" y="37312"/>
                  </a:lnTo>
                  <a:lnTo>
                    <a:pt x="111798" y="33147"/>
                  </a:lnTo>
                  <a:lnTo>
                    <a:pt x="111798" y="22860"/>
                  </a:lnTo>
                  <a:lnTo>
                    <a:pt x="115874" y="18796"/>
                  </a:lnTo>
                  <a:lnTo>
                    <a:pt x="126377" y="18796"/>
                  </a:lnTo>
                  <a:lnTo>
                    <a:pt x="130454" y="22860"/>
                  </a:lnTo>
                  <a:lnTo>
                    <a:pt x="130454" y="6197"/>
                  </a:lnTo>
                  <a:lnTo>
                    <a:pt x="123850" y="2197"/>
                  </a:lnTo>
                  <a:lnTo>
                    <a:pt x="111772" y="0"/>
                  </a:lnTo>
                  <a:lnTo>
                    <a:pt x="102031" y="1397"/>
                  </a:lnTo>
                  <a:lnTo>
                    <a:pt x="93573" y="5295"/>
                  </a:lnTo>
                  <a:lnTo>
                    <a:pt x="86855" y="11252"/>
                  </a:lnTo>
                  <a:lnTo>
                    <a:pt x="82410" y="18796"/>
                  </a:lnTo>
                  <a:lnTo>
                    <a:pt x="89103" y="18796"/>
                  </a:lnTo>
                  <a:lnTo>
                    <a:pt x="93167" y="22860"/>
                  </a:lnTo>
                  <a:lnTo>
                    <a:pt x="93167" y="33147"/>
                  </a:lnTo>
                  <a:lnTo>
                    <a:pt x="88988" y="37312"/>
                  </a:lnTo>
                  <a:lnTo>
                    <a:pt x="82524" y="37312"/>
                  </a:lnTo>
                  <a:lnTo>
                    <a:pt x="86931" y="44729"/>
                  </a:lnTo>
                  <a:lnTo>
                    <a:pt x="93637" y="50647"/>
                  </a:lnTo>
                  <a:lnTo>
                    <a:pt x="102082" y="54533"/>
                  </a:lnTo>
                  <a:lnTo>
                    <a:pt x="111772" y="55918"/>
                  </a:lnTo>
                  <a:lnTo>
                    <a:pt x="123850" y="53721"/>
                  </a:lnTo>
                  <a:lnTo>
                    <a:pt x="133731" y="47726"/>
                  </a:lnTo>
                  <a:lnTo>
                    <a:pt x="140385" y="38823"/>
                  </a:lnTo>
                  <a:lnTo>
                    <a:pt x="142824" y="27914"/>
                  </a:lnTo>
                  <a:close/>
                </a:path>
                <a:path w="205104" h="56514">
                  <a:moveTo>
                    <a:pt x="167703" y="22860"/>
                  </a:moveTo>
                  <a:lnTo>
                    <a:pt x="163537" y="18694"/>
                  </a:lnTo>
                  <a:lnTo>
                    <a:pt x="153250" y="18694"/>
                  </a:lnTo>
                  <a:lnTo>
                    <a:pt x="149085" y="22860"/>
                  </a:lnTo>
                  <a:lnTo>
                    <a:pt x="149085" y="33147"/>
                  </a:lnTo>
                  <a:lnTo>
                    <a:pt x="153250" y="37312"/>
                  </a:lnTo>
                  <a:lnTo>
                    <a:pt x="163537" y="37312"/>
                  </a:lnTo>
                  <a:lnTo>
                    <a:pt x="167703" y="33147"/>
                  </a:lnTo>
                  <a:lnTo>
                    <a:pt x="167703" y="22860"/>
                  </a:lnTo>
                  <a:close/>
                </a:path>
                <a:path w="205104" h="56514">
                  <a:moveTo>
                    <a:pt x="204990" y="22860"/>
                  </a:moveTo>
                  <a:lnTo>
                    <a:pt x="200812" y="18694"/>
                  </a:lnTo>
                  <a:lnTo>
                    <a:pt x="190525" y="18694"/>
                  </a:lnTo>
                  <a:lnTo>
                    <a:pt x="186347" y="22860"/>
                  </a:lnTo>
                  <a:lnTo>
                    <a:pt x="186347" y="33147"/>
                  </a:lnTo>
                  <a:lnTo>
                    <a:pt x="190525" y="37312"/>
                  </a:lnTo>
                  <a:lnTo>
                    <a:pt x="200812" y="37312"/>
                  </a:lnTo>
                  <a:lnTo>
                    <a:pt x="204990" y="33147"/>
                  </a:lnTo>
                  <a:lnTo>
                    <a:pt x="204990" y="22860"/>
                  </a:lnTo>
                  <a:close/>
                </a:path>
              </a:pathLst>
            </a:custGeom>
            <a:solidFill>
              <a:srgbClr val="CA9CC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4" name="object 124"/>
            <p:cNvSpPr/>
            <p:nvPr/>
          </p:nvSpPr>
          <p:spPr>
            <a:xfrm>
              <a:off x="5036028" y="3622639"/>
              <a:ext cx="45667" cy="17342"/>
            </a:xfrm>
            <a:custGeom>
              <a:avLst/>
              <a:gdLst/>
              <a:ahLst/>
              <a:cxnLst/>
              <a:rect l="l" t="t" r="r" b="b"/>
              <a:pathLst>
                <a:path w="50165" h="19050">
                  <a:moveTo>
                    <a:pt x="8400" y="110"/>
                  </a:moveTo>
                  <a:lnTo>
                    <a:pt x="1700" y="110"/>
                  </a:lnTo>
                  <a:lnTo>
                    <a:pt x="596" y="2967"/>
                  </a:lnTo>
                  <a:lnTo>
                    <a:pt x="0" y="6037"/>
                  </a:lnTo>
                  <a:lnTo>
                    <a:pt x="0" y="12486"/>
                  </a:lnTo>
                  <a:lnTo>
                    <a:pt x="618" y="15615"/>
                  </a:lnTo>
                  <a:lnTo>
                    <a:pt x="1792" y="18626"/>
                  </a:lnTo>
                  <a:lnTo>
                    <a:pt x="8289" y="18626"/>
                  </a:lnTo>
                  <a:lnTo>
                    <a:pt x="12457" y="14459"/>
                  </a:lnTo>
                  <a:lnTo>
                    <a:pt x="12457" y="4167"/>
                  </a:lnTo>
                  <a:lnTo>
                    <a:pt x="8400" y="110"/>
                  </a:lnTo>
                  <a:close/>
                </a:path>
                <a:path w="50165" h="19050">
                  <a:moveTo>
                    <a:pt x="45558" y="0"/>
                  </a:moveTo>
                  <a:lnTo>
                    <a:pt x="35272" y="0"/>
                  </a:lnTo>
                  <a:lnTo>
                    <a:pt x="31098" y="4167"/>
                  </a:lnTo>
                  <a:lnTo>
                    <a:pt x="31098" y="14459"/>
                  </a:lnTo>
                  <a:lnTo>
                    <a:pt x="35272" y="18626"/>
                  </a:lnTo>
                  <a:lnTo>
                    <a:pt x="45558" y="18626"/>
                  </a:lnTo>
                  <a:lnTo>
                    <a:pt x="49739" y="14459"/>
                  </a:lnTo>
                  <a:lnTo>
                    <a:pt x="49739" y="4167"/>
                  </a:lnTo>
                  <a:lnTo>
                    <a:pt x="45558" y="0"/>
                  </a:lnTo>
                  <a:close/>
                </a:path>
              </a:pathLst>
            </a:custGeom>
            <a:solidFill>
              <a:srgbClr val="B369A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335" name="Grupo 334">
            <a:extLst>
              <a:ext uri="{FF2B5EF4-FFF2-40B4-BE49-F238E27FC236}">
                <a16:creationId xmlns:a16="http://schemas.microsoft.com/office/drawing/2014/main" id="{31C31449-B8CA-680F-AB12-52CAEBF404E9}"/>
              </a:ext>
            </a:extLst>
          </p:cNvPr>
          <p:cNvGrpSpPr/>
          <p:nvPr/>
        </p:nvGrpSpPr>
        <p:grpSpPr>
          <a:xfrm>
            <a:off x="1084521" y="4335755"/>
            <a:ext cx="6587400" cy="423146"/>
            <a:chOff x="1084521" y="4335755"/>
            <a:chExt cx="6587400" cy="423146"/>
          </a:xfrm>
        </p:grpSpPr>
        <p:sp>
          <p:nvSpPr>
            <p:cNvPr id="15" name="object 15"/>
            <p:cNvSpPr txBox="1"/>
            <p:nvPr/>
          </p:nvSpPr>
          <p:spPr>
            <a:xfrm>
              <a:off x="4335232" y="4335755"/>
              <a:ext cx="14641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sz="600" b="1" i="0" u="none" strike="noStrike" cap="none" spc="-20" normalizeH="0" noProof="0">
                  <a:ln>
                    <a:noFill/>
                  </a:ln>
                  <a:solidFill>
                    <a:srgbClr val="22346A"/>
                  </a:solidFill>
                  <a:effectLst/>
                  <a:uLnTx/>
                  <a:uFillTx/>
                  <a:latin typeface="Arial"/>
                  <a:ea typeface="+mn-ea"/>
                  <a:cs typeface="Arial"/>
                </a:rPr>
                <a:t>80</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kumimoji="0" sz="600" b="1" i="0" u="none" strike="noStrike" cap="none" spc="-20" normalizeH="0" noProof="0">
                  <a:ln>
                    <a:noFill/>
                  </a:ln>
                  <a:solidFill>
                    <a:srgbClr val="576284"/>
                  </a:solidFill>
                  <a:effectLst/>
                  <a:uLnTx/>
                  <a:uFillTx/>
                  <a:latin typeface="Arial"/>
                  <a:ea typeface="+mn-ea"/>
                  <a:cs typeface="Arial"/>
                </a:rPr>
                <a:t>85</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sz="600" b="1" i="0" u="none" strike="noStrike" cap="none" spc="-20" normalizeH="0" noProof="0">
                  <a:ln>
                    <a:noFill/>
                  </a:ln>
                  <a:solidFill>
                    <a:srgbClr val="A84D97"/>
                  </a:solidFill>
                  <a:effectLst/>
                  <a:uLnTx/>
                  <a:uFillTx/>
                  <a:latin typeface="Arial"/>
                  <a:ea typeface="+mn-ea"/>
                  <a:cs typeface="Arial"/>
                </a:rPr>
                <a:t>77</a:t>
              </a:r>
              <a:endParaRPr kumimoji="0" sz="600" b="0" i="0" u="none" strike="noStrike" cap="none" spc="-20" normalizeH="0" noProof="0">
                <a:ln>
                  <a:noFill/>
                </a:ln>
                <a:solidFill>
                  <a:srgbClr val="000000"/>
                </a:solidFill>
                <a:effectLst/>
                <a:uLnTx/>
                <a:uFillTx/>
                <a:latin typeface="Arial"/>
                <a:ea typeface="+mn-ea"/>
                <a:cs typeface="Arial"/>
              </a:endParaRPr>
            </a:p>
          </p:txBody>
        </p:sp>
        <p:sp>
          <p:nvSpPr>
            <p:cNvPr id="16" name="object 16"/>
            <p:cNvSpPr txBox="1"/>
            <p:nvPr/>
          </p:nvSpPr>
          <p:spPr>
            <a:xfrm>
              <a:off x="5385600" y="4335755"/>
              <a:ext cx="167617"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sz="600" b="1" i="0" u="none" strike="noStrike" cap="none" spc="-20" normalizeH="0" noProof="0">
                  <a:ln>
                    <a:noFill/>
                  </a:ln>
                  <a:solidFill>
                    <a:srgbClr val="22346A"/>
                  </a:solidFill>
                  <a:effectLst/>
                  <a:uLnTx/>
                  <a:uFillTx/>
                  <a:latin typeface="Arial"/>
                  <a:ea typeface="+mn-ea"/>
                  <a:cs typeface="Arial"/>
                </a:rPr>
                <a:t>104</a:t>
              </a:r>
              <a:endParaRPr kumimoji="0" sz="600" b="0" i="0" u="none" strike="noStrike" cap="none" spc="-20" normalizeH="0" noProof="0">
                <a:ln>
                  <a:noFill/>
                </a:ln>
                <a:solidFill>
                  <a:srgbClr val="000000"/>
                </a:solidFill>
                <a:effectLst/>
                <a:uLnTx/>
                <a:uFillTx/>
                <a:latin typeface="Arial"/>
                <a:ea typeface="+mn-ea"/>
                <a:cs typeface="Arial"/>
              </a:endParaRPr>
            </a:p>
            <a:p>
              <a:pPr marL="20408" marR="0" lvl="0" indent="0" algn="ctr" defTabSz="914400" rtl="0" eaLnBrk="1" fontAlgn="auto" latinLnBrk="0" hangingPunct="1">
                <a:lnSpc>
                  <a:spcPct val="100000"/>
                </a:lnSpc>
                <a:spcBef>
                  <a:spcPts val="385"/>
                </a:spcBef>
                <a:spcAft>
                  <a:spcPts val="0"/>
                </a:spcAft>
                <a:buClrTx/>
                <a:buSzTx/>
                <a:buFontTx/>
                <a:buNone/>
                <a:tabLst/>
                <a:defRPr/>
              </a:pPr>
              <a:r>
                <a:rPr kumimoji="0" sz="600" b="1" i="0" u="none" strike="noStrike" cap="none" spc="-20" normalizeH="0" noProof="0">
                  <a:ln>
                    <a:noFill/>
                  </a:ln>
                  <a:solidFill>
                    <a:srgbClr val="576284"/>
                  </a:solidFill>
                  <a:effectLst/>
                  <a:uLnTx/>
                  <a:uFillTx/>
                  <a:latin typeface="Arial"/>
                  <a:ea typeface="+mn-ea"/>
                  <a:cs typeface="Arial"/>
                </a:rPr>
                <a:t>80</a:t>
              </a:r>
              <a:endParaRPr kumimoji="0" sz="600" b="0" i="0" u="none" strike="noStrike" cap="none" spc="-20" normalizeH="0" noProof="0">
                <a:ln>
                  <a:noFill/>
                </a:ln>
                <a:solidFill>
                  <a:srgbClr val="000000"/>
                </a:solidFill>
                <a:effectLst/>
                <a:uLnTx/>
                <a:uFillTx/>
                <a:latin typeface="Arial"/>
                <a:ea typeface="+mn-ea"/>
                <a:cs typeface="Arial"/>
              </a:endParaRPr>
            </a:p>
            <a:p>
              <a:pPr marL="20408" marR="0" lvl="0" indent="0" algn="ctr" defTabSz="914400" rtl="0" eaLnBrk="1" fontAlgn="auto" latinLnBrk="0" hangingPunct="1">
                <a:lnSpc>
                  <a:spcPct val="100000"/>
                </a:lnSpc>
                <a:spcBef>
                  <a:spcPts val="315"/>
                </a:spcBef>
                <a:spcAft>
                  <a:spcPts val="0"/>
                </a:spcAft>
                <a:buClrTx/>
                <a:buSzTx/>
                <a:buFontTx/>
                <a:buNone/>
                <a:tabLst/>
                <a:defRPr/>
              </a:pPr>
              <a:r>
                <a:rPr kumimoji="0" sz="600" b="1" i="0" u="none" strike="noStrike" cap="none" spc="-20" normalizeH="0" noProof="0">
                  <a:ln>
                    <a:noFill/>
                  </a:ln>
                  <a:solidFill>
                    <a:srgbClr val="A84D97"/>
                  </a:solidFill>
                  <a:effectLst/>
                  <a:uLnTx/>
                  <a:uFillTx/>
                  <a:latin typeface="Arial"/>
                  <a:ea typeface="+mn-ea"/>
                  <a:cs typeface="Arial"/>
                </a:rPr>
                <a:t>68</a:t>
              </a:r>
              <a:endParaRPr kumimoji="0" sz="600" b="0" i="0" u="none" strike="noStrike" cap="none" spc="-20" normalizeH="0" noProof="0">
                <a:ln>
                  <a:noFill/>
                </a:ln>
                <a:solidFill>
                  <a:srgbClr val="000000"/>
                </a:solidFill>
                <a:effectLst/>
                <a:uLnTx/>
                <a:uFillTx/>
                <a:latin typeface="Arial"/>
                <a:ea typeface="+mn-ea"/>
                <a:cs typeface="Arial"/>
              </a:endParaRPr>
            </a:p>
          </p:txBody>
        </p:sp>
        <p:sp>
          <p:nvSpPr>
            <p:cNvPr id="17" name="object 17"/>
            <p:cNvSpPr txBox="1"/>
            <p:nvPr/>
          </p:nvSpPr>
          <p:spPr>
            <a:xfrm>
              <a:off x="6407424" y="4335755"/>
              <a:ext cx="239821"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sz="600" b="1" i="0" u="none" strike="noStrike" cap="none" spc="-20" normalizeH="0" noProof="0">
                  <a:ln>
                    <a:noFill/>
                  </a:ln>
                  <a:solidFill>
                    <a:srgbClr val="22346A"/>
                  </a:solidFill>
                  <a:effectLst/>
                  <a:uLnTx/>
                  <a:uFillTx/>
                  <a:latin typeface="Arial"/>
                  <a:ea typeface="+mn-ea"/>
                  <a:cs typeface="Arial"/>
                </a:rPr>
                <a:t>128</a:t>
              </a:r>
              <a:endParaRPr kumimoji="0" sz="600" b="0" i="0" u="none" strike="noStrike" cap="none" spc="-20" normalizeH="0" noProof="0">
                <a:ln>
                  <a:noFill/>
                </a:ln>
                <a:solidFill>
                  <a:srgbClr val="000000"/>
                </a:solidFill>
                <a:effectLst/>
                <a:uLnTx/>
                <a:uFillTx/>
                <a:latin typeface="Arial"/>
                <a:ea typeface="+mn-ea"/>
                <a:cs typeface="Arial"/>
              </a:endParaRPr>
            </a:p>
            <a:p>
              <a:pPr marL="20408" marR="0" lvl="0" indent="0" algn="ctr" defTabSz="914400" rtl="0" eaLnBrk="1" fontAlgn="auto" latinLnBrk="0" hangingPunct="1">
                <a:lnSpc>
                  <a:spcPct val="100000"/>
                </a:lnSpc>
                <a:spcBef>
                  <a:spcPts val="385"/>
                </a:spcBef>
                <a:spcAft>
                  <a:spcPts val="0"/>
                </a:spcAft>
                <a:buClrTx/>
                <a:buSzTx/>
                <a:buFontTx/>
                <a:buNone/>
                <a:tabLst/>
                <a:defRPr/>
              </a:pPr>
              <a:r>
                <a:rPr kumimoji="0" sz="600" b="1" i="0" u="none" strike="noStrike" cap="none" spc="-20" normalizeH="0" noProof="0">
                  <a:ln>
                    <a:noFill/>
                  </a:ln>
                  <a:solidFill>
                    <a:srgbClr val="576284"/>
                  </a:solidFill>
                  <a:effectLst/>
                  <a:uLnTx/>
                  <a:uFillTx/>
                  <a:latin typeface="Arial"/>
                  <a:ea typeface="+mn-ea"/>
                  <a:cs typeface="Arial"/>
                </a:rPr>
                <a:t>74</a:t>
              </a:r>
              <a:endParaRPr kumimoji="0" sz="600" b="0" i="0" u="none" strike="noStrike" cap="none" spc="-20" normalizeH="0" noProof="0">
                <a:ln>
                  <a:noFill/>
                </a:ln>
                <a:solidFill>
                  <a:srgbClr val="000000"/>
                </a:solidFill>
                <a:effectLst/>
                <a:uLnTx/>
                <a:uFillTx/>
                <a:latin typeface="Arial"/>
                <a:ea typeface="+mn-ea"/>
                <a:cs typeface="Arial"/>
              </a:endParaRPr>
            </a:p>
            <a:p>
              <a:pPr marL="20408" marR="0" lvl="0" indent="0" algn="ctr" defTabSz="914400" rtl="0" eaLnBrk="1" fontAlgn="auto" latinLnBrk="0" hangingPunct="1">
                <a:lnSpc>
                  <a:spcPct val="100000"/>
                </a:lnSpc>
                <a:spcBef>
                  <a:spcPts val="315"/>
                </a:spcBef>
                <a:spcAft>
                  <a:spcPts val="0"/>
                </a:spcAft>
                <a:buClrTx/>
                <a:buSzTx/>
                <a:buFontTx/>
                <a:buNone/>
                <a:tabLst/>
                <a:defRPr/>
              </a:pPr>
              <a:r>
                <a:rPr kumimoji="0" sz="600" b="1" i="0" u="none" strike="noStrike" cap="none" spc="-20" normalizeH="0" noProof="0">
                  <a:ln>
                    <a:noFill/>
                  </a:ln>
                  <a:solidFill>
                    <a:srgbClr val="A84D97"/>
                  </a:solidFill>
                  <a:effectLst/>
                  <a:uLnTx/>
                  <a:uFillTx/>
                  <a:latin typeface="Arial"/>
                  <a:ea typeface="+mn-ea"/>
                  <a:cs typeface="Arial"/>
                </a:rPr>
                <a:t>65</a:t>
              </a:r>
              <a:endParaRPr kumimoji="0" sz="600" b="0" i="0" u="none" strike="noStrike" cap="none" spc="-20" normalizeH="0" noProof="0">
                <a:ln>
                  <a:noFill/>
                </a:ln>
                <a:solidFill>
                  <a:srgbClr val="000000"/>
                </a:solidFill>
                <a:effectLst/>
                <a:uLnTx/>
                <a:uFillTx/>
                <a:latin typeface="Arial"/>
                <a:ea typeface="+mn-ea"/>
                <a:cs typeface="Arial"/>
              </a:endParaRPr>
            </a:p>
          </p:txBody>
        </p:sp>
        <p:sp>
          <p:nvSpPr>
            <p:cNvPr id="18" name="object 18"/>
            <p:cNvSpPr txBox="1"/>
            <p:nvPr/>
          </p:nvSpPr>
          <p:spPr>
            <a:xfrm>
              <a:off x="3821777" y="4335755"/>
              <a:ext cx="14641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sz="600" b="1" i="0" u="none" strike="noStrike" cap="none" spc="-20" normalizeH="0" noProof="0">
                  <a:ln>
                    <a:noFill/>
                  </a:ln>
                  <a:solidFill>
                    <a:srgbClr val="22346A"/>
                  </a:solidFill>
                  <a:effectLst/>
                  <a:uLnTx/>
                  <a:uFillTx/>
                  <a:latin typeface="Arial"/>
                  <a:ea typeface="+mn-ea"/>
                  <a:cs typeface="Arial"/>
                </a:rPr>
                <a:t>68</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kumimoji="0" sz="600" b="1" i="0" u="none" strike="noStrike" cap="none" spc="-20" normalizeH="0" noProof="0">
                  <a:ln>
                    <a:noFill/>
                  </a:ln>
                  <a:solidFill>
                    <a:srgbClr val="576284"/>
                  </a:solidFill>
                  <a:effectLst/>
                  <a:uLnTx/>
                  <a:uFillTx/>
                  <a:latin typeface="Arial"/>
                  <a:ea typeface="+mn-ea"/>
                  <a:cs typeface="Arial"/>
                </a:rPr>
                <a:t>93</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sz="600" b="1" i="0" u="none" strike="noStrike" cap="none" spc="-20" normalizeH="0" noProof="0">
                  <a:ln>
                    <a:noFill/>
                  </a:ln>
                  <a:solidFill>
                    <a:srgbClr val="A84D97"/>
                  </a:solidFill>
                  <a:effectLst/>
                  <a:uLnTx/>
                  <a:uFillTx/>
                  <a:latin typeface="Arial"/>
                  <a:ea typeface="+mn-ea"/>
                  <a:cs typeface="Arial"/>
                </a:rPr>
                <a:t>78</a:t>
              </a:r>
              <a:endParaRPr kumimoji="0" sz="600" b="0" i="0" u="none" strike="noStrike" cap="none" spc="-20" normalizeH="0" noProof="0">
                <a:ln>
                  <a:noFill/>
                </a:ln>
                <a:solidFill>
                  <a:srgbClr val="000000"/>
                </a:solidFill>
                <a:effectLst/>
                <a:uLnTx/>
                <a:uFillTx/>
                <a:latin typeface="Arial"/>
                <a:ea typeface="+mn-ea"/>
                <a:cs typeface="Arial"/>
              </a:endParaRPr>
            </a:p>
          </p:txBody>
        </p:sp>
        <p:sp>
          <p:nvSpPr>
            <p:cNvPr id="20" name="object 20"/>
            <p:cNvSpPr txBox="1"/>
            <p:nvPr/>
          </p:nvSpPr>
          <p:spPr>
            <a:xfrm>
              <a:off x="4872653" y="4335755"/>
              <a:ext cx="146406"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sz="600" b="1" i="0" u="none" strike="noStrike" cap="none" spc="-20" normalizeH="0" noProof="0">
                  <a:ln>
                    <a:noFill/>
                  </a:ln>
                  <a:solidFill>
                    <a:srgbClr val="22346A"/>
                  </a:solidFill>
                  <a:effectLst/>
                  <a:uLnTx/>
                  <a:uFillTx/>
                  <a:latin typeface="Arial"/>
                  <a:ea typeface="+mn-ea"/>
                  <a:cs typeface="Arial"/>
                </a:rPr>
                <a:t>92</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kumimoji="0" sz="600" b="1" i="0" u="none" strike="noStrike" cap="none" spc="-20" normalizeH="0" noProof="0">
                  <a:ln>
                    <a:noFill/>
                  </a:ln>
                  <a:solidFill>
                    <a:srgbClr val="576284"/>
                  </a:solidFill>
                  <a:effectLst/>
                  <a:uLnTx/>
                  <a:uFillTx/>
                  <a:latin typeface="Arial"/>
                  <a:ea typeface="+mn-ea"/>
                  <a:cs typeface="Arial"/>
                </a:rPr>
                <a:t>83</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sz="600" b="1" i="0" u="none" strike="noStrike" cap="none" spc="-20" normalizeH="0" noProof="0">
                  <a:ln>
                    <a:noFill/>
                  </a:ln>
                  <a:solidFill>
                    <a:srgbClr val="A84D97"/>
                  </a:solidFill>
                  <a:effectLst/>
                  <a:uLnTx/>
                  <a:uFillTx/>
                  <a:latin typeface="Arial"/>
                  <a:ea typeface="+mn-ea"/>
                  <a:cs typeface="Arial"/>
                </a:rPr>
                <a:t>72</a:t>
              </a:r>
              <a:endParaRPr kumimoji="0" sz="600" b="0" i="0" u="none" strike="noStrike" cap="none" spc="-20" normalizeH="0" noProof="0">
                <a:ln>
                  <a:noFill/>
                </a:ln>
                <a:solidFill>
                  <a:srgbClr val="000000"/>
                </a:solidFill>
                <a:effectLst/>
                <a:uLnTx/>
                <a:uFillTx/>
                <a:latin typeface="Arial"/>
                <a:ea typeface="+mn-ea"/>
                <a:cs typeface="Arial"/>
              </a:endParaRPr>
            </a:p>
          </p:txBody>
        </p:sp>
        <p:sp>
          <p:nvSpPr>
            <p:cNvPr id="21" name="object 21"/>
            <p:cNvSpPr txBox="1"/>
            <p:nvPr/>
          </p:nvSpPr>
          <p:spPr>
            <a:xfrm>
              <a:off x="5881081" y="4335755"/>
              <a:ext cx="239821"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sz="600" b="1" i="0" u="none" strike="noStrike" cap="none" spc="-20" normalizeH="0" noProof="0">
                  <a:ln>
                    <a:noFill/>
                  </a:ln>
                  <a:solidFill>
                    <a:srgbClr val="22346A"/>
                  </a:solidFill>
                  <a:effectLst/>
                  <a:uLnTx/>
                  <a:uFillTx/>
                  <a:latin typeface="Arial"/>
                  <a:ea typeface="+mn-ea"/>
                  <a:cs typeface="Arial"/>
                </a:rPr>
                <a:t>116</a:t>
              </a:r>
              <a:endParaRPr kumimoji="0" sz="600" b="0" i="0" u="none" strike="noStrike" cap="none" spc="-20" normalizeH="0" noProof="0">
                <a:ln>
                  <a:noFill/>
                </a:ln>
                <a:solidFill>
                  <a:srgbClr val="000000"/>
                </a:solidFill>
                <a:effectLst/>
                <a:uLnTx/>
                <a:uFillTx/>
                <a:latin typeface="Arial"/>
                <a:ea typeface="+mn-ea"/>
                <a:cs typeface="Arial"/>
              </a:endParaRPr>
            </a:p>
            <a:p>
              <a:pPr marL="18868" marR="0" lvl="0" indent="0" algn="ctr" defTabSz="914400" rtl="0" eaLnBrk="1" fontAlgn="auto" latinLnBrk="0" hangingPunct="1">
                <a:lnSpc>
                  <a:spcPct val="100000"/>
                </a:lnSpc>
                <a:spcBef>
                  <a:spcPts val="385"/>
                </a:spcBef>
                <a:spcAft>
                  <a:spcPts val="0"/>
                </a:spcAft>
                <a:buClrTx/>
                <a:buSzTx/>
                <a:buFontTx/>
                <a:buNone/>
                <a:tabLst/>
                <a:defRPr/>
              </a:pPr>
              <a:r>
                <a:rPr kumimoji="0" sz="600" b="1" i="0" u="none" strike="noStrike" cap="none" spc="-20" normalizeH="0" noProof="0">
                  <a:ln>
                    <a:noFill/>
                  </a:ln>
                  <a:solidFill>
                    <a:srgbClr val="576284"/>
                  </a:solidFill>
                  <a:effectLst/>
                  <a:uLnTx/>
                  <a:uFillTx/>
                  <a:latin typeface="Arial"/>
                  <a:ea typeface="+mn-ea"/>
                  <a:cs typeface="Arial"/>
                </a:rPr>
                <a:t>79</a:t>
              </a:r>
              <a:endParaRPr kumimoji="0" sz="600" b="0" i="0" u="none" strike="noStrike" cap="none" spc="-20" normalizeH="0" noProof="0">
                <a:ln>
                  <a:noFill/>
                </a:ln>
                <a:solidFill>
                  <a:srgbClr val="000000"/>
                </a:solidFill>
                <a:effectLst/>
                <a:uLnTx/>
                <a:uFillTx/>
                <a:latin typeface="Arial"/>
                <a:ea typeface="+mn-ea"/>
                <a:cs typeface="Arial"/>
              </a:endParaRPr>
            </a:p>
            <a:p>
              <a:pPr marL="19253" marR="0" lvl="0" indent="0" algn="ctr" defTabSz="914400" rtl="0" eaLnBrk="1" fontAlgn="auto" latinLnBrk="0" hangingPunct="1">
                <a:lnSpc>
                  <a:spcPct val="100000"/>
                </a:lnSpc>
                <a:spcBef>
                  <a:spcPts val="315"/>
                </a:spcBef>
                <a:spcAft>
                  <a:spcPts val="0"/>
                </a:spcAft>
                <a:buClrTx/>
                <a:buSzTx/>
                <a:buFontTx/>
                <a:buNone/>
                <a:tabLst/>
                <a:defRPr/>
              </a:pPr>
              <a:r>
                <a:rPr kumimoji="0" sz="600" b="1" i="0" u="none" strike="noStrike" cap="none" spc="-20" normalizeH="0" noProof="0">
                  <a:ln>
                    <a:noFill/>
                  </a:ln>
                  <a:solidFill>
                    <a:srgbClr val="A84D97"/>
                  </a:solidFill>
                  <a:effectLst/>
                  <a:uLnTx/>
                  <a:uFillTx/>
                  <a:latin typeface="Arial"/>
                  <a:ea typeface="+mn-ea"/>
                  <a:cs typeface="Arial"/>
                </a:rPr>
                <a:t>66</a:t>
              </a:r>
              <a:endParaRPr kumimoji="0" sz="600" b="0" i="0" u="none" strike="noStrike" cap="none" spc="-20" normalizeH="0" noProof="0">
                <a:ln>
                  <a:noFill/>
                </a:ln>
                <a:solidFill>
                  <a:srgbClr val="000000"/>
                </a:solidFill>
                <a:effectLst/>
                <a:uLnTx/>
                <a:uFillTx/>
                <a:latin typeface="Arial"/>
                <a:ea typeface="+mn-ea"/>
                <a:cs typeface="Arial"/>
              </a:endParaRPr>
            </a:p>
          </p:txBody>
        </p:sp>
        <p:sp>
          <p:nvSpPr>
            <p:cNvPr id="22" name="object 22"/>
            <p:cNvSpPr txBox="1"/>
            <p:nvPr/>
          </p:nvSpPr>
          <p:spPr>
            <a:xfrm>
              <a:off x="6939605" y="4335755"/>
              <a:ext cx="239821"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sz="600" b="1" i="0" u="none" strike="noStrike" cap="none" spc="-20" normalizeH="0" noProof="0">
                  <a:ln>
                    <a:noFill/>
                  </a:ln>
                  <a:solidFill>
                    <a:srgbClr val="22346A"/>
                  </a:solidFill>
                  <a:effectLst/>
                  <a:uLnTx/>
                  <a:uFillTx/>
                  <a:latin typeface="Arial"/>
                  <a:ea typeface="+mn-ea"/>
                  <a:cs typeface="Arial"/>
                </a:rPr>
                <a:t>140</a:t>
              </a:r>
              <a:endParaRPr kumimoji="0" sz="600" b="0" i="0" u="none" strike="noStrike" cap="none" spc="-20" normalizeH="0" noProof="0">
                <a:ln>
                  <a:noFill/>
                </a:ln>
                <a:solidFill>
                  <a:srgbClr val="000000"/>
                </a:solidFill>
                <a:effectLst/>
                <a:uLnTx/>
                <a:uFillTx/>
                <a:latin typeface="Arial"/>
                <a:ea typeface="+mn-ea"/>
                <a:cs typeface="Arial"/>
              </a:endParaRPr>
            </a:p>
            <a:p>
              <a:pPr marL="20408" marR="0" lvl="0" indent="0" algn="ctr" defTabSz="914400" rtl="0" eaLnBrk="1" fontAlgn="auto" latinLnBrk="0" hangingPunct="1">
                <a:lnSpc>
                  <a:spcPct val="100000"/>
                </a:lnSpc>
                <a:spcBef>
                  <a:spcPts val="385"/>
                </a:spcBef>
                <a:spcAft>
                  <a:spcPts val="0"/>
                </a:spcAft>
                <a:buClrTx/>
                <a:buSzTx/>
                <a:buFontTx/>
                <a:buNone/>
                <a:tabLst/>
                <a:defRPr/>
              </a:pPr>
              <a:r>
                <a:rPr kumimoji="0" sz="600" b="1" i="0" u="none" strike="noStrike" cap="none" spc="-20" normalizeH="0" noProof="0">
                  <a:ln>
                    <a:noFill/>
                  </a:ln>
                  <a:solidFill>
                    <a:srgbClr val="576284"/>
                  </a:solidFill>
                  <a:effectLst/>
                  <a:uLnTx/>
                  <a:uFillTx/>
                  <a:latin typeface="Arial"/>
                  <a:ea typeface="+mn-ea"/>
                  <a:cs typeface="Arial"/>
                </a:rPr>
                <a:t>72</a:t>
              </a:r>
              <a:endParaRPr kumimoji="0" sz="600" b="0" i="0" u="none" strike="noStrike" cap="none" spc="-20" normalizeH="0" noProof="0">
                <a:ln>
                  <a:noFill/>
                </a:ln>
                <a:solidFill>
                  <a:srgbClr val="000000"/>
                </a:solidFill>
                <a:effectLst/>
                <a:uLnTx/>
                <a:uFillTx/>
                <a:latin typeface="Arial"/>
                <a:ea typeface="+mn-ea"/>
                <a:cs typeface="Arial"/>
              </a:endParaRPr>
            </a:p>
            <a:p>
              <a:pPr marL="20408" marR="0" lvl="0" indent="0" algn="ctr" defTabSz="914400" rtl="0" eaLnBrk="1" fontAlgn="auto" latinLnBrk="0" hangingPunct="1">
                <a:lnSpc>
                  <a:spcPct val="100000"/>
                </a:lnSpc>
                <a:spcBef>
                  <a:spcPts val="315"/>
                </a:spcBef>
                <a:spcAft>
                  <a:spcPts val="0"/>
                </a:spcAft>
                <a:buClrTx/>
                <a:buSzTx/>
                <a:buFontTx/>
                <a:buNone/>
                <a:tabLst/>
                <a:defRPr/>
              </a:pPr>
              <a:r>
                <a:rPr kumimoji="0" sz="600" b="1" i="0" u="none" strike="noStrike" cap="none" spc="-20" normalizeH="0" noProof="0">
                  <a:ln>
                    <a:noFill/>
                  </a:ln>
                  <a:solidFill>
                    <a:srgbClr val="A84D97"/>
                  </a:solidFill>
                  <a:effectLst/>
                  <a:uLnTx/>
                  <a:uFillTx/>
                  <a:latin typeface="Arial"/>
                  <a:ea typeface="+mn-ea"/>
                  <a:cs typeface="Arial"/>
                </a:rPr>
                <a:t>65</a:t>
              </a:r>
              <a:endParaRPr kumimoji="0" sz="600" b="0" i="0" u="none" strike="noStrike" cap="none" spc="-20" normalizeH="0" noProof="0">
                <a:ln>
                  <a:noFill/>
                </a:ln>
                <a:solidFill>
                  <a:srgbClr val="000000"/>
                </a:solidFill>
                <a:effectLst/>
                <a:uLnTx/>
                <a:uFillTx/>
                <a:latin typeface="Arial"/>
                <a:ea typeface="+mn-ea"/>
                <a:cs typeface="Arial"/>
              </a:endParaRPr>
            </a:p>
          </p:txBody>
        </p:sp>
        <p:sp>
          <p:nvSpPr>
            <p:cNvPr id="23" name="object 23"/>
            <p:cNvSpPr txBox="1"/>
            <p:nvPr/>
          </p:nvSpPr>
          <p:spPr>
            <a:xfrm>
              <a:off x="7477096" y="4335755"/>
              <a:ext cx="194825"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sz="600" b="1" i="0" u="none" strike="noStrike" cap="none" spc="-20" normalizeH="0" noProof="0">
                  <a:ln>
                    <a:noFill/>
                  </a:ln>
                  <a:solidFill>
                    <a:srgbClr val="22346A"/>
                  </a:solidFill>
                  <a:effectLst/>
                  <a:uLnTx/>
                  <a:uFillTx/>
                  <a:latin typeface="Arial"/>
                  <a:ea typeface="+mn-ea"/>
                  <a:cs typeface="Arial"/>
                </a:rPr>
                <a:t>152</a:t>
              </a:r>
              <a:endParaRPr kumimoji="0" sz="600" b="0" i="0" u="none" strike="noStrike" cap="none" spc="-20" normalizeH="0" noProof="0">
                <a:ln>
                  <a:noFill/>
                </a:ln>
                <a:solidFill>
                  <a:srgbClr val="000000"/>
                </a:solidFill>
                <a:effectLst/>
                <a:uLnTx/>
                <a:uFillTx/>
                <a:latin typeface="Arial"/>
                <a:ea typeface="+mn-ea"/>
                <a:cs typeface="Arial"/>
              </a:endParaRPr>
            </a:p>
            <a:p>
              <a:pPr marL="20408" marR="0" lvl="0" indent="0" algn="ctr" defTabSz="914400" rtl="0" eaLnBrk="1" fontAlgn="auto" latinLnBrk="0" hangingPunct="1">
                <a:lnSpc>
                  <a:spcPct val="100000"/>
                </a:lnSpc>
                <a:spcBef>
                  <a:spcPts val="385"/>
                </a:spcBef>
                <a:spcAft>
                  <a:spcPts val="0"/>
                </a:spcAft>
                <a:buClrTx/>
                <a:buSzTx/>
                <a:buFontTx/>
                <a:buNone/>
                <a:tabLst/>
                <a:defRPr/>
              </a:pPr>
              <a:r>
                <a:rPr kumimoji="0" sz="600" b="1" i="0" u="none" strike="noStrike" cap="none" spc="-20" normalizeH="0" noProof="0">
                  <a:ln>
                    <a:noFill/>
                  </a:ln>
                  <a:solidFill>
                    <a:srgbClr val="576284"/>
                  </a:solidFill>
                  <a:effectLst/>
                  <a:uLnTx/>
                  <a:uFillTx/>
                  <a:latin typeface="Arial"/>
                  <a:ea typeface="+mn-ea"/>
                  <a:cs typeface="Arial"/>
                </a:rPr>
                <a:t>68</a:t>
              </a:r>
              <a:endParaRPr kumimoji="0" sz="600" b="0" i="0" u="none" strike="noStrike" cap="none" spc="-20" normalizeH="0" noProof="0">
                <a:ln>
                  <a:noFill/>
                </a:ln>
                <a:solidFill>
                  <a:srgbClr val="000000"/>
                </a:solidFill>
                <a:effectLst/>
                <a:uLnTx/>
                <a:uFillTx/>
                <a:latin typeface="Arial"/>
                <a:ea typeface="+mn-ea"/>
                <a:cs typeface="Arial"/>
              </a:endParaRPr>
            </a:p>
            <a:p>
              <a:pPr marL="20408" marR="0" lvl="0" indent="0" algn="ctr" defTabSz="914400" rtl="0" eaLnBrk="1" fontAlgn="auto" latinLnBrk="0" hangingPunct="1">
                <a:lnSpc>
                  <a:spcPct val="100000"/>
                </a:lnSpc>
                <a:spcBef>
                  <a:spcPts val="315"/>
                </a:spcBef>
                <a:spcAft>
                  <a:spcPts val="0"/>
                </a:spcAft>
                <a:buClrTx/>
                <a:buSzTx/>
                <a:buFontTx/>
                <a:buNone/>
                <a:tabLst/>
                <a:defRPr/>
              </a:pPr>
              <a:r>
                <a:rPr kumimoji="0" sz="600" b="1" i="0" u="none" strike="noStrike" cap="none" spc="-20" normalizeH="0" noProof="0">
                  <a:ln>
                    <a:noFill/>
                  </a:ln>
                  <a:solidFill>
                    <a:srgbClr val="A84D97"/>
                  </a:solidFill>
                  <a:effectLst/>
                  <a:uLnTx/>
                  <a:uFillTx/>
                  <a:latin typeface="Arial"/>
                  <a:ea typeface="+mn-ea"/>
                  <a:cs typeface="Arial"/>
                </a:rPr>
                <a:t>63</a:t>
              </a:r>
              <a:endParaRPr kumimoji="0" sz="600" b="0" i="0" u="none" strike="noStrike" cap="none" spc="-20" normalizeH="0" noProof="0">
                <a:ln>
                  <a:noFill/>
                </a:ln>
                <a:solidFill>
                  <a:srgbClr val="000000"/>
                </a:solidFill>
                <a:effectLst/>
                <a:uLnTx/>
                <a:uFillTx/>
                <a:latin typeface="Arial"/>
                <a:ea typeface="+mn-ea"/>
                <a:cs typeface="Arial"/>
              </a:endParaRPr>
            </a:p>
          </p:txBody>
        </p:sp>
        <p:sp>
          <p:nvSpPr>
            <p:cNvPr id="320" name="object 18">
              <a:extLst>
                <a:ext uri="{FF2B5EF4-FFF2-40B4-BE49-F238E27FC236}">
                  <a16:creationId xmlns:a16="http://schemas.microsoft.com/office/drawing/2014/main" id="{7DBBDF9D-68E0-A5CE-2239-FCAAC7ADD97E}"/>
                </a:ext>
              </a:extLst>
            </p:cNvPr>
            <p:cNvSpPr txBox="1"/>
            <p:nvPr/>
          </p:nvSpPr>
          <p:spPr>
            <a:xfrm>
              <a:off x="1084521" y="4335755"/>
              <a:ext cx="408752" cy="423146"/>
            </a:xfrm>
            <a:prstGeom prst="rect">
              <a:avLst/>
            </a:prstGeom>
          </p:spPr>
          <p:txBody>
            <a:bodyPr vert="horz" wrap="square" lIns="0" tIns="55834" rIns="0" bIns="0" rtlCol="0">
              <a:spAutoFit/>
            </a:bodyPr>
            <a:lstStyle/>
            <a:p>
              <a:pPr marL="7701" marR="0" lvl="0" indent="0" algn="r" defTabSz="914400" rtl="0" eaLnBrk="1" fontAlgn="auto" latinLnBrk="0" hangingPunct="1">
                <a:lnSpc>
                  <a:spcPct val="100000"/>
                </a:lnSpc>
                <a:spcBef>
                  <a:spcPts val="440"/>
                </a:spcBef>
                <a:spcAft>
                  <a:spcPts val="0"/>
                </a:spcAft>
                <a:buClrTx/>
                <a:buSzTx/>
                <a:buFontTx/>
                <a:buNone/>
                <a:tabLst/>
                <a:defRPr/>
              </a:pPr>
              <a:r>
                <a:rPr kumimoji="0" lang="es-ES" sz="600" b="1" i="0" u="none" strike="noStrike" kern="1200" cap="none" normalizeH="0" baseline="0" noProof="0">
                  <a:ln>
                    <a:noFill/>
                  </a:ln>
                  <a:solidFill>
                    <a:srgbClr val="22346A"/>
                  </a:solidFill>
                  <a:effectLst/>
                  <a:uLnTx/>
                  <a:uFillTx/>
                  <a:latin typeface="Arial"/>
                  <a:ea typeface="+mn-ea"/>
                  <a:cs typeface="Arial"/>
                </a:rPr>
                <a:t>Semanas</a:t>
              </a:r>
            </a:p>
            <a:p>
              <a:pPr marL="7701" marR="0" lvl="0" indent="0" algn="r" defTabSz="914400" rtl="0" eaLnBrk="1" fontAlgn="auto" latinLnBrk="0" hangingPunct="1">
                <a:lnSpc>
                  <a:spcPct val="100000"/>
                </a:lnSpc>
                <a:spcBef>
                  <a:spcPts val="385"/>
                </a:spcBef>
                <a:spcAft>
                  <a:spcPts val="0"/>
                </a:spcAft>
                <a:buClrTx/>
                <a:buSzTx/>
                <a:buFontTx/>
                <a:buNone/>
                <a:tabLst/>
                <a:defRPr/>
              </a:pPr>
              <a:r>
                <a:rPr kumimoji="0" lang="es-ES" sz="600" b="1" i="0" u="none" strike="noStrike" kern="1200" cap="none" normalizeH="0" baseline="0" noProof="0">
                  <a:ln>
                    <a:noFill/>
                  </a:ln>
                  <a:solidFill>
                    <a:srgbClr val="576284"/>
                  </a:solidFill>
                  <a:effectLst/>
                  <a:uLnTx/>
                  <a:uFillTx/>
                  <a:latin typeface="Arial"/>
                  <a:ea typeface="+mn-ea"/>
                  <a:cs typeface="Arial"/>
                </a:rPr>
                <a:t>C4S </a:t>
              </a:r>
              <a:r>
                <a:rPr kumimoji="0" lang="es-ES" sz="600" b="1" i="0" u="none" strike="noStrike" kern="1200" cap="none" normalizeH="0" baseline="0" noProof="0" err="1">
                  <a:ln>
                    <a:noFill/>
                  </a:ln>
                  <a:solidFill>
                    <a:srgbClr val="576284"/>
                  </a:solidFill>
                  <a:effectLst/>
                  <a:uLnTx/>
                  <a:uFillTx/>
                  <a:latin typeface="Arial"/>
                  <a:ea typeface="+mn-ea"/>
                  <a:cs typeface="Arial"/>
                </a:rPr>
                <a:t>Nx</a:t>
              </a:r>
              <a:endParaRPr kumimoji="0" sz="600" b="0" i="0" u="none" strike="noStrike" kern="1200" cap="none" normalizeH="0" baseline="0" noProof="0">
                <a:ln>
                  <a:noFill/>
                </a:ln>
                <a:solidFill>
                  <a:srgbClr val="000000"/>
                </a:solidFill>
                <a:effectLst/>
                <a:uLnTx/>
                <a:uFillTx/>
                <a:latin typeface="Arial"/>
                <a:ea typeface="+mn-ea"/>
                <a:cs typeface="Arial"/>
              </a:endParaRPr>
            </a:p>
            <a:p>
              <a:pPr marL="7701" marR="0" lvl="0" indent="0" algn="r" defTabSz="914400" rtl="0" eaLnBrk="1" fontAlgn="auto" latinLnBrk="0" hangingPunct="1">
                <a:lnSpc>
                  <a:spcPct val="100000"/>
                </a:lnSpc>
                <a:spcBef>
                  <a:spcPts val="315"/>
                </a:spcBef>
                <a:spcAft>
                  <a:spcPts val="0"/>
                </a:spcAft>
                <a:buClrTx/>
                <a:buSzTx/>
                <a:buFontTx/>
                <a:buNone/>
                <a:tabLst/>
                <a:defRPr/>
              </a:pPr>
              <a:r>
                <a:rPr kumimoji="0" lang="es-ES" sz="600" b="1" i="0" u="none" strike="noStrike" kern="1200" cap="none" normalizeH="0" baseline="0" noProof="0">
                  <a:ln>
                    <a:noFill/>
                  </a:ln>
                  <a:solidFill>
                    <a:srgbClr val="A84D97"/>
                  </a:solidFill>
                  <a:effectLst/>
                  <a:uLnTx/>
                  <a:uFillTx/>
                  <a:latin typeface="Arial"/>
                  <a:ea typeface="+mn-ea"/>
                  <a:cs typeface="Arial"/>
                </a:rPr>
                <a:t>C2S </a:t>
              </a:r>
              <a:r>
                <a:rPr kumimoji="0" lang="es-ES" sz="600" b="1" i="0" u="none" strike="noStrike" kern="1200" cap="none" normalizeH="0" baseline="0" noProof="0" err="1">
                  <a:ln>
                    <a:noFill/>
                  </a:ln>
                  <a:solidFill>
                    <a:srgbClr val="A84D97"/>
                  </a:solidFill>
                  <a:effectLst/>
                  <a:uLnTx/>
                  <a:uFillTx/>
                  <a:latin typeface="Arial"/>
                  <a:ea typeface="+mn-ea"/>
                  <a:cs typeface="Arial"/>
                </a:rPr>
                <a:t>Nx</a:t>
              </a:r>
              <a:endParaRPr kumimoji="0" sz="600" b="0" i="0" u="none" strike="noStrike" kern="1200" cap="none" normalizeH="0" baseline="0" noProof="0">
                <a:ln>
                  <a:noFill/>
                </a:ln>
                <a:solidFill>
                  <a:srgbClr val="000000"/>
                </a:solidFill>
                <a:effectLst/>
                <a:uLnTx/>
                <a:uFillTx/>
                <a:latin typeface="Arial"/>
                <a:ea typeface="+mn-ea"/>
                <a:cs typeface="Arial"/>
              </a:endParaRPr>
            </a:p>
          </p:txBody>
        </p:sp>
        <p:sp>
          <p:nvSpPr>
            <p:cNvPr id="321" name="object 18">
              <a:extLst>
                <a:ext uri="{FF2B5EF4-FFF2-40B4-BE49-F238E27FC236}">
                  <a16:creationId xmlns:a16="http://schemas.microsoft.com/office/drawing/2014/main" id="{29CC9196-EDC2-A63E-0A4D-B7EE1C2BAFB4}"/>
                </a:ext>
              </a:extLst>
            </p:cNvPr>
            <p:cNvSpPr txBox="1"/>
            <p:nvPr/>
          </p:nvSpPr>
          <p:spPr>
            <a:xfrm>
              <a:off x="1508005"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a:ln>
                    <a:noFill/>
                  </a:ln>
                  <a:solidFill>
                    <a:srgbClr val="22346A"/>
                  </a:solidFill>
                  <a:effectLst/>
                  <a:uLnTx/>
                  <a:uFillTx/>
                  <a:latin typeface="Arial"/>
                  <a:ea typeface="+mn-ea"/>
                  <a:cs typeface="Arial"/>
                </a:rPr>
                <a:t>16</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a:ln>
                    <a:noFill/>
                  </a:ln>
                  <a:solidFill>
                    <a:srgbClr val="576284"/>
                  </a:solidFill>
                  <a:effectLst/>
                  <a:uLnTx/>
                  <a:uFillTx/>
                  <a:latin typeface="Arial"/>
                  <a:ea typeface="+mn-ea"/>
                  <a:cs typeface="Arial"/>
                </a:rPr>
                <a:t>115</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a:ln>
                    <a:noFill/>
                  </a:ln>
                  <a:solidFill>
                    <a:srgbClr val="A84D97"/>
                  </a:solidFill>
                  <a:effectLst/>
                  <a:uLnTx/>
                  <a:uFillTx/>
                  <a:latin typeface="Arial"/>
                  <a:ea typeface="+mn-ea"/>
                  <a:cs typeface="Arial"/>
                </a:rPr>
                <a:t>112</a:t>
              </a:r>
              <a:endParaRPr kumimoji="0" sz="600" b="0" i="0" u="none" strike="noStrike" cap="none" spc="-20" normalizeH="0" noProof="0">
                <a:ln>
                  <a:noFill/>
                </a:ln>
                <a:solidFill>
                  <a:srgbClr val="000000"/>
                </a:solidFill>
                <a:effectLst/>
                <a:uLnTx/>
                <a:uFillTx/>
                <a:latin typeface="Arial"/>
                <a:ea typeface="+mn-ea"/>
                <a:cs typeface="Arial"/>
              </a:endParaRPr>
            </a:p>
          </p:txBody>
        </p:sp>
        <p:sp>
          <p:nvSpPr>
            <p:cNvPr id="323" name="object 18">
              <a:extLst>
                <a:ext uri="{FF2B5EF4-FFF2-40B4-BE49-F238E27FC236}">
                  <a16:creationId xmlns:a16="http://schemas.microsoft.com/office/drawing/2014/main" id="{B0F9E435-6721-5A27-0D4D-EACE46336496}"/>
                </a:ext>
              </a:extLst>
            </p:cNvPr>
            <p:cNvSpPr txBox="1"/>
            <p:nvPr/>
          </p:nvSpPr>
          <p:spPr>
            <a:xfrm>
              <a:off x="1679892"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a:ln>
                    <a:noFill/>
                  </a:ln>
                  <a:solidFill>
                    <a:srgbClr val="22346A"/>
                  </a:solidFill>
                  <a:effectLst/>
                  <a:uLnTx/>
                  <a:uFillTx/>
                  <a:latin typeface="Arial"/>
                  <a:ea typeface="+mn-ea"/>
                  <a:cs typeface="Arial"/>
                </a:rPr>
                <a:t>20</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a:ln>
                    <a:noFill/>
                  </a:ln>
                  <a:solidFill>
                    <a:srgbClr val="576284"/>
                  </a:solidFill>
                  <a:effectLst/>
                  <a:uLnTx/>
                  <a:uFillTx/>
                  <a:latin typeface="Arial"/>
                  <a:ea typeface="+mn-ea"/>
                  <a:cs typeface="Arial"/>
                </a:rPr>
                <a:t>111</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a:ln>
                    <a:noFill/>
                  </a:ln>
                  <a:solidFill>
                    <a:srgbClr val="A84D97"/>
                  </a:solidFill>
                  <a:effectLst/>
                  <a:uLnTx/>
                  <a:uFillTx/>
                  <a:latin typeface="Arial"/>
                  <a:ea typeface="+mn-ea"/>
                  <a:cs typeface="Arial"/>
                </a:rPr>
                <a:t>110</a:t>
              </a:r>
              <a:endParaRPr kumimoji="0" sz="600" b="0" i="0" u="none" strike="noStrike" cap="none" spc="-20" normalizeH="0" noProof="0">
                <a:ln>
                  <a:noFill/>
                </a:ln>
                <a:solidFill>
                  <a:srgbClr val="000000"/>
                </a:solidFill>
                <a:effectLst/>
                <a:uLnTx/>
                <a:uFillTx/>
                <a:latin typeface="Arial"/>
                <a:ea typeface="+mn-ea"/>
                <a:cs typeface="Arial"/>
              </a:endParaRPr>
            </a:p>
          </p:txBody>
        </p:sp>
        <p:sp>
          <p:nvSpPr>
            <p:cNvPr id="324" name="object 18">
              <a:extLst>
                <a:ext uri="{FF2B5EF4-FFF2-40B4-BE49-F238E27FC236}">
                  <a16:creationId xmlns:a16="http://schemas.microsoft.com/office/drawing/2014/main" id="{E37DA0B7-5B73-7957-651F-81DCD4FA21FA}"/>
                </a:ext>
              </a:extLst>
            </p:cNvPr>
            <p:cNvSpPr txBox="1"/>
            <p:nvPr/>
          </p:nvSpPr>
          <p:spPr>
            <a:xfrm>
              <a:off x="1862411"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a:ln>
                    <a:noFill/>
                  </a:ln>
                  <a:solidFill>
                    <a:srgbClr val="22346A"/>
                  </a:solidFill>
                  <a:effectLst/>
                  <a:uLnTx/>
                  <a:uFillTx/>
                  <a:latin typeface="Arial"/>
                  <a:ea typeface="+mn-ea"/>
                  <a:cs typeface="Arial"/>
                </a:rPr>
                <a:t>24</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a:ln>
                    <a:noFill/>
                  </a:ln>
                  <a:solidFill>
                    <a:srgbClr val="576284"/>
                  </a:solidFill>
                  <a:effectLst/>
                  <a:uLnTx/>
                  <a:uFillTx/>
                  <a:latin typeface="Arial"/>
                  <a:ea typeface="+mn-ea"/>
                  <a:cs typeface="Arial"/>
                </a:rPr>
                <a:t>114</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a:ln>
                    <a:noFill/>
                  </a:ln>
                  <a:solidFill>
                    <a:srgbClr val="A84D97"/>
                  </a:solidFill>
                  <a:effectLst/>
                  <a:uLnTx/>
                  <a:uFillTx/>
                  <a:latin typeface="Arial"/>
                  <a:ea typeface="+mn-ea"/>
                  <a:cs typeface="Arial"/>
                </a:rPr>
                <a:t>111</a:t>
              </a:r>
              <a:endParaRPr kumimoji="0" sz="600" b="0" i="0" u="none" strike="noStrike" cap="none" spc="-20" normalizeH="0" noProof="0">
                <a:ln>
                  <a:noFill/>
                </a:ln>
                <a:solidFill>
                  <a:srgbClr val="000000"/>
                </a:solidFill>
                <a:effectLst/>
                <a:uLnTx/>
                <a:uFillTx/>
                <a:latin typeface="Arial"/>
                <a:ea typeface="+mn-ea"/>
                <a:cs typeface="Arial"/>
              </a:endParaRPr>
            </a:p>
          </p:txBody>
        </p:sp>
        <p:sp>
          <p:nvSpPr>
            <p:cNvPr id="325" name="object 18">
              <a:extLst>
                <a:ext uri="{FF2B5EF4-FFF2-40B4-BE49-F238E27FC236}">
                  <a16:creationId xmlns:a16="http://schemas.microsoft.com/office/drawing/2014/main" id="{66C90877-9BEF-A49E-95BE-11722EAE3BFF}"/>
                </a:ext>
              </a:extLst>
            </p:cNvPr>
            <p:cNvSpPr txBox="1"/>
            <p:nvPr/>
          </p:nvSpPr>
          <p:spPr>
            <a:xfrm>
              <a:off x="2031511"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a:ln>
                    <a:noFill/>
                  </a:ln>
                  <a:solidFill>
                    <a:srgbClr val="22346A"/>
                  </a:solidFill>
                  <a:effectLst/>
                  <a:uLnTx/>
                  <a:uFillTx/>
                  <a:latin typeface="Arial"/>
                  <a:ea typeface="+mn-ea"/>
                  <a:cs typeface="Arial"/>
                </a:rPr>
                <a:t>28</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a:ln>
                    <a:noFill/>
                  </a:ln>
                  <a:solidFill>
                    <a:srgbClr val="576284"/>
                  </a:solidFill>
                  <a:effectLst/>
                  <a:uLnTx/>
                  <a:uFillTx/>
                  <a:latin typeface="Arial"/>
                  <a:ea typeface="+mn-ea"/>
                  <a:cs typeface="Arial"/>
                </a:rPr>
                <a:t>109</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a:ln>
                    <a:noFill/>
                  </a:ln>
                  <a:solidFill>
                    <a:srgbClr val="A84D97"/>
                  </a:solidFill>
                  <a:effectLst/>
                  <a:uLnTx/>
                  <a:uFillTx/>
                  <a:latin typeface="Arial"/>
                  <a:ea typeface="+mn-ea"/>
                  <a:cs typeface="Arial"/>
                </a:rPr>
                <a:t>102</a:t>
              </a:r>
              <a:endParaRPr kumimoji="0" sz="600" b="0" i="0" u="none" strike="noStrike" cap="none" spc="-20" normalizeH="0" noProof="0">
                <a:ln>
                  <a:noFill/>
                </a:ln>
                <a:solidFill>
                  <a:srgbClr val="000000"/>
                </a:solidFill>
                <a:effectLst/>
                <a:uLnTx/>
                <a:uFillTx/>
                <a:latin typeface="Arial"/>
                <a:ea typeface="+mn-ea"/>
                <a:cs typeface="Arial"/>
              </a:endParaRPr>
            </a:p>
          </p:txBody>
        </p:sp>
        <p:sp>
          <p:nvSpPr>
            <p:cNvPr id="326" name="object 18">
              <a:extLst>
                <a:ext uri="{FF2B5EF4-FFF2-40B4-BE49-F238E27FC236}">
                  <a16:creationId xmlns:a16="http://schemas.microsoft.com/office/drawing/2014/main" id="{4CD6ECCE-29B3-13CB-745A-9A3D2D43EC36}"/>
                </a:ext>
              </a:extLst>
            </p:cNvPr>
            <p:cNvSpPr txBox="1"/>
            <p:nvPr/>
          </p:nvSpPr>
          <p:spPr>
            <a:xfrm>
              <a:off x="2203398"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a:ln>
                    <a:noFill/>
                  </a:ln>
                  <a:solidFill>
                    <a:srgbClr val="22346A"/>
                  </a:solidFill>
                  <a:effectLst/>
                  <a:uLnTx/>
                  <a:uFillTx/>
                  <a:latin typeface="Arial"/>
                  <a:ea typeface="+mn-ea"/>
                  <a:cs typeface="Arial"/>
                </a:rPr>
                <a:t>32</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a:ln>
                    <a:noFill/>
                  </a:ln>
                  <a:solidFill>
                    <a:srgbClr val="576284"/>
                  </a:solidFill>
                  <a:effectLst/>
                  <a:uLnTx/>
                  <a:uFillTx/>
                  <a:latin typeface="Arial"/>
                  <a:ea typeface="+mn-ea"/>
                  <a:cs typeface="Arial"/>
                </a:rPr>
                <a:t>108</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a:ln>
                    <a:noFill/>
                  </a:ln>
                  <a:solidFill>
                    <a:srgbClr val="A84D97"/>
                  </a:solidFill>
                  <a:effectLst/>
                  <a:uLnTx/>
                  <a:uFillTx/>
                  <a:latin typeface="Arial"/>
                  <a:ea typeface="+mn-ea"/>
                  <a:cs typeface="Arial"/>
                </a:rPr>
                <a:t>103</a:t>
              </a:r>
              <a:endParaRPr kumimoji="0" sz="600" b="0" i="0" u="none" strike="noStrike" cap="none" spc="-20" normalizeH="0" noProof="0">
                <a:ln>
                  <a:noFill/>
                </a:ln>
                <a:solidFill>
                  <a:srgbClr val="000000"/>
                </a:solidFill>
                <a:effectLst/>
                <a:uLnTx/>
                <a:uFillTx/>
                <a:latin typeface="Arial"/>
                <a:ea typeface="+mn-ea"/>
                <a:cs typeface="Arial"/>
              </a:endParaRPr>
            </a:p>
          </p:txBody>
        </p:sp>
        <p:sp>
          <p:nvSpPr>
            <p:cNvPr id="327" name="object 18">
              <a:extLst>
                <a:ext uri="{FF2B5EF4-FFF2-40B4-BE49-F238E27FC236}">
                  <a16:creationId xmlns:a16="http://schemas.microsoft.com/office/drawing/2014/main" id="{E236C8B2-7C7C-CBA5-D5CC-DC5D6F777339}"/>
                </a:ext>
              </a:extLst>
            </p:cNvPr>
            <p:cNvSpPr txBox="1"/>
            <p:nvPr/>
          </p:nvSpPr>
          <p:spPr>
            <a:xfrm>
              <a:off x="2377814"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a:ln>
                    <a:noFill/>
                  </a:ln>
                  <a:solidFill>
                    <a:srgbClr val="22346A"/>
                  </a:solidFill>
                  <a:effectLst/>
                  <a:uLnTx/>
                  <a:uFillTx/>
                  <a:latin typeface="Arial"/>
                  <a:ea typeface="+mn-ea"/>
                  <a:cs typeface="Arial"/>
                </a:rPr>
                <a:t>36</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lang="es-ES" sz="600" b="1" spc="-20">
                  <a:solidFill>
                    <a:srgbClr val="576284"/>
                  </a:solidFill>
                  <a:latin typeface="Arial"/>
                  <a:cs typeface="Arial"/>
                </a:rPr>
                <a:t>99</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a:ln>
                    <a:noFill/>
                  </a:ln>
                  <a:solidFill>
                    <a:srgbClr val="A84D97"/>
                  </a:solidFill>
                  <a:effectLst/>
                  <a:uLnTx/>
                  <a:uFillTx/>
                  <a:latin typeface="Arial"/>
                  <a:ea typeface="+mn-ea"/>
                  <a:cs typeface="Arial"/>
                </a:rPr>
                <a:t>97</a:t>
              </a:r>
              <a:endParaRPr kumimoji="0" sz="600" b="0" i="0" u="none" strike="noStrike" cap="none" spc="-20" normalizeH="0" noProof="0">
                <a:ln>
                  <a:noFill/>
                </a:ln>
                <a:solidFill>
                  <a:srgbClr val="000000"/>
                </a:solidFill>
                <a:effectLst/>
                <a:uLnTx/>
                <a:uFillTx/>
                <a:latin typeface="Arial"/>
                <a:ea typeface="+mn-ea"/>
                <a:cs typeface="Arial"/>
              </a:endParaRPr>
            </a:p>
          </p:txBody>
        </p:sp>
        <p:sp>
          <p:nvSpPr>
            <p:cNvPr id="328" name="object 18">
              <a:extLst>
                <a:ext uri="{FF2B5EF4-FFF2-40B4-BE49-F238E27FC236}">
                  <a16:creationId xmlns:a16="http://schemas.microsoft.com/office/drawing/2014/main" id="{0B458E53-4E1D-C2E6-8C50-59399070AF8D}"/>
                </a:ext>
              </a:extLst>
            </p:cNvPr>
            <p:cNvSpPr txBox="1"/>
            <p:nvPr/>
          </p:nvSpPr>
          <p:spPr>
            <a:xfrm>
              <a:off x="2549701"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lang="es-ES" sz="600" b="1" spc="-20">
                  <a:solidFill>
                    <a:srgbClr val="22346A"/>
                  </a:solidFill>
                  <a:latin typeface="Arial"/>
                  <a:cs typeface="Arial"/>
                </a:rPr>
                <a:t>40</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lang="es-ES" sz="600" b="1" spc="-20">
                  <a:solidFill>
                    <a:srgbClr val="576284"/>
                  </a:solidFill>
                  <a:latin typeface="Arial"/>
                  <a:cs typeface="Arial"/>
                </a:rPr>
                <a:t>102</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a:ln>
                    <a:noFill/>
                  </a:ln>
                  <a:solidFill>
                    <a:srgbClr val="A84D97"/>
                  </a:solidFill>
                  <a:effectLst/>
                  <a:uLnTx/>
                  <a:uFillTx/>
                  <a:latin typeface="Arial"/>
                  <a:ea typeface="+mn-ea"/>
                  <a:cs typeface="Arial"/>
                </a:rPr>
                <a:t>96</a:t>
              </a:r>
              <a:endParaRPr kumimoji="0" sz="600" b="0" i="0" u="none" strike="noStrike" cap="none" spc="-20" normalizeH="0" noProof="0">
                <a:ln>
                  <a:noFill/>
                </a:ln>
                <a:solidFill>
                  <a:srgbClr val="000000"/>
                </a:solidFill>
                <a:effectLst/>
                <a:uLnTx/>
                <a:uFillTx/>
                <a:latin typeface="Arial"/>
                <a:ea typeface="+mn-ea"/>
                <a:cs typeface="Arial"/>
              </a:endParaRPr>
            </a:p>
          </p:txBody>
        </p:sp>
        <p:sp>
          <p:nvSpPr>
            <p:cNvPr id="329" name="object 18">
              <a:extLst>
                <a:ext uri="{FF2B5EF4-FFF2-40B4-BE49-F238E27FC236}">
                  <a16:creationId xmlns:a16="http://schemas.microsoft.com/office/drawing/2014/main" id="{3C213E2E-69AB-79B9-36AE-D9242A525501}"/>
                </a:ext>
              </a:extLst>
            </p:cNvPr>
            <p:cNvSpPr txBox="1"/>
            <p:nvPr/>
          </p:nvSpPr>
          <p:spPr>
            <a:xfrm>
              <a:off x="2732220"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lang="es-ES" sz="600" b="1" spc="-20">
                  <a:solidFill>
                    <a:srgbClr val="22346A"/>
                  </a:solidFill>
                  <a:latin typeface="Arial"/>
                  <a:cs typeface="Arial"/>
                </a:rPr>
                <a:t>44</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lang="es-ES" sz="600" b="1" spc="-20">
                  <a:solidFill>
                    <a:srgbClr val="576284"/>
                  </a:solidFill>
                  <a:latin typeface="Arial"/>
                  <a:cs typeface="Arial"/>
                </a:rPr>
                <a:t>103</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a:ln>
                    <a:noFill/>
                  </a:ln>
                  <a:solidFill>
                    <a:srgbClr val="A84D97"/>
                  </a:solidFill>
                  <a:effectLst/>
                  <a:uLnTx/>
                  <a:uFillTx/>
                  <a:latin typeface="Arial"/>
                  <a:ea typeface="+mn-ea"/>
                  <a:cs typeface="Arial"/>
                </a:rPr>
                <a:t>93</a:t>
              </a:r>
              <a:endParaRPr kumimoji="0" sz="600" b="0" i="0" u="none" strike="noStrike" cap="none" spc="-20" normalizeH="0" noProof="0">
                <a:ln>
                  <a:noFill/>
                </a:ln>
                <a:solidFill>
                  <a:srgbClr val="000000"/>
                </a:solidFill>
                <a:effectLst/>
                <a:uLnTx/>
                <a:uFillTx/>
                <a:latin typeface="Arial"/>
                <a:ea typeface="+mn-ea"/>
                <a:cs typeface="Arial"/>
              </a:endParaRPr>
            </a:p>
          </p:txBody>
        </p:sp>
        <p:sp>
          <p:nvSpPr>
            <p:cNvPr id="330" name="object 18">
              <a:extLst>
                <a:ext uri="{FF2B5EF4-FFF2-40B4-BE49-F238E27FC236}">
                  <a16:creationId xmlns:a16="http://schemas.microsoft.com/office/drawing/2014/main" id="{3A53144A-97A4-5E10-F9E4-34F857ED9D6E}"/>
                </a:ext>
              </a:extLst>
            </p:cNvPr>
            <p:cNvSpPr txBox="1"/>
            <p:nvPr/>
          </p:nvSpPr>
          <p:spPr>
            <a:xfrm>
              <a:off x="2901320"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lang="es-ES" sz="600" b="1" spc="-20">
                  <a:solidFill>
                    <a:srgbClr val="22346A"/>
                  </a:solidFill>
                  <a:latin typeface="Arial"/>
                  <a:cs typeface="Arial"/>
                </a:rPr>
                <a:t>48</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lang="es-ES" sz="600" b="1" spc="-20">
                  <a:solidFill>
                    <a:srgbClr val="576284"/>
                  </a:solidFill>
                  <a:latin typeface="Arial"/>
                  <a:cs typeface="Arial"/>
                </a:rPr>
                <a:t>104</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lang="es-ES" sz="600" b="1" spc="-20">
                  <a:solidFill>
                    <a:srgbClr val="A84D97"/>
                  </a:solidFill>
                  <a:latin typeface="Arial"/>
                  <a:cs typeface="Arial"/>
                </a:rPr>
                <a:t>89</a:t>
              </a:r>
              <a:endParaRPr kumimoji="0" sz="600" b="0" i="0" u="none" strike="noStrike" cap="none" spc="-20" normalizeH="0" noProof="0">
                <a:ln>
                  <a:noFill/>
                </a:ln>
                <a:solidFill>
                  <a:srgbClr val="000000"/>
                </a:solidFill>
                <a:effectLst/>
                <a:uLnTx/>
                <a:uFillTx/>
                <a:latin typeface="Arial"/>
                <a:ea typeface="+mn-ea"/>
                <a:cs typeface="Arial"/>
              </a:endParaRPr>
            </a:p>
          </p:txBody>
        </p:sp>
        <p:sp>
          <p:nvSpPr>
            <p:cNvPr id="331" name="object 18">
              <a:extLst>
                <a:ext uri="{FF2B5EF4-FFF2-40B4-BE49-F238E27FC236}">
                  <a16:creationId xmlns:a16="http://schemas.microsoft.com/office/drawing/2014/main" id="{93845901-C22B-16DA-1E2B-582EEFA61B8E}"/>
                </a:ext>
              </a:extLst>
            </p:cNvPr>
            <p:cNvSpPr txBox="1"/>
            <p:nvPr/>
          </p:nvSpPr>
          <p:spPr>
            <a:xfrm>
              <a:off x="3062573"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a:ln>
                    <a:noFill/>
                  </a:ln>
                  <a:solidFill>
                    <a:srgbClr val="22346A"/>
                  </a:solidFill>
                  <a:effectLst/>
                  <a:uLnTx/>
                  <a:uFillTx/>
                  <a:latin typeface="Arial"/>
                  <a:ea typeface="+mn-ea"/>
                  <a:cs typeface="Arial"/>
                </a:rPr>
                <a:t>52</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lang="es-ES" sz="600" b="1" spc="-20">
                  <a:solidFill>
                    <a:srgbClr val="576284"/>
                  </a:solidFill>
                  <a:latin typeface="Arial"/>
                  <a:cs typeface="Arial"/>
                </a:rPr>
                <a:t>101</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lang="es-ES" sz="600" b="1" spc="-20">
                  <a:solidFill>
                    <a:srgbClr val="A84D97"/>
                  </a:solidFill>
                  <a:latin typeface="Arial"/>
                  <a:cs typeface="Arial"/>
                </a:rPr>
                <a:t>88</a:t>
              </a:r>
              <a:endParaRPr kumimoji="0" sz="600" b="0" i="0" u="none" strike="noStrike" cap="none" spc="-20" normalizeH="0" noProof="0">
                <a:ln>
                  <a:noFill/>
                </a:ln>
                <a:solidFill>
                  <a:srgbClr val="000000"/>
                </a:solidFill>
                <a:effectLst/>
                <a:uLnTx/>
                <a:uFillTx/>
                <a:latin typeface="Arial"/>
                <a:ea typeface="+mn-ea"/>
                <a:cs typeface="Arial"/>
              </a:endParaRPr>
            </a:p>
          </p:txBody>
        </p:sp>
        <p:sp>
          <p:nvSpPr>
            <p:cNvPr id="332" name="object 18">
              <a:extLst>
                <a:ext uri="{FF2B5EF4-FFF2-40B4-BE49-F238E27FC236}">
                  <a16:creationId xmlns:a16="http://schemas.microsoft.com/office/drawing/2014/main" id="{5A298FD7-9D8D-9B40-5370-522537192865}"/>
                </a:ext>
              </a:extLst>
            </p:cNvPr>
            <p:cNvSpPr txBox="1"/>
            <p:nvPr/>
          </p:nvSpPr>
          <p:spPr>
            <a:xfrm>
              <a:off x="3180040"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a:ln>
                    <a:noFill/>
                  </a:ln>
                  <a:solidFill>
                    <a:srgbClr val="22346A"/>
                  </a:solidFill>
                  <a:effectLst/>
                  <a:uLnTx/>
                  <a:uFillTx/>
                  <a:latin typeface="Arial"/>
                  <a:ea typeface="+mn-ea"/>
                  <a:cs typeface="Arial"/>
                </a:rPr>
                <a:t>5</a:t>
              </a:r>
              <a:r>
                <a:rPr lang="es-ES" sz="600" b="1" spc="-20">
                  <a:solidFill>
                    <a:srgbClr val="22346A"/>
                  </a:solidFill>
                  <a:latin typeface="Arial"/>
                  <a:cs typeface="Arial"/>
                </a:rPr>
                <a:t>4</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lang="es-ES" sz="600" b="1" spc="-20">
                  <a:solidFill>
                    <a:srgbClr val="576284"/>
                  </a:solidFill>
                  <a:latin typeface="Arial"/>
                  <a:cs typeface="Arial"/>
                </a:rPr>
                <a:t>89</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lang="es-ES" sz="600" b="1" spc="-20">
                  <a:solidFill>
                    <a:srgbClr val="A84D97"/>
                  </a:solidFill>
                  <a:latin typeface="Arial"/>
                  <a:cs typeface="Arial"/>
                </a:rPr>
                <a:t>78</a:t>
              </a:r>
              <a:endParaRPr kumimoji="0" sz="600" b="0" i="0" u="none" strike="noStrike" cap="none" spc="-20" normalizeH="0" noProof="0">
                <a:ln>
                  <a:noFill/>
                </a:ln>
                <a:solidFill>
                  <a:srgbClr val="000000"/>
                </a:solidFill>
                <a:effectLst/>
                <a:uLnTx/>
                <a:uFillTx/>
                <a:latin typeface="Arial"/>
                <a:ea typeface="+mn-ea"/>
                <a:cs typeface="Arial"/>
              </a:endParaRPr>
            </a:p>
          </p:txBody>
        </p:sp>
        <p:sp>
          <p:nvSpPr>
            <p:cNvPr id="333" name="object 18">
              <a:extLst>
                <a:ext uri="{FF2B5EF4-FFF2-40B4-BE49-F238E27FC236}">
                  <a16:creationId xmlns:a16="http://schemas.microsoft.com/office/drawing/2014/main" id="{DFE7441C-6C52-6D0D-D903-2BD91F756C97}"/>
                </a:ext>
              </a:extLst>
            </p:cNvPr>
            <p:cNvSpPr txBox="1"/>
            <p:nvPr/>
          </p:nvSpPr>
          <p:spPr>
            <a:xfrm>
              <a:off x="3280309"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a:ln>
                    <a:noFill/>
                  </a:ln>
                  <a:solidFill>
                    <a:srgbClr val="22346A"/>
                  </a:solidFill>
                  <a:effectLst/>
                  <a:uLnTx/>
                  <a:uFillTx/>
                  <a:latin typeface="Arial"/>
                  <a:ea typeface="+mn-ea"/>
                  <a:cs typeface="Arial"/>
                </a:rPr>
                <a:t>5</a:t>
              </a:r>
              <a:r>
                <a:rPr lang="es-ES" sz="600" b="1" spc="-20">
                  <a:solidFill>
                    <a:srgbClr val="22346A"/>
                  </a:solidFill>
                  <a:latin typeface="Arial"/>
                  <a:cs typeface="Arial"/>
                </a:rPr>
                <a:t>6</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lang="es-ES" sz="600" b="1" spc="-20">
                  <a:solidFill>
                    <a:srgbClr val="576284"/>
                  </a:solidFill>
                  <a:latin typeface="Arial"/>
                  <a:cs typeface="Arial"/>
                </a:rPr>
                <a:t>93</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lang="es-ES" sz="600" b="1" spc="-20">
                  <a:solidFill>
                    <a:srgbClr val="A84D97"/>
                  </a:solidFill>
                  <a:latin typeface="Arial"/>
                  <a:cs typeface="Arial"/>
                </a:rPr>
                <a:t>79</a:t>
              </a:r>
              <a:endParaRPr kumimoji="0" sz="600" b="0" i="0" u="none" strike="noStrike" cap="none" spc="-20" normalizeH="0" noProof="0">
                <a:ln>
                  <a:noFill/>
                </a:ln>
                <a:solidFill>
                  <a:srgbClr val="000000"/>
                </a:solidFill>
                <a:effectLst/>
                <a:uLnTx/>
                <a:uFillTx/>
                <a:latin typeface="Arial"/>
                <a:ea typeface="+mn-ea"/>
                <a:cs typeface="Arial"/>
              </a:endParaRPr>
            </a:p>
          </p:txBody>
        </p:sp>
      </p:grpSp>
      <p:sp>
        <p:nvSpPr>
          <p:cNvPr id="336" name="object 18">
            <a:extLst>
              <a:ext uri="{FF2B5EF4-FFF2-40B4-BE49-F238E27FC236}">
                <a16:creationId xmlns:a16="http://schemas.microsoft.com/office/drawing/2014/main" id="{38B4895B-C3A2-9758-FC23-E6381E747DE9}"/>
              </a:ext>
            </a:extLst>
          </p:cNvPr>
          <p:cNvSpPr txBox="1"/>
          <p:nvPr/>
        </p:nvSpPr>
        <p:spPr>
          <a:xfrm>
            <a:off x="918380" y="4164229"/>
            <a:ext cx="612570" cy="130663"/>
          </a:xfrm>
          <a:prstGeom prst="rect">
            <a:avLst/>
          </a:prstGeom>
        </p:spPr>
        <p:txBody>
          <a:bodyPr vert="horz" wrap="square" lIns="0" tIns="22719" rIns="0" bIns="0" rtlCol="0">
            <a:spAutoFit/>
          </a:bodyPr>
          <a:lstStyle/>
          <a:p>
            <a:pPr marL="0" marR="3081" lvl="0" indent="0" algn="r" defTabSz="914400" rtl="0" eaLnBrk="1" fontAlgn="auto" latinLnBrk="0" hangingPunct="1">
              <a:lnSpc>
                <a:spcPct val="100000"/>
              </a:lnSpc>
              <a:spcBef>
                <a:spcPts val="179"/>
              </a:spcBef>
              <a:spcAft>
                <a:spcPts val="0"/>
              </a:spcAft>
              <a:buClrTx/>
              <a:buSzTx/>
              <a:buFontTx/>
              <a:buNone/>
              <a:tabLst/>
              <a:defRPr/>
            </a:pPr>
            <a:r>
              <a:rPr kumimoji="0" sz="700" b="0" i="0" u="none" strike="noStrike" kern="1200" cap="none" spc="-30" normalizeH="0" baseline="0" noProof="0">
                <a:ln>
                  <a:noFill/>
                </a:ln>
                <a:solidFill>
                  <a:srgbClr val="22346A"/>
                </a:solidFill>
                <a:effectLst/>
                <a:uLnTx/>
                <a:uFillTx/>
                <a:latin typeface="Arial"/>
                <a:ea typeface="+mn-ea"/>
                <a:cs typeface="Arial"/>
              </a:rPr>
              <a:t>0</a:t>
            </a:r>
            <a:endParaRPr kumimoji="0" sz="700" b="0" i="0" u="none" strike="noStrike" kern="1200" cap="none" spc="0" normalizeH="0" baseline="0" noProof="0">
              <a:ln>
                <a:noFill/>
              </a:ln>
              <a:solidFill>
                <a:srgbClr val="000000"/>
              </a:solidFill>
              <a:effectLst/>
              <a:uLnTx/>
              <a:uFillTx/>
              <a:latin typeface="Arial"/>
              <a:ea typeface="+mn-ea"/>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p:txBody>
          <a:bodyPr vert="horz" wrap="square" lIns="0" tIns="8086" rIns="0" bIns="0" rtlCol="0" anchor="ctr">
            <a:spAutoFit/>
          </a:bodyPr>
          <a:lstStyle/>
          <a:p>
            <a:r>
              <a:rPr lang="es-ES"/>
              <a:t>EBGLYSS</a:t>
            </a:r>
            <a:r>
              <a:rPr lang="es-ES" baseline="30000"/>
              <a:t>®</a:t>
            </a:r>
            <a:r>
              <a:rPr lang="es-ES"/>
              <a:t> mantiene y mejora la respuesta EASI-90 a los 3 años</a:t>
            </a:r>
            <a:r>
              <a:rPr lang="es-ES" baseline="30000"/>
              <a:t>1</a:t>
            </a:r>
          </a:p>
        </p:txBody>
      </p:sp>
      <p:sp>
        <p:nvSpPr>
          <p:cNvPr id="5" name="CuadroTexto 4">
            <a:extLst>
              <a:ext uri="{FF2B5EF4-FFF2-40B4-BE49-F238E27FC236}">
                <a16:creationId xmlns:a16="http://schemas.microsoft.com/office/drawing/2014/main" id="{A1E1D565-4BBC-F99F-7893-203EC1A5FAF1}"/>
              </a:ext>
            </a:extLst>
          </p:cNvPr>
          <p:cNvSpPr txBox="1"/>
          <p:nvPr/>
        </p:nvSpPr>
        <p:spPr>
          <a:xfrm>
            <a:off x="1434352" y="5685152"/>
            <a:ext cx="9078259"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C2S: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cada 2 semanas;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C4S: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cada 4 semanas;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EASI-90: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al menos 90% de mejoría desde el inicio en el Índice de Área y Gravedad del Eczema;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LEBRI: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lebrikizumab;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NRI-MI: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imputación múltiple/ no respondedores; </a:t>
            </a:r>
            <a:r>
              <a:rPr kumimoji="0" lang="es-ES" sz="700" b="1" i="0" u="none" strike="noStrike" kern="1200" cap="none" spc="0" normalizeH="0" baseline="0" noProof="0" err="1">
                <a:ln>
                  <a:noFill/>
                </a:ln>
                <a:solidFill>
                  <a:srgbClr val="646464"/>
                </a:solidFill>
                <a:effectLst/>
                <a:uLnTx/>
                <a:uFillTx/>
                <a:latin typeface="Arial" panose="020B0604020202020204"/>
                <a:ea typeface="+mn-ea"/>
                <a:cs typeface="+mn-cs"/>
              </a:rPr>
              <a:t>Nx</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número de pacientes con valores no perdidos.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ADjoin</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es el estudio de extensión del tratamiento a largo plazo con lebrikizumab en pacientes respondedores a la semana 16, reclutados de los estudios principales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1 y 2 (monoterapia con EBGLYSS</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ADhere</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(EBGLYSS</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en combinación con corticosteroides tópicos) y de otros estudios parentales</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1</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Sólo se muestran los resultados de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1 y 2. Los pacientes respondedores en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1 y 2 se definieron como aquellos que alcanzaron un EASI-75 o un IGA 0/1 tras 16 semanas de tratamiento con EBGLYSS</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250 mg C2S sin uso de terapia de rescate</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1</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EBGLYSS</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C2S también se estudió hasta la semana 152, pero no es una dosis recomendada una vez alcanzada la respuesta clínica</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2</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Datos imputados a partir de casos observados</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1</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Los datos de NRI-MI se presentan desde el inicio de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ADjoin</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(es decir, a partir de la semana 52).</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646464"/>
                </a:solidFill>
                <a:effectLst/>
                <a:uLnTx/>
                <a:uFillTx/>
                <a:latin typeface="Arial" panose="020B0604020202020204"/>
                <a:ea typeface="+mn-ea"/>
                <a:cs typeface="+mn-cs"/>
              </a:rPr>
              <a:t>1. </a:t>
            </a:r>
            <a:r>
              <a:rPr kumimoji="0" lang="en-US" sz="700" b="0" i="0" u="none" strike="noStrike" kern="1200" cap="none" spc="0" normalizeH="0" baseline="0" noProof="0">
                <a:ln>
                  <a:noFill/>
                </a:ln>
                <a:solidFill>
                  <a:srgbClr val="646464"/>
                </a:solidFill>
                <a:effectLst/>
                <a:uLnTx/>
                <a:uFillTx/>
                <a:latin typeface="Arial" panose="020B0604020202020204"/>
                <a:ea typeface="+mn-ea"/>
                <a:cs typeface="+mn-cs"/>
              </a:rPr>
              <a:t>Thaçi D, </a:t>
            </a:r>
            <a:r>
              <a:rPr kumimoji="0" lang="en-US" sz="7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n-US" sz="700" b="0" i="0" u="none" strike="noStrike" kern="1200" cap="none" spc="0" normalizeH="0" baseline="0" noProof="0">
                <a:ln>
                  <a:noFill/>
                </a:ln>
                <a:solidFill>
                  <a:srgbClr val="646464"/>
                </a:solidFill>
                <a:effectLst/>
                <a:uLnTx/>
                <a:uFillTx/>
                <a:latin typeface="Arial" panose="020B0604020202020204"/>
                <a:ea typeface="+mn-ea"/>
                <a:cs typeface="+mn-cs"/>
              </a:rPr>
              <a:t>Efficacy and Safety of Lebrikizumab Is Maintained Up to 3 Years in Patients With Moderate-to-Severe Atopic Dermatitis: Advocate 1 and </a:t>
            </a:r>
            <a:r>
              <a:rPr kumimoji="0" lang="en-US" sz="7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n-US" sz="700" b="0" i="0" u="none" strike="noStrike" kern="1200" cap="none" spc="0" normalizeH="0" baseline="0" noProof="0">
                <a:ln>
                  <a:noFill/>
                </a:ln>
                <a:solidFill>
                  <a:srgbClr val="646464"/>
                </a:solidFill>
                <a:effectLst/>
                <a:uLnTx/>
                <a:uFillTx/>
                <a:latin typeface="Arial" panose="020B0604020202020204"/>
                <a:ea typeface="+mn-ea"/>
                <a:cs typeface="+mn-cs"/>
              </a:rPr>
              <a:t> 2 to </a:t>
            </a:r>
            <a:r>
              <a:rPr kumimoji="0" lang="en-US" sz="700" b="0" i="0" u="none" strike="noStrike" kern="1200" cap="none" spc="0" normalizeH="0" baseline="0" noProof="0" err="1">
                <a:ln>
                  <a:noFill/>
                </a:ln>
                <a:solidFill>
                  <a:srgbClr val="646464"/>
                </a:solidFill>
                <a:effectLst/>
                <a:uLnTx/>
                <a:uFillTx/>
                <a:latin typeface="Arial" panose="020B0604020202020204"/>
                <a:ea typeface="+mn-ea"/>
                <a:cs typeface="+mn-cs"/>
              </a:rPr>
              <a:t>ADjoin</a:t>
            </a:r>
            <a:r>
              <a:rPr kumimoji="0" lang="en-US" sz="700" b="0" i="0" u="none" strike="noStrike" kern="1200" cap="none" spc="0" normalizeH="0" baseline="0" noProof="0">
                <a:ln>
                  <a:noFill/>
                </a:ln>
                <a:solidFill>
                  <a:srgbClr val="646464"/>
                </a:solidFill>
                <a:effectLst/>
                <a:uLnTx/>
                <a:uFillTx/>
                <a:latin typeface="Arial" panose="020B0604020202020204"/>
                <a:ea typeface="+mn-ea"/>
                <a:cs typeface="+mn-cs"/>
              </a:rPr>
              <a:t> Long-Term Extension Trial. European Academy of Dermatology and Venereology (EADV) , Amsterdam, Netherlands;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25-28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September</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2024. Póster número D1T01.2. </a:t>
            </a:r>
          </a:p>
        </p:txBody>
      </p:sp>
      <p:sp>
        <p:nvSpPr>
          <p:cNvPr id="6" name="object 65">
            <a:extLst>
              <a:ext uri="{FF2B5EF4-FFF2-40B4-BE49-F238E27FC236}">
                <a16:creationId xmlns:a16="http://schemas.microsoft.com/office/drawing/2014/main" id="{85B32DB3-0429-C2C0-5563-D6A536800E05}"/>
              </a:ext>
            </a:extLst>
          </p:cNvPr>
          <p:cNvSpPr txBox="1"/>
          <p:nvPr/>
        </p:nvSpPr>
        <p:spPr>
          <a:xfrm>
            <a:off x="648676" y="5319232"/>
            <a:ext cx="1614659" cy="131276"/>
          </a:xfrm>
          <a:prstGeom prst="rect">
            <a:avLst/>
          </a:prstGeom>
        </p:spPr>
        <p:txBody>
          <a:bodyPr vert="horz" wrap="square" lIns="0" tIns="8086" rIns="0" bIns="0" rtlCol="0">
            <a:spAutoFit/>
          </a:bodyPr>
          <a:lstStyle/>
          <a:p>
            <a:pPr marL="23104" lvl="0">
              <a:spcBef>
                <a:spcPts val="55"/>
              </a:spcBef>
              <a:defRPr/>
            </a:pPr>
            <a:r>
              <a:rPr lang="es-ES" sz="800" err="1">
                <a:solidFill>
                  <a:srgbClr val="223469"/>
                </a:solidFill>
                <a:cs typeface="Arial"/>
              </a:rPr>
              <a:t>Thaçi</a:t>
            </a:r>
            <a:r>
              <a:rPr lang="es-ES" sz="800" spc="-12">
                <a:solidFill>
                  <a:srgbClr val="223469"/>
                </a:solidFill>
                <a:cs typeface="Arial"/>
              </a:rPr>
              <a:t> </a:t>
            </a:r>
            <a:r>
              <a:rPr lang="es-ES" sz="800">
                <a:solidFill>
                  <a:srgbClr val="223469"/>
                </a:solidFill>
                <a:cs typeface="Arial"/>
              </a:rPr>
              <a:t>D,</a:t>
            </a:r>
            <a:r>
              <a:rPr lang="es-ES" sz="800" spc="-12">
                <a:solidFill>
                  <a:srgbClr val="223469"/>
                </a:solidFill>
                <a:cs typeface="Arial"/>
              </a:rPr>
              <a:t> </a:t>
            </a:r>
            <a:r>
              <a:rPr lang="es-ES" sz="800" i="1">
                <a:solidFill>
                  <a:srgbClr val="223469"/>
                </a:solidFill>
                <a:cs typeface="Arial"/>
              </a:rPr>
              <a:t>et</a:t>
            </a:r>
            <a:r>
              <a:rPr lang="es-ES" sz="800" i="1" spc="-9">
                <a:solidFill>
                  <a:srgbClr val="223469"/>
                </a:solidFill>
                <a:cs typeface="Arial"/>
              </a:rPr>
              <a:t> </a:t>
            </a:r>
            <a:r>
              <a:rPr lang="es-ES" sz="800" i="1">
                <a:solidFill>
                  <a:srgbClr val="223469"/>
                </a:solidFill>
                <a:cs typeface="Arial"/>
              </a:rPr>
              <a:t>al.</a:t>
            </a:r>
            <a:r>
              <a:rPr lang="es-ES" sz="800" i="1" spc="-12">
                <a:solidFill>
                  <a:srgbClr val="223469"/>
                </a:solidFill>
                <a:cs typeface="Arial"/>
              </a:rPr>
              <a:t> </a:t>
            </a:r>
            <a:r>
              <a:rPr lang="es-ES" sz="800" spc="-12">
                <a:solidFill>
                  <a:srgbClr val="223469"/>
                </a:solidFill>
                <a:cs typeface="Arial"/>
              </a:rPr>
              <a:t>2024</a:t>
            </a:r>
            <a:r>
              <a:rPr lang="es-ES" sz="800" spc="-18" baseline="33333">
                <a:solidFill>
                  <a:srgbClr val="223469"/>
                </a:solidFill>
                <a:cs typeface="Arial"/>
              </a:rPr>
              <a:t>1</a:t>
            </a:r>
            <a:endParaRPr lang="es-ES" sz="800" baseline="33333">
              <a:solidFill>
                <a:srgbClr val="223469"/>
              </a:solidFill>
              <a:cs typeface="Arial"/>
            </a:endParaRPr>
          </a:p>
        </p:txBody>
      </p:sp>
      <p:sp>
        <p:nvSpPr>
          <p:cNvPr id="10" name="CuadroTexto 9">
            <a:extLst>
              <a:ext uri="{FF2B5EF4-FFF2-40B4-BE49-F238E27FC236}">
                <a16:creationId xmlns:a16="http://schemas.microsoft.com/office/drawing/2014/main" id="{711DE286-AABF-9B25-C868-B2E038CFE3CC}"/>
              </a:ext>
            </a:extLst>
          </p:cNvPr>
          <p:cNvSpPr txBox="1"/>
          <p:nvPr/>
        </p:nvSpPr>
        <p:spPr>
          <a:xfrm>
            <a:off x="8772938" y="1278935"/>
            <a:ext cx="2536481" cy="2090222"/>
          </a:xfrm>
          <a:prstGeom prst="roundRect">
            <a:avLst>
              <a:gd name="adj" fmla="val 6861"/>
            </a:avLst>
          </a:prstGeom>
          <a:solidFill>
            <a:srgbClr val="003867"/>
          </a:solid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anchor="ctr">
            <a:noAutofit/>
          </a:bodyPr>
          <a:lstStyle/>
          <a:p>
            <a:pPr marL="131104" marR="18483" lvl="0" indent="0" algn="l" defTabSz="914400" rtl="0" eaLnBrk="1" fontAlgn="auto" latinLnBrk="0" hangingPunct="1">
              <a:lnSpc>
                <a:spcPct val="101800"/>
              </a:lnSpc>
              <a:spcBef>
                <a:spcPts val="55"/>
              </a:spcBef>
              <a:spcAft>
                <a:spcPts val="0"/>
              </a:spcAft>
              <a:buClrTx/>
              <a:buSzTx/>
              <a:buFontTx/>
              <a:buNone/>
              <a:tabLst/>
              <a:defRPr/>
            </a:pPr>
            <a:r>
              <a:rPr kumimoji="0" lang="es-ES" sz="1600" b="1" i="0" u="none" strike="noStrike" kern="1200" cap="none" spc="0" normalizeH="0" baseline="0" noProof="0">
                <a:ln>
                  <a:noFill/>
                </a:ln>
                <a:solidFill>
                  <a:srgbClr val="FFFFFF"/>
                </a:solidFill>
                <a:effectLst/>
                <a:uLnTx/>
                <a:uFillTx/>
                <a:latin typeface="Arial" panose="020B0604020202020204"/>
                <a:ea typeface="+mn-ea"/>
                <a:cs typeface="Arial"/>
              </a:rPr>
              <a:t>La respuesta de EASI 90 en los respondedores a semana 16 se mantuvo e incluso incrementó con la dosis mensual</a:t>
            </a:r>
            <a:r>
              <a:rPr kumimoji="0" lang="es-ES" sz="1600" b="1" i="0" u="none" strike="noStrike" kern="1200" cap="none" spc="0" normalizeH="0" baseline="30000" noProof="0">
                <a:ln>
                  <a:noFill/>
                </a:ln>
                <a:solidFill>
                  <a:srgbClr val="FFFFFF"/>
                </a:solidFill>
                <a:effectLst/>
                <a:uLnTx/>
                <a:uFillTx/>
                <a:latin typeface="Arial" panose="020B0604020202020204"/>
                <a:ea typeface="+mn-ea"/>
                <a:cs typeface="Arial"/>
              </a:rPr>
              <a:t>1</a:t>
            </a:r>
          </a:p>
        </p:txBody>
      </p:sp>
      <p:sp>
        <p:nvSpPr>
          <p:cNvPr id="260" name="object 34">
            <a:extLst>
              <a:ext uri="{FF2B5EF4-FFF2-40B4-BE49-F238E27FC236}">
                <a16:creationId xmlns:a16="http://schemas.microsoft.com/office/drawing/2014/main" id="{B6D9B9F7-2DF9-E550-C018-77EF06F7F844}"/>
              </a:ext>
            </a:extLst>
          </p:cNvPr>
          <p:cNvSpPr txBox="1"/>
          <p:nvPr/>
        </p:nvSpPr>
        <p:spPr>
          <a:xfrm>
            <a:off x="7708284" y="2152513"/>
            <a:ext cx="683074" cy="1516363"/>
          </a:xfrm>
          <a:prstGeom prst="rect">
            <a:avLst/>
          </a:prstGeom>
        </p:spPr>
        <p:txBody>
          <a:bodyPr vert="horz" wrap="square" lIns="0" tIns="10012" rIns="0" bIns="0" rtlCol="0">
            <a:spAutoFit/>
          </a:bodyPr>
          <a:lstStyle/>
          <a:p>
            <a:pPr marL="7701" marR="0" lvl="0" indent="0" algn="l" defTabSz="914400" rtl="0" eaLnBrk="1" fontAlgn="auto" latinLnBrk="0" hangingPunct="1">
              <a:lnSpc>
                <a:spcPts val="2004"/>
              </a:lnSpc>
              <a:spcBef>
                <a:spcPts val="79"/>
              </a:spcBef>
              <a:spcAft>
                <a:spcPts val="0"/>
              </a:spcAft>
              <a:buClrTx/>
              <a:buSzTx/>
              <a:buFontTx/>
              <a:buNone/>
              <a:tabLst/>
              <a:defRPr/>
            </a:pPr>
            <a:r>
              <a:rPr kumimoji="0" sz="1759" b="1" i="0" u="none" strike="noStrike" kern="1200" cap="none" spc="-12" normalizeH="0" baseline="0" noProof="0">
                <a:ln>
                  <a:noFill/>
                </a:ln>
                <a:solidFill>
                  <a:srgbClr val="576284"/>
                </a:solidFill>
                <a:effectLst/>
                <a:uLnTx/>
                <a:uFillTx/>
                <a:latin typeface="Arial"/>
                <a:ea typeface="+mn-ea"/>
                <a:cs typeface="Arial"/>
              </a:rPr>
              <a:t>86,8</a:t>
            </a:r>
            <a:endParaRPr kumimoji="0" sz="1759"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ts val="1901"/>
              </a:lnSpc>
              <a:spcBef>
                <a:spcPts val="0"/>
              </a:spcBef>
              <a:spcAft>
                <a:spcPts val="0"/>
              </a:spcAft>
              <a:buClrTx/>
              <a:buSzTx/>
              <a:buFontTx/>
              <a:buNone/>
              <a:tabLst/>
              <a:defRPr/>
            </a:pPr>
            <a:r>
              <a:rPr kumimoji="0" sz="1759" b="1" i="0" u="none" strike="noStrike" kern="1200" cap="none" spc="-12" normalizeH="0" baseline="0" noProof="0">
                <a:ln>
                  <a:noFill/>
                </a:ln>
                <a:solidFill>
                  <a:srgbClr val="A9A9BE"/>
                </a:solidFill>
                <a:effectLst/>
                <a:uLnTx/>
                <a:uFillTx/>
                <a:latin typeface="Arial"/>
                <a:ea typeface="+mn-ea"/>
                <a:cs typeface="Arial"/>
              </a:rPr>
              <a:t>80,6</a:t>
            </a:r>
            <a:endParaRPr kumimoji="0" sz="1759"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ts val="1901"/>
              </a:lnSpc>
              <a:spcBef>
                <a:spcPts val="0"/>
              </a:spcBef>
              <a:spcAft>
                <a:spcPts val="0"/>
              </a:spcAft>
              <a:buClrTx/>
              <a:buSzTx/>
              <a:buFontTx/>
              <a:buNone/>
              <a:tabLst/>
              <a:defRPr/>
            </a:pPr>
            <a:r>
              <a:rPr kumimoji="0" sz="1759" b="1" i="0" u="none" strike="noStrike" kern="1200" cap="none" spc="-12" normalizeH="0" baseline="0" noProof="0">
                <a:ln>
                  <a:noFill/>
                </a:ln>
                <a:solidFill>
                  <a:srgbClr val="9F338A"/>
                </a:solidFill>
                <a:effectLst/>
                <a:uLnTx/>
                <a:uFillTx/>
                <a:latin typeface="Arial"/>
                <a:ea typeface="+mn-ea"/>
                <a:cs typeface="Arial"/>
              </a:rPr>
              <a:t>79,4</a:t>
            </a:r>
            <a:endParaRPr kumimoji="0" sz="1759"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ts val="2004"/>
              </a:lnSpc>
              <a:spcBef>
                <a:spcPts val="0"/>
              </a:spcBef>
              <a:spcAft>
                <a:spcPts val="0"/>
              </a:spcAft>
              <a:buClrTx/>
              <a:buSzTx/>
              <a:buFontTx/>
              <a:buNone/>
              <a:tabLst/>
              <a:defRPr/>
            </a:pPr>
            <a:r>
              <a:rPr kumimoji="0" sz="1759" b="1" i="0" u="none" strike="noStrike" kern="1200" cap="none" spc="-12" normalizeH="0" baseline="0" noProof="0">
                <a:ln>
                  <a:noFill/>
                </a:ln>
                <a:solidFill>
                  <a:srgbClr val="CA9CC7"/>
                </a:solidFill>
                <a:effectLst/>
                <a:uLnTx/>
                <a:uFillTx/>
                <a:latin typeface="Arial"/>
                <a:ea typeface="+mn-ea"/>
                <a:cs typeface="Arial"/>
              </a:rPr>
              <a:t>70,5</a:t>
            </a:r>
            <a:endParaRPr kumimoji="0" sz="1759" b="0" i="0" u="none" strike="noStrike" kern="1200" cap="none" spc="0" normalizeH="0" baseline="0" noProof="0">
              <a:ln>
                <a:noFill/>
              </a:ln>
              <a:solidFill>
                <a:srgbClr val="000000"/>
              </a:solidFill>
              <a:effectLst/>
              <a:uLnTx/>
              <a:uFillTx/>
              <a:latin typeface="Arial"/>
              <a:ea typeface="+mn-ea"/>
              <a:cs typeface="Arial"/>
            </a:endParaRPr>
          </a:p>
        </p:txBody>
      </p:sp>
      <p:grpSp>
        <p:nvGrpSpPr>
          <p:cNvPr id="261" name="object 40">
            <a:extLst>
              <a:ext uri="{FF2B5EF4-FFF2-40B4-BE49-F238E27FC236}">
                <a16:creationId xmlns:a16="http://schemas.microsoft.com/office/drawing/2014/main" id="{D753B604-47B7-E7F7-0365-9C215C7BF0CE}"/>
              </a:ext>
            </a:extLst>
          </p:cNvPr>
          <p:cNvGrpSpPr/>
          <p:nvPr/>
        </p:nvGrpSpPr>
        <p:grpSpPr>
          <a:xfrm>
            <a:off x="1561613" y="2149745"/>
            <a:ext cx="6040859" cy="2133446"/>
            <a:chOff x="4707172" y="4577472"/>
            <a:chExt cx="6637768" cy="2344257"/>
          </a:xfrm>
        </p:grpSpPr>
        <p:sp>
          <p:nvSpPr>
            <p:cNvPr id="303" name="object 41">
              <a:extLst>
                <a:ext uri="{FF2B5EF4-FFF2-40B4-BE49-F238E27FC236}">
                  <a16:creationId xmlns:a16="http://schemas.microsoft.com/office/drawing/2014/main" id="{3CD546B2-31DF-F00A-FCB5-DB9D83E270C1}"/>
                </a:ext>
              </a:extLst>
            </p:cNvPr>
            <p:cNvSpPr/>
            <p:nvPr/>
          </p:nvSpPr>
          <p:spPr>
            <a:xfrm>
              <a:off x="4719513" y="4877028"/>
              <a:ext cx="6590030" cy="2044701"/>
            </a:xfrm>
            <a:custGeom>
              <a:avLst/>
              <a:gdLst/>
              <a:ahLst/>
              <a:cxnLst/>
              <a:rect l="l" t="t" r="r" b="b"/>
              <a:pathLst>
                <a:path w="6590030" h="2044700">
                  <a:moveTo>
                    <a:pt x="24840" y="2017529"/>
                  </a:moveTo>
                  <a:lnTo>
                    <a:pt x="24840" y="0"/>
                  </a:lnTo>
                </a:path>
                <a:path w="6590030" h="2044700">
                  <a:moveTo>
                    <a:pt x="0" y="2017448"/>
                  </a:moveTo>
                  <a:lnTo>
                    <a:pt x="24840" y="2017448"/>
                  </a:lnTo>
                </a:path>
                <a:path w="6590030" h="2044700">
                  <a:moveTo>
                    <a:pt x="24840" y="2017529"/>
                  </a:moveTo>
                  <a:lnTo>
                    <a:pt x="217372" y="2017529"/>
                  </a:lnTo>
                </a:path>
                <a:path w="6590030" h="2044700">
                  <a:moveTo>
                    <a:pt x="217372" y="2017529"/>
                  </a:moveTo>
                  <a:lnTo>
                    <a:pt x="409905" y="2017529"/>
                  </a:lnTo>
                </a:path>
                <a:path w="6590030" h="2044700">
                  <a:moveTo>
                    <a:pt x="409905" y="2017529"/>
                  </a:moveTo>
                  <a:lnTo>
                    <a:pt x="602430" y="2017529"/>
                  </a:lnTo>
                </a:path>
                <a:path w="6590030" h="2044700">
                  <a:moveTo>
                    <a:pt x="602430" y="2017529"/>
                  </a:moveTo>
                  <a:lnTo>
                    <a:pt x="801176" y="2017529"/>
                  </a:lnTo>
                </a:path>
                <a:path w="6590030" h="2044700">
                  <a:moveTo>
                    <a:pt x="31054" y="2017529"/>
                  </a:moveTo>
                  <a:lnTo>
                    <a:pt x="31054" y="2044350"/>
                  </a:lnTo>
                </a:path>
                <a:path w="6590030" h="2044700">
                  <a:moveTo>
                    <a:pt x="223579" y="2017529"/>
                  </a:moveTo>
                  <a:lnTo>
                    <a:pt x="223579" y="2044350"/>
                  </a:lnTo>
                </a:path>
                <a:path w="6590030" h="2044700">
                  <a:moveTo>
                    <a:pt x="416111" y="2017529"/>
                  </a:moveTo>
                  <a:lnTo>
                    <a:pt x="416111" y="2044350"/>
                  </a:lnTo>
                </a:path>
                <a:path w="6590030" h="2044700">
                  <a:moveTo>
                    <a:pt x="608644" y="2017529"/>
                  </a:moveTo>
                  <a:lnTo>
                    <a:pt x="608644" y="2044350"/>
                  </a:lnTo>
                </a:path>
                <a:path w="6590030" h="2044700">
                  <a:moveTo>
                    <a:pt x="801176" y="2017529"/>
                  </a:moveTo>
                  <a:lnTo>
                    <a:pt x="801176" y="2044350"/>
                  </a:lnTo>
                </a:path>
                <a:path w="6590030" h="2044700">
                  <a:moveTo>
                    <a:pt x="993708" y="2017529"/>
                  </a:moveTo>
                  <a:lnTo>
                    <a:pt x="993708" y="2044350"/>
                  </a:lnTo>
                </a:path>
                <a:path w="6590030" h="2044700">
                  <a:moveTo>
                    <a:pt x="1186233" y="2017529"/>
                  </a:moveTo>
                  <a:lnTo>
                    <a:pt x="1186233" y="2044350"/>
                  </a:lnTo>
                </a:path>
                <a:path w="6590030" h="2044700">
                  <a:moveTo>
                    <a:pt x="1378766" y="2017529"/>
                  </a:moveTo>
                  <a:lnTo>
                    <a:pt x="1378766" y="2044350"/>
                  </a:lnTo>
                </a:path>
                <a:path w="6590030" h="2044700">
                  <a:moveTo>
                    <a:pt x="1571298" y="2017529"/>
                  </a:moveTo>
                  <a:lnTo>
                    <a:pt x="1571298" y="2044350"/>
                  </a:lnTo>
                </a:path>
                <a:path w="6590030" h="2044700">
                  <a:moveTo>
                    <a:pt x="2341420" y="2017529"/>
                  </a:moveTo>
                  <a:lnTo>
                    <a:pt x="2341420" y="2044350"/>
                  </a:lnTo>
                </a:path>
                <a:path w="6590030" h="2044700">
                  <a:moveTo>
                    <a:pt x="3117756" y="2017529"/>
                  </a:moveTo>
                  <a:lnTo>
                    <a:pt x="3117756" y="2044350"/>
                  </a:lnTo>
                </a:path>
                <a:path w="6590030" h="2044700">
                  <a:moveTo>
                    <a:pt x="3310288" y="2017529"/>
                  </a:moveTo>
                  <a:lnTo>
                    <a:pt x="3310288" y="2044350"/>
                  </a:lnTo>
                </a:path>
                <a:path w="6590030" h="2044700">
                  <a:moveTo>
                    <a:pt x="3502813" y="2017529"/>
                  </a:moveTo>
                  <a:lnTo>
                    <a:pt x="3502813" y="2044350"/>
                  </a:lnTo>
                </a:path>
                <a:path w="6590030" h="2044700">
                  <a:moveTo>
                    <a:pt x="3695345" y="2017529"/>
                  </a:moveTo>
                  <a:lnTo>
                    <a:pt x="3695345" y="2044350"/>
                  </a:lnTo>
                </a:path>
                <a:path w="6590030" h="2044700">
                  <a:moveTo>
                    <a:pt x="3887878" y="2017529"/>
                  </a:moveTo>
                  <a:lnTo>
                    <a:pt x="3887878" y="2044350"/>
                  </a:lnTo>
                </a:path>
                <a:path w="6590030" h="2044700">
                  <a:moveTo>
                    <a:pt x="4080410" y="2017529"/>
                  </a:moveTo>
                  <a:lnTo>
                    <a:pt x="4080410" y="2044350"/>
                  </a:lnTo>
                </a:path>
                <a:path w="6590030" h="2044700">
                  <a:moveTo>
                    <a:pt x="4272943" y="2017529"/>
                  </a:moveTo>
                  <a:lnTo>
                    <a:pt x="4272943" y="2044350"/>
                  </a:lnTo>
                </a:path>
                <a:path w="6590030" h="2044700">
                  <a:moveTo>
                    <a:pt x="4465468" y="2017529"/>
                  </a:moveTo>
                  <a:lnTo>
                    <a:pt x="4465468" y="2044350"/>
                  </a:lnTo>
                </a:path>
                <a:path w="6590030" h="2044700">
                  <a:moveTo>
                    <a:pt x="5043065" y="2017529"/>
                  </a:moveTo>
                  <a:lnTo>
                    <a:pt x="5043065" y="2044350"/>
                  </a:lnTo>
                </a:path>
                <a:path w="6590030" h="2044700">
                  <a:moveTo>
                    <a:pt x="5235597" y="2017529"/>
                  </a:moveTo>
                  <a:lnTo>
                    <a:pt x="5235597" y="2044350"/>
                  </a:lnTo>
                </a:path>
                <a:path w="6590030" h="2044700">
                  <a:moveTo>
                    <a:pt x="6589522" y="2017529"/>
                  </a:moveTo>
                  <a:lnTo>
                    <a:pt x="6589522" y="2044350"/>
                  </a:lnTo>
                </a:path>
                <a:path w="6590030" h="2044700">
                  <a:moveTo>
                    <a:pt x="5428122" y="2017529"/>
                  </a:moveTo>
                  <a:lnTo>
                    <a:pt x="5428122" y="2044350"/>
                  </a:lnTo>
                </a:path>
                <a:path w="6590030" h="2044700">
                  <a:moveTo>
                    <a:pt x="5620654" y="2017529"/>
                  </a:moveTo>
                  <a:lnTo>
                    <a:pt x="5620654" y="2044350"/>
                  </a:lnTo>
                </a:path>
                <a:path w="6590030" h="2044700">
                  <a:moveTo>
                    <a:pt x="5819400" y="2017529"/>
                  </a:moveTo>
                  <a:lnTo>
                    <a:pt x="5819400" y="2044350"/>
                  </a:lnTo>
                </a:path>
                <a:path w="6590030" h="2044700">
                  <a:moveTo>
                    <a:pt x="6011925" y="2017529"/>
                  </a:moveTo>
                  <a:lnTo>
                    <a:pt x="6011925" y="2044350"/>
                  </a:lnTo>
                </a:path>
                <a:path w="6590030" h="2044700">
                  <a:moveTo>
                    <a:pt x="6204458" y="2017529"/>
                  </a:moveTo>
                  <a:lnTo>
                    <a:pt x="6204458" y="2044350"/>
                  </a:lnTo>
                </a:path>
                <a:path w="6590030" h="2044700">
                  <a:moveTo>
                    <a:pt x="6396990" y="2017529"/>
                  </a:moveTo>
                  <a:lnTo>
                    <a:pt x="6396990" y="2044350"/>
                  </a:lnTo>
                </a:path>
                <a:path w="6590030" h="2044700">
                  <a:moveTo>
                    <a:pt x="1763830" y="2017529"/>
                  </a:moveTo>
                  <a:lnTo>
                    <a:pt x="1763830" y="2044350"/>
                  </a:lnTo>
                </a:path>
                <a:path w="6590030" h="2044700">
                  <a:moveTo>
                    <a:pt x="2540159" y="2017529"/>
                  </a:moveTo>
                  <a:lnTo>
                    <a:pt x="2540159" y="2044350"/>
                  </a:lnTo>
                </a:path>
                <a:path w="6590030" h="2044700">
                  <a:moveTo>
                    <a:pt x="1956363" y="2017529"/>
                  </a:moveTo>
                  <a:lnTo>
                    <a:pt x="1956363" y="2044350"/>
                  </a:lnTo>
                </a:path>
                <a:path w="6590030" h="2044700">
                  <a:moveTo>
                    <a:pt x="2732691" y="2017529"/>
                  </a:moveTo>
                  <a:lnTo>
                    <a:pt x="2732691" y="2044350"/>
                  </a:lnTo>
                </a:path>
                <a:path w="6590030" h="2044700">
                  <a:moveTo>
                    <a:pt x="2148888" y="2017529"/>
                  </a:moveTo>
                  <a:lnTo>
                    <a:pt x="2148888" y="2044350"/>
                  </a:lnTo>
                </a:path>
                <a:path w="6590030" h="2044700">
                  <a:moveTo>
                    <a:pt x="2925223" y="2017529"/>
                  </a:moveTo>
                  <a:lnTo>
                    <a:pt x="2925223" y="2044350"/>
                  </a:lnTo>
                </a:path>
                <a:path w="6590030" h="2044700">
                  <a:moveTo>
                    <a:pt x="4658000" y="2017529"/>
                  </a:moveTo>
                  <a:lnTo>
                    <a:pt x="4658000" y="2044350"/>
                  </a:lnTo>
                </a:path>
                <a:path w="6590030" h="2044700">
                  <a:moveTo>
                    <a:pt x="4850532" y="2017529"/>
                  </a:moveTo>
                  <a:lnTo>
                    <a:pt x="4850532" y="2044350"/>
                  </a:lnTo>
                </a:path>
                <a:path w="6590030" h="2044700">
                  <a:moveTo>
                    <a:pt x="1863200" y="2017529"/>
                  </a:moveTo>
                  <a:lnTo>
                    <a:pt x="1863200" y="2044350"/>
                  </a:lnTo>
                </a:path>
                <a:path w="6590030" h="2044700">
                  <a:moveTo>
                    <a:pt x="801176" y="2017529"/>
                  </a:moveTo>
                  <a:lnTo>
                    <a:pt x="993708" y="2017529"/>
                  </a:lnTo>
                </a:path>
                <a:path w="6590030" h="2044700">
                  <a:moveTo>
                    <a:pt x="993708" y="2017529"/>
                  </a:moveTo>
                  <a:lnTo>
                    <a:pt x="1186233" y="2017529"/>
                  </a:lnTo>
                </a:path>
                <a:path w="6590030" h="2044700">
                  <a:moveTo>
                    <a:pt x="1186233" y="2017529"/>
                  </a:moveTo>
                  <a:lnTo>
                    <a:pt x="1378766" y="2017529"/>
                  </a:lnTo>
                </a:path>
                <a:path w="6590030" h="2044700">
                  <a:moveTo>
                    <a:pt x="1378766" y="2017529"/>
                  </a:moveTo>
                  <a:lnTo>
                    <a:pt x="1571298" y="2017529"/>
                  </a:lnTo>
                </a:path>
                <a:path w="6590030" h="2044700">
                  <a:moveTo>
                    <a:pt x="1571298" y="2017529"/>
                  </a:moveTo>
                  <a:lnTo>
                    <a:pt x="1763830" y="2017529"/>
                  </a:lnTo>
                </a:path>
                <a:path w="6590030" h="2044700">
                  <a:moveTo>
                    <a:pt x="1763830" y="2017529"/>
                  </a:moveTo>
                  <a:lnTo>
                    <a:pt x="1856986" y="2017529"/>
                  </a:lnTo>
                </a:path>
                <a:path w="6590030" h="2044700">
                  <a:moveTo>
                    <a:pt x="1856986" y="2017529"/>
                  </a:moveTo>
                  <a:lnTo>
                    <a:pt x="1956363" y="2017529"/>
                  </a:lnTo>
                </a:path>
                <a:path w="6590030" h="2044700">
                  <a:moveTo>
                    <a:pt x="1956363" y="2017529"/>
                  </a:moveTo>
                  <a:lnTo>
                    <a:pt x="2533952" y="2017529"/>
                  </a:lnTo>
                </a:path>
                <a:path w="6590030" h="2044700">
                  <a:moveTo>
                    <a:pt x="2533952" y="2017529"/>
                  </a:moveTo>
                  <a:lnTo>
                    <a:pt x="3111542" y="2017529"/>
                  </a:lnTo>
                </a:path>
                <a:path w="6590030" h="2044700">
                  <a:moveTo>
                    <a:pt x="3111542" y="2017529"/>
                  </a:moveTo>
                  <a:lnTo>
                    <a:pt x="3695345" y="2017529"/>
                  </a:lnTo>
                </a:path>
                <a:path w="6590030" h="2044700">
                  <a:moveTo>
                    <a:pt x="3695345" y="2017529"/>
                  </a:moveTo>
                  <a:lnTo>
                    <a:pt x="4272943" y="2017529"/>
                  </a:lnTo>
                </a:path>
                <a:path w="6590030" h="2044700">
                  <a:moveTo>
                    <a:pt x="4272943" y="2017529"/>
                  </a:moveTo>
                  <a:lnTo>
                    <a:pt x="4850532" y="2017529"/>
                  </a:lnTo>
                </a:path>
                <a:path w="6590030" h="2044700">
                  <a:moveTo>
                    <a:pt x="4850532" y="2017529"/>
                  </a:moveTo>
                  <a:lnTo>
                    <a:pt x="5428122" y="2017529"/>
                  </a:lnTo>
                </a:path>
                <a:path w="6590030" h="2044700">
                  <a:moveTo>
                    <a:pt x="5428122" y="2017529"/>
                  </a:moveTo>
                  <a:lnTo>
                    <a:pt x="6005719" y="2017529"/>
                  </a:lnTo>
                </a:path>
                <a:path w="6590030" h="2044700">
                  <a:moveTo>
                    <a:pt x="6005719" y="2017529"/>
                  </a:moveTo>
                  <a:lnTo>
                    <a:pt x="6589522" y="2017529"/>
                  </a:lnTo>
                </a:path>
                <a:path w="6590030" h="2044700">
                  <a:moveTo>
                    <a:pt x="0" y="0"/>
                  </a:moveTo>
                  <a:lnTo>
                    <a:pt x="24840" y="0"/>
                  </a:lnTo>
                </a:path>
                <a:path w="6590030" h="2044700">
                  <a:moveTo>
                    <a:pt x="0" y="403507"/>
                  </a:moveTo>
                  <a:lnTo>
                    <a:pt x="24840" y="403507"/>
                  </a:lnTo>
                </a:path>
                <a:path w="6590030" h="2044700">
                  <a:moveTo>
                    <a:pt x="0" y="807014"/>
                  </a:moveTo>
                  <a:lnTo>
                    <a:pt x="24840" y="807014"/>
                  </a:lnTo>
                </a:path>
                <a:path w="6590030" h="2044700">
                  <a:moveTo>
                    <a:pt x="0" y="1210433"/>
                  </a:moveTo>
                  <a:lnTo>
                    <a:pt x="24840" y="1210433"/>
                  </a:lnTo>
                </a:path>
                <a:path w="6590030" h="2044700">
                  <a:moveTo>
                    <a:pt x="0" y="1613941"/>
                  </a:moveTo>
                  <a:lnTo>
                    <a:pt x="24840" y="1613941"/>
                  </a:lnTo>
                </a:path>
              </a:pathLst>
            </a:custGeom>
            <a:ln w="889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4" name="object 42">
              <a:extLst>
                <a:ext uri="{FF2B5EF4-FFF2-40B4-BE49-F238E27FC236}">
                  <a16:creationId xmlns:a16="http://schemas.microsoft.com/office/drawing/2014/main" id="{56ECE45D-B8E4-656A-BCD0-73F03430CDAE}"/>
                </a:ext>
              </a:extLst>
            </p:cNvPr>
            <p:cNvSpPr/>
            <p:nvPr/>
          </p:nvSpPr>
          <p:spPr>
            <a:xfrm>
              <a:off x="6484353" y="4577472"/>
              <a:ext cx="0" cy="2318385"/>
            </a:xfrm>
            <a:custGeom>
              <a:avLst/>
              <a:gdLst/>
              <a:ahLst/>
              <a:cxnLst/>
              <a:rect l="l" t="t" r="r" b="b"/>
              <a:pathLst>
                <a:path h="2318384">
                  <a:moveTo>
                    <a:pt x="0" y="0"/>
                  </a:moveTo>
                  <a:lnTo>
                    <a:pt x="0" y="2318229"/>
                  </a:lnTo>
                </a:path>
              </a:pathLst>
            </a:custGeom>
            <a:ln w="8890">
              <a:solidFill>
                <a:srgbClr val="000000"/>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5" name="object 43">
              <a:extLst>
                <a:ext uri="{FF2B5EF4-FFF2-40B4-BE49-F238E27FC236}">
                  <a16:creationId xmlns:a16="http://schemas.microsoft.com/office/drawing/2014/main" id="{2746D427-E996-8B00-493B-A48062BBCFCD}"/>
                </a:ext>
              </a:extLst>
            </p:cNvPr>
            <p:cNvSpPr/>
            <p:nvPr/>
          </p:nvSpPr>
          <p:spPr>
            <a:xfrm>
              <a:off x="6517688" y="5268131"/>
              <a:ext cx="46990" cy="20320"/>
            </a:xfrm>
            <a:custGeom>
              <a:avLst/>
              <a:gdLst/>
              <a:ahLst/>
              <a:cxnLst/>
              <a:rect l="l" t="t" r="r" b="b"/>
              <a:pathLst>
                <a:path w="46990" h="20320">
                  <a:moveTo>
                    <a:pt x="0" y="0"/>
                  </a:moveTo>
                  <a:lnTo>
                    <a:pt x="46677" y="20135"/>
                  </a:lnTo>
                </a:path>
              </a:pathLst>
            </a:custGeom>
            <a:ln w="24847">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6" name="object 44">
              <a:extLst>
                <a:ext uri="{FF2B5EF4-FFF2-40B4-BE49-F238E27FC236}">
                  <a16:creationId xmlns:a16="http://schemas.microsoft.com/office/drawing/2014/main" id="{D5F1C471-BF71-7906-2B57-B2680B205BB5}"/>
                </a:ext>
              </a:extLst>
            </p:cNvPr>
            <p:cNvSpPr/>
            <p:nvPr/>
          </p:nvSpPr>
          <p:spPr>
            <a:xfrm>
              <a:off x="6486818" y="5254817"/>
              <a:ext cx="93345" cy="40640"/>
            </a:xfrm>
            <a:custGeom>
              <a:avLst/>
              <a:gdLst/>
              <a:ahLst/>
              <a:cxnLst/>
              <a:rect l="l" t="t" r="r" b="b"/>
              <a:pathLst>
                <a:path w="93345" h="40639">
                  <a:moveTo>
                    <a:pt x="0" y="0"/>
                  </a:moveTo>
                  <a:lnTo>
                    <a:pt x="147" y="66"/>
                  </a:lnTo>
                </a:path>
                <a:path w="93345" h="40639">
                  <a:moveTo>
                    <a:pt x="92912" y="40073"/>
                  </a:moveTo>
                  <a:lnTo>
                    <a:pt x="93059" y="40139"/>
                  </a:lnTo>
                </a:path>
              </a:pathLst>
            </a:custGeom>
            <a:ln w="24847">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7" name="object 45">
              <a:extLst>
                <a:ext uri="{FF2B5EF4-FFF2-40B4-BE49-F238E27FC236}">
                  <a16:creationId xmlns:a16="http://schemas.microsoft.com/office/drawing/2014/main" id="{EC4DE4AE-F543-8789-3D07-AF5D6927A6FE}"/>
                </a:ext>
              </a:extLst>
            </p:cNvPr>
            <p:cNvSpPr/>
            <p:nvPr/>
          </p:nvSpPr>
          <p:spPr>
            <a:xfrm>
              <a:off x="6612763" y="5275842"/>
              <a:ext cx="50165" cy="12065"/>
            </a:xfrm>
            <a:custGeom>
              <a:avLst/>
              <a:gdLst/>
              <a:ahLst/>
              <a:cxnLst/>
              <a:rect l="l" t="t" r="r" b="b"/>
              <a:pathLst>
                <a:path w="50165" h="12064">
                  <a:moveTo>
                    <a:pt x="0" y="11514"/>
                  </a:moveTo>
                  <a:lnTo>
                    <a:pt x="49835" y="0"/>
                  </a:lnTo>
                </a:path>
              </a:pathLst>
            </a:custGeom>
            <a:ln w="24847">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8" name="object 46">
              <a:extLst>
                <a:ext uri="{FF2B5EF4-FFF2-40B4-BE49-F238E27FC236}">
                  <a16:creationId xmlns:a16="http://schemas.microsoft.com/office/drawing/2014/main" id="{119AD5F6-63D0-A17C-4C90-943418630B5C}"/>
                </a:ext>
              </a:extLst>
            </p:cNvPr>
            <p:cNvSpPr/>
            <p:nvPr/>
          </p:nvSpPr>
          <p:spPr>
            <a:xfrm>
              <a:off x="6579877" y="5272022"/>
              <a:ext cx="99695" cy="23495"/>
            </a:xfrm>
            <a:custGeom>
              <a:avLst/>
              <a:gdLst/>
              <a:ahLst/>
              <a:cxnLst/>
              <a:rect l="l" t="t" r="r" b="b"/>
              <a:pathLst>
                <a:path w="99695" h="23495">
                  <a:moveTo>
                    <a:pt x="0" y="22933"/>
                  </a:moveTo>
                  <a:lnTo>
                    <a:pt x="198" y="22889"/>
                  </a:lnTo>
                </a:path>
                <a:path w="99695" h="23495">
                  <a:moveTo>
                    <a:pt x="99060" y="44"/>
                  </a:moveTo>
                  <a:lnTo>
                    <a:pt x="99266" y="0"/>
                  </a:lnTo>
                </a:path>
              </a:pathLst>
            </a:custGeom>
            <a:ln w="24847">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9" name="object 47">
              <a:extLst>
                <a:ext uri="{FF2B5EF4-FFF2-40B4-BE49-F238E27FC236}">
                  <a16:creationId xmlns:a16="http://schemas.microsoft.com/office/drawing/2014/main" id="{172B3475-2E49-67AD-45B0-62EBF7A67889}"/>
                </a:ext>
              </a:extLst>
            </p:cNvPr>
            <p:cNvSpPr/>
            <p:nvPr/>
          </p:nvSpPr>
          <p:spPr>
            <a:xfrm>
              <a:off x="6712878" y="5266456"/>
              <a:ext cx="526415" cy="5715"/>
            </a:xfrm>
            <a:custGeom>
              <a:avLst/>
              <a:gdLst/>
              <a:ahLst/>
              <a:cxnLst/>
              <a:rect l="l" t="t" r="r" b="b"/>
              <a:pathLst>
                <a:path w="526415" h="5714">
                  <a:moveTo>
                    <a:pt x="0" y="5227"/>
                  </a:moveTo>
                  <a:lnTo>
                    <a:pt x="526259" y="0"/>
                  </a:lnTo>
                </a:path>
              </a:pathLst>
            </a:custGeom>
            <a:ln w="24847">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0" name="object 48">
              <a:extLst>
                <a:ext uri="{FF2B5EF4-FFF2-40B4-BE49-F238E27FC236}">
                  <a16:creationId xmlns:a16="http://schemas.microsoft.com/office/drawing/2014/main" id="{4F8C94F1-9611-9920-F6A8-0412F59BBD07}"/>
                </a:ext>
              </a:extLst>
            </p:cNvPr>
            <p:cNvSpPr/>
            <p:nvPr/>
          </p:nvSpPr>
          <p:spPr>
            <a:xfrm>
              <a:off x="6679141" y="5266283"/>
              <a:ext cx="577215" cy="6350"/>
            </a:xfrm>
            <a:custGeom>
              <a:avLst/>
              <a:gdLst/>
              <a:ahLst/>
              <a:cxnLst/>
              <a:rect l="l" t="t" r="r" b="b"/>
              <a:pathLst>
                <a:path w="577215" h="6350">
                  <a:moveTo>
                    <a:pt x="0" y="5735"/>
                  </a:moveTo>
                  <a:lnTo>
                    <a:pt x="206" y="5735"/>
                  </a:lnTo>
                </a:path>
                <a:path w="577215" h="6350">
                  <a:moveTo>
                    <a:pt x="576765" y="0"/>
                  </a:moveTo>
                  <a:lnTo>
                    <a:pt x="576971" y="0"/>
                  </a:lnTo>
                </a:path>
              </a:pathLst>
            </a:custGeom>
            <a:ln w="24847">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1" name="object 49">
              <a:extLst>
                <a:ext uri="{FF2B5EF4-FFF2-40B4-BE49-F238E27FC236}">
                  <a16:creationId xmlns:a16="http://schemas.microsoft.com/office/drawing/2014/main" id="{676D6E75-B1FE-ECAE-8F2A-CEF33ADAB582}"/>
                </a:ext>
              </a:extLst>
            </p:cNvPr>
            <p:cNvSpPr/>
            <p:nvPr/>
          </p:nvSpPr>
          <p:spPr>
            <a:xfrm>
              <a:off x="7289822" y="5221764"/>
              <a:ext cx="526415" cy="41910"/>
            </a:xfrm>
            <a:custGeom>
              <a:avLst/>
              <a:gdLst/>
              <a:ahLst/>
              <a:cxnLst/>
              <a:rect l="l" t="t" r="r" b="b"/>
              <a:pathLst>
                <a:path w="526415" h="41910">
                  <a:moveTo>
                    <a:pt x="0" y="41840"/>
                  </a:moveTo>
                  <a:lnTo>
                    <a:pt x="526288" y="0"/>
                  </a:lnTo>
                </a:path>
              </a:pathLst>
            </a:custGeom>
            <a:ln w="24847">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2" name="object 50">
              <a:extLst>
                <a:ext uri="{FF2B5EF4-FFF2-40B4-BE49-F238E27FC236}">
                  <a16:creationId xmlns:a16="http://schemas.microsoft.com/office/drawing/2014/main" id="{2AA1E8F4-C485-B13A-5224-6FD7354782B0}"/>
                </a:ext>
              </a:extLst>
            </p:cNvPr>
            <p:cNvSpPr/>
            <p:nvPr/>
          </p:nvSpPr>
          <p:spPr>
            <a:xfrm>
              <a:off x="7256111" y="5220409"/>
              <a:ext cx="577215" cy="46355"/>
            </a:xfrm>
            <a:custGeom>
              <a:avLst/>
              <a:gdLst/>
              <a:ahLst/>
              <a:cxnLst/>
              <a:rect l="l" t="t" r="r" b="b"/>
              <a:pathLst>
                <a:path w="577215" h="46354">
                  <a:moveTo>
                    <a:pt x="0" y="45874"/>
                  </a:moveTo>
                  <a:lnTo>
                    <a:pt x="228" y="45859"/>
                  </a:lnTo>
                </a:path>
                <a:path w="577215" h="46354">
                  <a:moveTo>
                    <a:pt x="576743" y="22"/>
                  </a:moveTo>
                  <a:lnTo>
                    <a:pt x="576971" y="0"/>
                  </a:lnTo>
                </a:path>
              </a:pathLst>
            </a:custGeom>
            <a:ln w="24847">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3" name="object 51">
              <a:extLst>
                <a:ext uri="{FF2B5EF4-FFF2-40B4-BE49-F238E27FC236}">
                  <a16:creationId xmlns:a16="http://schemas.microsoft.com/office/drawing/2014/main" id="{F49A381F-390C-CA2D-1C69-98999B7C0470}"/>
                </a:ext>
              </a:extLst>
            </p:cNvPr>
            <p:cNvSpPr/>
            <p:nvPr/>
          </p:nvSpPr>
          <p:spPr>
            <a:xfrm>
              <a:off x="7867066" y="5223085"/>
              <a:ext cx="532130" cy="41910"/>
            </a:xfrm>
            <a:custGeom>
              <a:avLst/>
              <a:gdLst/>
              <a:ahLst/>
              <a:cxnLst/>
              <a:rect l="l" t="t" r="r" b="b"/>
              <a:pathLst>
                <a:path w="532129" h="41910">
                  <a:moveTo>
                    <a:pt x="0" y="0"/>
                  </a:moveTo>
                  <a:lnTo>
                    <a:pt x="532038" y="41847"/>
                  </a:lnTo>
                </a:path>
              </a:pathLst>
            </a:custGeom>
            <a:ln w="24847">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4" name="object 52">
              <a:extLst>
                <a:ext uri="{FF2B5EF4-FFF2-40B4-BE49-F238E27FC236}">
                  <a16:creationId xmlns:a16="http://schemas.microsoft.com/office/drawing/2014/main" id="{047EBC1C-8D82-58FB-C22F-BA8ED04233BF}"/>
                </a:ext>
              </a:extLst>
            </p:cNvPr>
            <p:cNvSpPr/>
            <p:nvPr/>
          </p:nvSpPr>
          <p:spPr>
            <a:xfrm>
              <a:off x="7833081" y="5220412"/>
              <a:ext cx="583565" cy="46355"/>
            </a:xfrm>
            <a:custGeom>
              <a:avLst/>
              <a:gdLst/>
              <a:ahLst/>
              <a:cxnLst/>
              <a:rect l="l" t="t" r="r" b="b"/>
              <a:pathLst>
                <a:path w="583565" h="46354">
                  <a:moveTo>
                    <a:pt x="0" y="0"/>
                  </a:moveTo>
                  <a:lnTo>
                    <a:pt x="316" y="22"/>
                  </a:lnTo>
                </a:path>
                <a:path w="583565" h="46354">
                  <a:moveTo>
                    <a:pt x="582853" y="45845"/>
                  </a:moveTo>
                  <a:lnTo>
                    <a:pt x="583170" y="45874"/>
                  </a:lnTo>
                </a:path>
              </a:pathLst>
            </a:custGeom>
            <a:ln w="24847">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5" name="object 53">
              <a:extLst>
                <a:ext uri="{FF2B5EF4-FFF2-40B4-BE49-F238E27FC236}">
                  <a16:creationId xmlns:a16="http://schemas.microsoft.com/office/drawing/2014/main" id="{2674FD93-19B2-36E0-FDF1-46CF96236C5A}"/>
                </a:ext>
              </a:extLst>
            </p:cNvPr>
            <p:cNvSpPr/>
            <p:nvPr/>
          </p:nvSpPr>
          <p:spPr>
            <a:xfrm>
              <a:off x="8449986" y="5267626"/>
              <a:ext cx="526415" cy="20955"/>
            </a:xfrm>
            <a:custGeom>
              <a:avLst/>
              <a:gdLst/>
              <a:ahLst/>
              <a:cxnLst/>
              <a:rect l="l" t="t" r="r" b="b"/>
              <a:pathLst>
                <a:path w="526415" h="20954">
                  <a:moveTo>
                    <a:pt x="0" y="0"/>
                  </a:moveTo>
                  <a:lnTo>
                    <a:pt x="526266" y="20923"/>
                  </a:lnTo>
                </a:path>
              </a:pathLst>
            </a:custGeom>
            <a:ln w="24847">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6" name="object 54">
              <a:extLst>
                <a:ext uri="{FF2B5EF4-FFF2-40B4-BE49-F238E27FC236}">
                  <a16:creationId xmlns:a16="http://schemas.microsoft.com/office/drawing/2014/main" id="{8529F1B4-9487-4B6E-B5F5-C5FEA04A28F8}"/>
                </a:ext>
              </a:extLst>
            </p:cNvPr>
            <p:cNvSpPr/>
            <p:nvPr/>
          </p:nvSpPr>
          <p:spPr>
            <a:xfrm>
              <a:off x="8416254" y="5266284"/>
              <a:ext cx="577215" cy="23495"/>
            </a:xfrm>
            <a:custGeom>
              <a:avLst/>
              <a:gdLst/>
              <a:ahLst/>
              <a:cxnLst/>
              <a:rect l="l" t="t" r="r" b="b"/>
              <a:pathLst>
                <a:path w="577215" h="23495">
                  <a:moveTo>
                    <a:pt x="0" y="0"/>
                  </a:moveTo>
                  <a:lnTo>
                    <a:pt x="206" y="7"/>
                  </a:lnTo>
                </a:path>
                <a:path w="577215" h="23495">
                  <a:moveTo>
                    <a:pt x="576757" y="22926"/>
                  </a:moveTo>
                  <a:lnTo>
                    <a:pt x="576971" y="22933"/>
                  </a:lnTo>
                </a:path>
              </a:pathLst>
            </a:custGeom>
            <a:ln w="24847">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7" name="object 55">
              <a:extLst>
                <a:ext uri="{FF2B5EF4-FFF2-40B4-BE49-F238E27FC236}">
                  <a16:creationId xmlns:a16="http://schemas.microsoft.com/office/drawing/2014/main" id="{93A4DB91-58B9-CE4C-B46C-2116383C284C}"/>
                </a:ext>
              </a:extLst>
            </p:cNvPr>
            <p:cNvSpPr/>
            <p:nvPr/>
          </p:nvSpPr>
          <p:spPr>
            <a:xfrm>
              <a:off x="9026958" y="5272526"/>
              <a:ext cx="526415" cy="15875"/>
            </a:xfrm>
            <a:custGeom>
              <a:avLst/>
              <a:gdLst/>
              <a:ahLst/>
              <a:cxnLst/>
              <a:rect l="l" t="t" r="r" b="b"/>
              <a:pathLst>
                <a:path w="526415" h="15875">
                  <a:moveTo>
                    <a:pt x="0" y="15689"/>
                  </a:moveTo>
                  <a:lnTo>
                    <a:pt x="526266" y="0"/>
                  </a:lnTo>
                </a:path>
              </a:pathLst>
            </a:custGeom>
            <a:ln w="24847">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8" name="object 56">
              <a:extLst>
                <a:ext uri="{FF2B5EF4-FFF2-40B4-BE49-F238E27FC236}">
                  <a16:creationId xmlns:a16="http://schemas.microsoft.com/office/drawing/2014/main" id="{B7851177-08AE-B592-5761-562F37B1821E}"/>
                </a:ext>
              </a:extLst>
            </p:cNvPr>
            <p:cNvSpPr/>
            <p:nvPr/>
          </p:nvSpPr>
          <p:spPr>
            <a:xfrm>
              <a:off x="8993226" y="5272015"/>
              <a:ext cx="577215" cy="17780"/>
            </a:xfrm>
            <a:custGeom>
              <a:avLst/>
              <a:gdLst/>
              <a:ahLst/>
              <a:cxnLst/>
              <a:rect l="l" t="t" r="r" b="b"/>
              <a:pathLst>
                <a:path w="577215" h="17779">
                  <a:moveTo>
                    <a:pt x="0" y="17205"/>
                  </a:moveTo>
                  <a:lnTo>
                    <a:pt x="206" y="17198"/>
                  </a:lnTo>
                </a:path>
                <a:path w="577215" h="17779">
                  <a:moveTo>
                    <a:pt x="576765" y="7"/>
                  </a:moveTo>
                  <a:lnTo>
                    <a:pt x="576971" y="0"/>
                  </a:lnTo>
                </a:path>
              </a:pathLst>
            </a:custGeom>
            <a:ln w="24847">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9" name="object 57">
              <a:extLst>
                <a:ext uri="{FF2B5EF4-FFF2-40B4-BE49-F238E27FC236}">
                  <a16:creationId xmlns:a16="http://schemas.microsoft.com/office/drawing/2014/main" id="{25B6394B-1F5C-3205-17B0-EE2320B76C92}"/>
                </a:ext>
              </a:extLst>
            </p:cNvPr>
            <p:cNvSpPr/>
            <p:nvPr/>
          </p:nvSpPr>
          <p:spPr>
            <a:xfrm>
              <a:off x="9603933" y="5272019"/>
              <a:ext cx="526415" cy="0"/>
            </a:xfrm>
            <a:custGeom>
              <a:avLst/>
              <a:gdLst/>
              <a:ahLst/>
              <a:cxnLst/>
              <a:rect l="l" t="t" r="r" b="b"/>
              <a:pathLst>
                <a:path w="526415">
                  <a:moveTo>
                    <a:pt x="0" y="0"/>
                  </a:moveTo>
                  <a:lnTo>
                    <a:pt x="526259" y="0"/>
                  </a:lnTo>
                </a:path>
              </a:pathLst>
            </a:custGeom>
            <a:ln w="24847">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0" name="object 58">
              <a:extLst>
                <a:ext uri="{FF2B5EF4-FFF2-40B4-BE49-F238E27FC236}">
                  <a16:creationId xmlns:a16="http://schemas.microsoft.com/office/drawing/2014/main" id="{A29F9B63-B7FB-9466-5D99-CB0EB3231FA9}"/>
                </a:ext>
              </a:extLst>
            </p:cNvPr>
            <p:cNvSpPr/>
            <p:nvPr/>
          </p:nvSpPr>
          <p:spPr>
            <a:xfrm>
              <a:off x="9570194" y="5272019"/>
              <a:ext cx="577215" cy="0"/>
            </a:xfrm>
            <a:custGeom>
              <a:avLst/>
              <a:gdLst/>
              <a:ahLst/>
              <a:cxnLst/>
              <a:rect l="l" t="t" r="r" b="b"/>
              <a:pathLst>
                <a:path w="577215">
                  <a:moveTo>
                    <a:pt x="0" y="0"/>
                  </a:moveTo>
                  <a:lnTo>
                    <a:pt x="206" y="0"/>
                  </a:lnTo>
                </a:path>
                <a:path w="577215">
                  <a:moveTo>
                    <a:pt x="576765" y="0"/>
                  </a:moveTo>
                  <a:lnTo>
                    <a:pt x="576971" y="0"/>
                  </a:lnTo>
                </a:path>
              </a:pathLst>
            </a:custGeom>
            <a:ln w="24847">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1" name="object 59">
              <a:extLst>
                <a:ext uri="{FF2B5EF4-FFF2-40B4-BE49-F238E27FC236}">
                  <a16:creationId xmlns:a16="http://schemas.microsoft.com/office/drawing/2014/main" id="{B324EBCD-11C4-7C6E-AEE5-1EE9B14F8E81}"/>
                </a:ext>
              </a:extLst>
            </p:cNvPr>
            <p:cNvSpPr/>
            <p:nvPr/>
          </p:nvSpPr>
          <p:spPr>
            <a:xfrm>
              <a:off x="10180892" y="5244192"/>
              <a:ext cx="526415" cy="26670"/>
            </a:xfrm>
            <a:custGeom>
              <a:avLst/>
              <a:gdLst/>
              <a:ahLst/>
              <a:cxnLst/>
              <a:rect l="l" t="t" r="r" b="b"/>
              <a:pathLst>
                <a:path w="526415" h="26670">
                  <a:moveTo>
                    <a:pt x="0" y="26151"/>
                  </a:moveTo>
                  <a:lnTo>
                    <a:pt x="526274" y="0"/>
                  </a:lnTo>
                </a:path>
              </a:pathLst>
            </a:custGeom>
            <a:ln w="24847">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2" name="object 60">
              <a:extLst>
                <a:ext uri="{FF2B5EF4-FFF2-40B4-BE49-F238E27FC236}">
                  <a16:creationId xmlns:a16="http://schemas.microsoft.com/office/drawing/2014/main" id="{C5C8037E-046B-2951-0FD5-E27367A4FF44}"/>
                </a:ext>
              </a:extLst>
            </p:cNvPr>
            <p:cNvSpPr/>
            <p:nvPr/>
          </p:nvSpPr>
          <p:spPr>
            <a:xfrm>
              <a:off x="10147165" y="5243350"/>
              <a:ext cx="577215" cy="29209"/>
            </a:xfrm>
            <a:custGeom>
              <a:avLst/>
              <a:gdLst/>
              <a:ahLst/>
              <a:cxnLst/>
              <a:rect l="l" t="t" r="r" b="b"/>
              <a:pathLst>
                <a:path w="577215" h="29210">
                  <a:moveTo>
                    <a:pt x="0" y="28668"/>
                  </a:moveTo>
                  <a:lnTo>
                    <a:pt x="213" y="28661"/>
                  </a:lnTo>
                </a:path>
                <a:path w="577215" h="29210">
                  <a:moveTo>
                    <a:pt x="576757" y="7"/>
                  </a:moveTo>
                  <a:lnTo>
                    <a:pt x="576971" y="0"/>
                  </a:lnTo>
                </a:path>
              </a:pathLst>
            </a:custGeom>
            <a:ln w="24847">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3" name="object 61">
              <a:extLst>
                <a:ext uri="{FF2B5EF4-FFF2-40B4-BE49-F238E27FC236}">
                  <a16:creationId xmlns:a16="http://schemas.microsoft.com/office/drawing/2014/main" id="{C2E77AB6-0780-968E-A7C6-E8E75E8811AB}"/>
                </a:ext>
              </a:extLst>
            </p:cNvPr>
            <p:cNvSpPr/>
            <p:nvPr/>
          </p:nvSpPr>
          <p:spPr>
            <a:xfrm>
              <a:off x="10758140" y="5244685"/>
              <a:ext cx="532130" cy="20955"/>
            </a:xfrm>
            <a:custGeom>
              <a:avLst/>
              <a:gdLst/>
              <a:ahLst/>
              <a:cxnLst/>
              <a:rect l="l" t="t" r="r" b="b"/>
              <a:pathLst>
                <a:path w="532129" h="20954">
                  <a:moveTo>
                    <a:pt x="0" y="0"/>
                  </a:moveTo>
                  <a:lnTo>
                    <a:pt x="532016" y="20923"/>
                  </a:lnTo>
                </a:path>
              </a:pathLst>
            </a:custGeom>
            <a:ln w="24847">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4" name="object 62">
              <a:extLst>
                <a:ext uri="{FF2B5EF4-FFF2-40B4-BE49-F238E27FC236}">
                  <a16:creationId xmlns:a16="http://schemas.microsoft.com/office/drawing/2014/main" id="{A730690A-C057-7223-5B64-F3583EE75CD8}"/>
                </a:ext>
              </a:extLst>
            </p:cNvPr>
            <p:cNvSpPr/>
            <p:nvPr/>
          </p:nvSpPr>
          <p:spPr>
            <a:xfrm>
              <a:off x="10724134" y="5243348"/>
              <a:ext cx="583565" cy="23495"/>
            </a:xfrm>
            <a:custGeom>
              <a:avLst/>
              <a:gdLst/>
              <a:ahLst/>
              <a:cxnLst/>
              <a:rect l="l" t="t" r="r" b="b"/>
              <a:pathLst>
                <a:path w="583565" h="23495">
                  <a:moveTo>
                    <a:pt x="0" y="0"/>
                  </a:moveTo>
                  <a:lnTo>
                    <a:pt x="301" y="14"/>
                  </a:lnTo>
                </a:path>
                <a:path w="583565" h="23495">
                  <a:moveTo>
                    <a:pt x="582875" y="22926"/>
                  </a:moveTo>
                  <a:lnTo>
                    <a:pt x="583177" y="22933"/>
                  </a:lnTo>
                </a:path>
              </a:pathLst>
            </a:custGeom>
            <a:ln w="24847">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5" name="object 63">
              <a:extLst>
                <a:ext uri="{FF2B5EF4-FFF2-40B4-BE49-F238E27FC236}">
                  <a16:creationId xmlns:a16="http://schemas.microsoft.com/office/drawing/2014/main" id="{8099E36B-CB87-9C5C-A081-C91F70DC5976}"/>
                </a:ext>
              </a:extLst>
            </p:cNvPr>
            <p:cNvSpPr/>
            <p:nvPr/>
          </p:nvSpPr>
          <p:spPr>
            <a:xfrm>
              <a:off x="6443375" y="5184840"/>
              <a:ext cx="4901565" cy="155575"/>
            </a:xfrm>
            <a:custGeom>
              <a:avLst/>
              <a:gdLst/>
              <a:ahLst/>
              <a:cxnLst/>
              <a:rect l="l" t="t" r="r" b="b"/>
              <a:pathLst>
                <a:path w="4901565" h="155575">
                  <a:moveTo>
                    <a:pt x="37275" y="31061"/>
                  </a:moveTo>
                  <a:lnTo>
                    <a:pt x="22782" y="33984"/>
                  </a:lnTo>
                  <a:lnTo>
                    <a:pt x="10932" y="41962"/>
                  </a:lnTo>
                  <a:lnTo>
                    <a:pt x="2934" y="53806"/>
                  </a:lnTo>
                  <a:lnTo>
                    <a:pt x="0" y="68329"/>
                  </a:lnTo>
                  <a:lnTo>
                    <a:pt x="2934" y="82852"/>
                  </a:lnTo>
                  <a:lnTo>
                    <a:pt x="10932" y="94697"/>
                  </a:lnTo>
                  <a:lnTo>
                    <a:pt x="22782" y="102674"/>
                  </a:lnTo>
                  <a:lnTo>
                    <a:pt x="37275" y="105597"/>
                  </a:lnTo>
                  <a:lnTo>
                    <a:pt x="51798" y="102674"/>
                  </a:lnTo>
                  <a:lnTo>
                    <a:pt x="63642" y="94697"/>
                  </a:lnTo>
                  <a:lnTo>
                    <a:pt x="71620" y="82852"/>
                  </a:lnTo>
                  <a:lnTo>
                    <a:pt x="74543" y="68329"/>
                  </a:lnTo>
                  <a:lnTo>
                    <a:pt x="71620" y="53806"/>
                  </a:lnTo>
                  <a:lnTo>
                    <a:pt x="63642" y="41962"/>
                  </a:lnTo>
                  <a:lnTo>
                    <a:pt x="51798" y="33984"/>
                  </a:lnTo>
                  <a:lnTo>
                    <a:pt x="37275" y="31061"/>
                  </a:lnTo>
                  <a:close/>
                </a:path>
                <a:path w="4901565" h="155575">
                  <a:moveTo>
                    <a:pt x="136666" y="80750"/>
                  </a:moveTo>
                  <a:lnTo>
                    <a:pt x="122176" y="83674"/>
                  </a:lnTo>
                  <a:lnTo>
                    <a:pt x="110326" y="91654"/>
                  </a:lnTo>
                  <a:lnTo>
                    <a:pt x="102327" y="103501"/>
                  </a:lnTo>
                  <a:lnTo>
                    <a:pt x="99391" y="118025"/>
                  </a:lnTo>
                  <a:lnTo>
                    <a:pt x="102327" y="132549"/>
                  </a:lnTo>
                  <a:lnTo>
                    <a:pt x="110326" y="144396"/>
                  </a:lnTo>
                  <a:lnTo>
                    <a:pt x="122176" y="152376"/>
                  </a:lnTo>
                  <a:lnTo>
                    <a:pt x="136666" y="155301"/>
                  </a:lnTo>
                  <a:lnTo>
                    <a:pt x="151189" y="152376"/>
                  </a:lnTo>
                  <a:lnTo>
                    <a:pt x="163034" y="144396"/>
                  </a:lnTo>
                  <a:lnTo>
                    <a:pt x="171011" y="132549"/>
                  </a:lnTo>
                  <a:lnTo>
                    <a:pt x="173935" y="118025"/>
                  </a:lnTo>
                  <a:lnTo>
                    <a:pt x="171011" y="103501"/>
                  </a:lnTo>
                  <a:lnTo>
                    <a:pt x="163034" y="91654"/>
                  </a:lnTo>
                  <a:lnTo>
                    <a:pt x="151189" y="83674"/>
                  </a:lnTo>
                  <a:lnTo>
                    <a:pt x="136666" y="80750"/>
                  </a:lnTo>
                  <a:close/>
                </a:path>
                <a:path w="4901565" h="155575">
                  <a:moveTo>
                    <a:pt x="229844" y="55909"/>
                  </a:moveTo>
                  <a:lnTo>
                    <a:pt x="215354" y="58832"/>
                  </a:lnTo>
                  <a:lnTo>
                    <a:pt x="203504" y="66810"/>
                  </a:lnTo>
                  <a:lnTo>
                    <a:pt x="195504" y="78654"/>
                  </a:lnTo>
                  <a:lnTo>
                    <a:pt x="192569" y="93177"/>
                  </a:lnTo>
                  <a:lnTo>
                    <a:pt x="195504" y="107701"/>
                  </a:lnTo>
                  <a:lnTo>
                    <a:pt x="203504" y="119548"/>
                  </a:lnTo>
                  <a:lnTo>
                    <a:pt x="215354" y="127528"/>
                  </a:lnTo>
                  <a:lnTo>
                    <a:pt x="229844" y="130453"/>
                  </a:lnTo>
                  <a:lnTo>
                    <a:pt x="244367" y="127528"/>
                  </a:lnTo>
                  <a:lnTo>
                    <a:pt x="256211" y="119548"/>
                  </a:lnTo>
                  <a:lnTo>
                    <a:pt x="264189" y="107701"/>
                  </a:lnTo>
                  <a:lnTo>
                    <a:pt x="267112" y="93177"/>
                  </a:lnTo>
                  <a:lnTo>
                    <a:pt x="264189" y="78654"/>
                  </a:lnTo>
                  <a:lnTo>
                    <a:pt x="256211" y="66810"/>
                  </a:lnTo>
                  <a:lnTo>
                    <a:pt x="244367" y="58832"/>
                  </a:lnTo>
                  <a:lnTo>
                    <a:pt x="229844" y="55909"/>
                  </a:lnTo>
                  <a:close/>
                </a:path>
                <a:path w="4901565" h="155575">
                  <a:moveTo>
                    <a:pt x="813765" y="43481"/>
                  </a:moveTo>
                  <a:lnTo>
                    <a:pt x="799242" y="46405"/>
                  </a:lnTo>
                  <a:lnTo>
                    <a:pt x="787398" y="54382"/>
                  </a:lnTo>
                  <a:lnTo>
                    <a:pt x="779420" y="66227"/>
                  </a:lnTo>
                  <a:lnTo>
                    <a:pt x="776497" y="80750"/>
                  </a:lnTo>
                  <a:lnTo>
                    <a:pt x="779420" y="95277"/>
                  </a:lnTo>
                  <a:lnTo>
                    <a:pt x="787398" y="107123"/>
                  </a:lnTo>
                  <a:lnTo>
                    <a:pt x="799242" y="115102"/>
                  </a:lnTo>
                  <a:lnTo>
                    <a:pt x="813765" y="118025"/>
                  </a:lnTo>
                  <a:lnTo>
                    <a:pt x="828293" y="115102"/>
                  </a:lnTo>
                  <a:lnTo>
                    <a:pt x="840139" y="107123"/>
                  </a:lnTo>
                  <a:lnTo>
                    <a:pt x="848118" y="95277"/>
                  </a:lnTo>
                  <a:lnTo>
                    <a:pt x="851041" y="80750"/>
                  </a:lnTo>
                  <a:lnTo>
                    <a:pt x="848118" y="66227"/>
                  </a:lnTo>
                  <a:lnTo>
                    <a:pt x="840139" y="54382"/>
                  </a:lnTo>
                  <a:lnTo>
                    <a:pt x="828293" y="46405"/>
                  </a:lnTo>
                  <a:lnTo>
                    <a:pt x="813765" y="43481"/>
                  </a:lnTo>
                  <a:close/>
                </a:path>
                <a:path w="4901565" h="155575">
                  <a:moveTo>
                    <a:pt x="1391480" y="0"/>
                  </a:moveTo>
                  <a:lnTo>
                    <a:pt x="1376957" y="2923"/>
                  </a:lnTo>
                  <a:lnTo>
                    <a:pt x="1365113" y="10900"/>
                  </a:lnTo>
                  <a:lnTo>
                    <a:pt x="1357135" y="22745"/>
                  </a:lnTo>
                  <a:lnTo>
                    <a:pt x="1354212" y="37268"/>
                  </a:lnTo>
                  <a:lnTo>
                    <a:pt x="1357135" y="51795"/>
                  </a:lnTo>
                  <a:lnTo>
                    <a:pt x="1365113" y="63641"/>
                  </a:lnTo>
                  <a:lnTo>
                    <a:pt x="1376957" y="71620"/>
                  </a:lnTo>
                  <a:lnTo>
                    <a:pt x="1391480" y="74543"/>
                  </a:lnTo>
                  <a:lnTo>
                    <a:pt x="1406004" y="71620"/>
                  </a:lnTo>
                  <a:lnTo>
                    <a:pt x="1417851" y="63641"/>
                  </a:lnTo>
                  <a:lnTo>
                    <a:pt x="1425831" y="51795"/>
                  </a:lnTo>
                  <a:lnTo>
                    <a:pt x="1428756" y="37268"/>
                  </a:lnTo>
                  <a:lnTo>
                    <a:pt x="1425831" y="22745"/>
                  </a:lnTo>
                  <a:lnTo>
                    <a:pt x="1417851" y="10900"/>
                  </a:lnTo>
                  <a:lnTo>
                    <a:pt x="1406004" y="2923"/>
                  </a:lnTo>
                  <a:lnTo>
                    <a:pt x="1391480" y="0"/>
                  </a:lnTo>
                  <a:close/>
                </a:path>
                <a:path w="4901565" h="155575">
                  <a:moveTo>
                    <a:pt x="1969195" y="43481"/>
                  </a:moveTo>
                  <a:lnTo>
                    <a:pt x="1954671" y="46405"/>
                  </a:lnTo>
                  <a:lnTo>
                    <a:pt x="1942824" y="54382"/>
                  </a:lnTo>
                  <a:lnTo>
                    <a:pt x="1934844" y="66227"/>
                  </a:lnTo>
                  <a:lnTo>
                    <a:pt x="1931920" y="80750"/>
                  </a:lnTo>
                  <a:lnTo>
                    <a:pt x="1934844" y="95277"/>
                  </a:lnTo>
                  <a:lnTo>
                    <a:pt x="1942824" y="107123"/>
                  </a:lnTo>
                  <a:lnTo>
                    <a:pt x="1954671" y="115102"/>
                  </a:lnTo>
                  <a:lnTo>
                    <a:pt x="1969195" y="118025"/>
                  </a:lnTo>
                  <a:lnTo>
                    <a:pt x="1983718" y="115102"/>
                  </a:lnTo>
                  <a:lnTo>
                    <a:pt x="1995562" y="107123"/>
                  </a:lnTo>
                  <a:lnTo>
                    <a:pt x="2003540" y="95277"/>
                  </a:lnTo>
                  <a:lnTo>
                    <a:pt x="2006463" y="80750"/>
                  </a:lnTo>
                  <a:lnTo>
                    <a:pt x="2003540" y="66227"/>
                  </a:lnTo>
                  <a:lnTo>
                    <a:pt x="1995562" y="54382"/>
                  </a:lnTo>
                  <a:lnTo>
                    <a:pt x="1983718" y="46405"/>
                  </a:lnTo>
                  <a:lnTo>
                    <a:pt x="1969195" y="43481"/>
                  </a:lnTo>
                  <a:close/>
                </a:path>
                <a:path w="4901565" h="155575">
                  <a:moveTo>
                    <a:pt x="2546910" y="74543"/>
                  </a:moveTo>
                  <a:lnTo>
                    <a:pt x="2532386" y="77466"/>
                  </a:lnTo>
                  <a:lnTo>
                    <a:pt x="2520539" y="85444"/>
                  </a:lnTo>
                  <a:lnTo>
                    <a:pt x="2512559" y="97288"/>
                  </a:lnTo>
                  <a:lnTo>
                    <a:pt x="2509634" y="111811"/>
                  </a:lnTo>
                  <a:lnTo>
                    <a:pt x="2512559" y="126338"/>
                  </a:lnTo>
                  <a:lnTo>
                    <a:pt x="2520539" y="138185"/>
                  </a:lnTo>
                  <a:lnTo>
                    <a:pt x="2532386" y="146163"/>
                  </a:lnTo>
                  <a:lnTo>
                    <a:pt x="2546910" y="149087"/>
                  </a:lnTo>
                  <a:lnTo>
                    <a:pt x="2561433" y="146163"/>
                  </a:lnTo>
                  <a:lnTo>
                    <a:pt x="2573277" y="138185"/>
                  </a:lnTo>
                  <a:lnTo>
                    <a:pt x="2581255" y="126338"/>
                  </a:lnTo>
                  <a:lnTo>
                    <a:pt x="2584178" y="111811"/>
                  </a:lnTo>
                  <a:lnTo>
                    <a:pt x="2581255" y="97288"/>
                  </a:lnTo>
                  <a:lnTo>
                    <a:pt x="2573277" y="85444"/>
                  </a:lnTo>
                  <a:lnTo>
                    <a:pt x="2561433" y="77466"/>
                  </a:lnTo>
                  <a:lnTo>
                    <a:pt x="2546910" y="74543"/>
                  </a:lnTo>
                  <a:close/>
                </a:path>
                <a:path w="4901565" h="155575">
                  <a:moveTo>
                    <a:pt x="3124625" y="55909"/>
                  </a:moveTo>
                  <a:lnTo>
                    <a:pt x="3110097" y="58832"/>
                  </a:lnTo>
                  <a:lnTo>
                    <a:pt x="3098251" y="66810"/>
                  </a:lnTo>
                  <a:lnTo>
                    <a:pt x="3090273" y="78654"/>
                  </a:lnTo>
                  <a:lnTo>
                    <a:pt x="3087349" y="93177"/>
                  </a:lnTo>
                  <a:lnTo>
                    <a:pt x="3090273" y="107701"/>
                  </a:lnTo>
                  <a:lnTo>
                    <a:pt x="3098251" y="119548"/>
                  </a:lnTo>
                  <a:lnTo>
                    <a:pt x="3110097" y="127528"/>
                  </a:lnTo>
                  <a:lnTo>
                    <a:pt x="3124625" y="130453"/>
                  </a:lnTo>
                  <a:lnTo>
                    <a:pt x="3139148" y="127528"/>
                  </a:lnTo>
                  <a:lnTo>
                    <a:pt x="3150992" y="119548"/>
                  </a:lnTo>
                  <a:lnTo>
                    <a:pt x="3158970" y="107701"/>
                  </a:lnTo>
                  <a:lnTo>
                    <a:pt x="3161893" y="93177"/>
                  </a:lnTo>
                  <a:lnTo>
                    <a:pt x="3158970" y="78654"/>
                  </a:lnTo>
                  <a:lnTo>
                    <a:pt x="3150992" y="66810"/>
                  </a:lnTo>
                  <a:lnTo>
                    <a:pt x="3139148" y="58832"/>
                  </a:lnTo>
                  <a:lnTo>
                    <a:pt x="3124625" y="55909"/>
                  </a:lnTo>
                  <a:close/>
                </a:path>
                <a:path w="4901565" h="155575">
                  <a:moveTo>
                    <a:pt x="3708546" y="55909"/>
                  </a:moveTo>
                  <a:lnTo>
                    <a:pt x="3694023" y="58832"/>
                  </a:lnTo>
                  <a:lnTo>
                    <a:pt x="3682179" y="66810"/>
                  </a:lnTo>
                  <a:lnTo>
                    <a:pt x="3674201" y="78654"/>
                  </a:lnTo>
                  <a:lnTo>
                    <a:pt x="3671278" y="93177"/>
                  </a:lnTo>
                  <a:lnTo>
                    <a:pt x="3674201" y="107701"/>
                  </a:lnTo>
                  <a:lnTo>
                    <a:pt x="3682179" y="119548"/>
                  </a:lnTo>
                  <a:lnTo>
                    <a:pt x="3694023" y="127528"/>
                  </a:lnTo>
                  <a:lnTo>
                    <a:pt x="3708546" y="130453"/>
                  </a:lnTo>
                  <a:lnTo>
                    <a:pt x="3723070" y="127528"/>
                  </a:lnTo>
                  <a:lnTo>
                    <a:pt x="3734917" y="119548"/>
                  </a:lnTo>
                  <a:lnTo>
                    <a:pt x="3742897" y="107701"/>
                  </a:lnTo>
                  <a:lnTo>
                    <a:pt x="3745821" y="93177"/>
                  </a:lnTo>
                  <a:lnTo>
                    <a:pt x="3742897" y="78654"/>
                  </a:lnTo>
                  <a:lnTo>
                    <a:pt x="3734917" y="66810"/>
                  </a:lnTo>
                  <a:lnTo>
                    <a:pt x="3723070" y="58832"/>
                  </a:lnTo>
                  <a:lnTo>
                    <a:pt x="3708546" y="55909"/>
                  </a:lnTo>
                  <a:close/>
                </a:path>
                <a:path w="4901565" h="155575">
                  <a:moveTo>
                    <a:pt x="4286261" y="18634"/>
                  </a:moveTo>
                  <a:lnTo>
                    <a:pt x="4271771" y="21557"/>
                  </a:lnTo>
                  <a:lnTo>
                    <a:pt x="4259920" y="29535"/>
                  </a:lnTo>
                  <a:lnTo>
                    <a:pt x="4251921" y="41382"/>
                  </a:lnTo>
                  <a:lnTo>
                    <a:pt x="4248985" y="55909"/>
                  </a:lnTo>
                  <a:lnTo>
                    <a:pt x="4251921" y="70432"/>
                  </a:lnTo>
                  <a:lnTo>
                    <a:pt x="4259920" y="82276"/>
                  </a:lnTo>
                  <a:lnTo>
                    <a:pt x="4271771" y="90254"/>
                  </a:lnTo>
                  <a:lnTo>
                    <a:pt x="4286261" y="93177"/>
                  </a:lnTo>
                  <a:lnTo>
                    <a:pt x="4300784" y="90254"/>
                  </a:lnTo>
                  <a:lnTo>
                    <a:pt x="4312628" y="82276"/>
                  </a:lnTo>
                  <a:lnTo>
                    <a:pt x="4320606" y="70432"/>
                  </a:lnTo>
                  <a:lnTo>
                    <a:pt x="4323529" y="55909"/>
                  </a:lnTo>
                  <a:lnTo>
                    <a:pt x="4320606" y="41382"/>
                  </a:lnTo>
                  <a:lnTo>
                    <a:pt x="4312628" y="29535"/>
                  </a:lnTo>
                  <a:lnTo>
                    <a:pt x="4300784" y="21557"/>
                  </a:lnTo>
                  <a:lnTo>
                    <a:pt x="4286261" y="18634"/>
                  </a:lnTo>
                  <a:close/>
                </a:path>
                <a:path w="4901565" h="155575">
                  <a:moveTo>
                    <a:pt x="4863976" y="43481"/>
                  </a:moveTo>
                  <a:lnTo>
                    <a:pt x="4849486" y="46405"/>
                  </a:lnTo>
                  <a:lnTo>
                    <a:pt x="4837635" y="54382"/>
                  </a:lnTo>
                  <a:lnTo>
                    <a:pt x="4829636" y="66227"/>
                  </a:lnTo>
                  <a:lnTo>
                    <a:pt x="4826700" y="80750"/>
                  </a:lnTo>
                  <a:lnTo>
                    <a:pt x="4829636" y="95277"/>
                  </a:lnTo>
                  <a:lnTo>
                    <a:pt x="4837635" y="107123"/>
                  </a:lnTo>
                  <a:lnTo>
                    <a:pt x="4849486" y="115102"/>
                  </a:lnTo>
                  <a:lnTo>
                    <a:pt x="4863976" y="118025"/>
                  </a:lnTo>
                  <a:lnTo>
                    <a:pt x="4878499" y="115102"/>
                  </a:lnTo>
                  <a:lnTo>
                    <a:pt x="4890343" y="107123"/>
                  </a:lnTo>
                  <a:lnTo>
                    <a:pt x="4898321" y="95277"/>
                  </a:lnTo>
                  <a:lnTo>
                    <a:pt x="4901244" y="80750"/>
                  </a:lnTo>
                  <a:lnTo>
                    <a:pt x="4898321" y="66227"/>
                  </a:lnTo>
                  <a:lnTo>
                    <a:pt x="4890343" y="54382"/>
                  </a:lnTo>
                  <a:lnTo>
                    <a:pt x="4878499" y="46405"/>
                  </a:lnTo>
                  <a:lnTo>
                    <a:pt x="4863976" y="43481"/>
                  </a:lnTo>
                  <a:close/>
                </a:path>
              </a:pathLst>
            </a:custGeom>
            <a:solidFill>
              <a:srgbClr val="A9A9B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6" name="object 64">
              <a:extLst>
                <a:ext uri="{FF2B5EF4-FFF2-40B4-BE49-F238E27FC236}">
                  <a16:creationId xmlns:a16="http://schemas.microsoft.com/office/drawing/2014/main" id="{15B04269-54B6-0D03-F2FE-6196F83F7E14}"/>
                </a:ext>
              </a:extLst>
            </p:cNvPr>
            <p:cNvSpPr/>
            <p:nvPr/>
          </p:nvSpPr>
          <p:spPr>
            <a:xfrm>
              <a:off x="6712878" y="5366574"/>
              <a:ext cx="526415" cy="5715"/>
            </a:xfrm>
            <a:custGeom>
              <a:avLst/>
              <a:gdLst/>
              <a:ahLst/>
              <a:cxnLst/>
              <a:rect l="l" t="t" r="r" b="b"/>
              <a:pathLst>
                <a:path w="526415" h="5714">
                  <a:moveTo>
                    <a:pt x="0" y="0"/>
                  </a:moveTo>
                  <a:lnTo>
                    <a:pt x="526259" y="5507"/>
                  </a:lnTo>
                </a:path>
              </a:pathLst>
            </a:custGeom>
            <a:ln w="24847">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7" name="object 65">
              <a:extLst>
                <a:ext uri="{FF2B5EF4-FFF2-40B4-BE49-F238E27FC236}">
                  <a16:creationId xmlns:a16="http://schemas.microsoft.com/office/drawing/2014/main" id="{A007652F-2C46-DC73-2C4A-4B805A492A32}"/>
                </a:ext>
              </a:extLst>
            </p:cNvPr>
            <p:cNvSpPr/>
            <p:nvPr/>
          </p:nvSpPr>
          <p:spPr>
            <a:xfrm>
              <a:off x="6679141" y="5366220"/>
              <a:ext cx="577215" cy="6350"/>
            </a:xfrm>
            <a:custGeom>
              <a:avLst/>
              <a:gdLst/>
              <a:ahLst/>
              <a:cxnLst/>
              <a:rect l="l" t="t" r="r" b="b"/>
              <a:pathLst>
                <a:path w="577215" h="6350">
                  <a:moveTo>
                    <a:pt x="0" y="0"/>
                  </a:moveTo>
                  <a:lnTo>
                    <a:pt x="206" y="0"/>
                  </a:lnTo>
                </a:path>
                <a:path w="577215" h="6350">
                  <a:moveTo>
                    <a:pt x="576765" y="6037"/>
                  </a:moveTo>
                  <a:lnTo>
                    <a:pt x="576971" y="6037"/>
                  </a:lnTo>
                </a:path>
              </a:pathLst>
            </a:custGeom>
            <a:ln w="24847">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8" name="object 66">
              <a:extLst>
                <a:ext uri="{FF2B5EF4-FFF2-40B4-BE49-F238E27FC236}">
                  <a16:creationId xmlns:a16="http://schemas.microsoft.com/office/drawing/2014/main" id="{C449D8AA-1632-B219-73A9-7B2A02BC3137}"/>
                </a:ext>
              </a:extLst>
            </p:cNvPr>
            <p:cNvSpPr/>
            <p:nvPr/>
          </p:nvSpPr>
          <p:spPr>
            <a:xfrm>
              <a:off x="7289689" y="5254850"/>
              <a:ext cx="527050" cy="104775"/>
            </a:xfrm>
            <a:custGeom>
              <a:avLst/>
              <a:gdLst/>
              <a:ahLst/>
              <a:cxnLst/>
              <a:rect l="l" t="t" r="r" b="b"/>
              <a:pathLst>
                <a:path w="527050" h="104775">
                  <a:moveTo>
                    <a:pt x="0" y="104692"/>
                  </a:moveTo>
                  <a:lnTo>
                    <a:pt x="526421" y="0"/>
                  </a:lnTo>
                </a:path>
              </a:pathLst>
            </a:custGeom>
            <a:ln w="24847">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9" name="object 67">
              <a:extLst>
                <a:ext uri="{FF2B5EF4-FFF2-40B4-BE49-F238E27FC236}">
                  <a16:creationId xmlns:a16="http://schemas.microsoft.com/office/drawing/2014/main" id="{5767B612-729A-2D70-E6D7-8CAC1EAAC8BB}"/>
                </a:ext>
              </a:extLst>
            </p:cNvPr>
            <p:cNvSpPr/>
            <p:nvPr/>
          </p:nvSpPr>
          <p:spPr>
            <a:xfrm>
              <a:off x="7256111" y="5251471"/>
              <a:ext cx="577215" cy="114935"/>
            </a:xfrm>
            <a:custGeom>
              <a:avLst/>
              <a:gdLst/>
              <a:ahLst/>
              <a:cxnLst/>
              <a:rect l="l" t="t" r="r" b="b"/>
              <a:pathLst>
                <a:path w="577215" h="114935">
                  <a:moveTo>
                    <a:pt x="0" y="114749"/>
                  </a:moveTo>
                  <a:lnTo>
                    <a:pt x="360" y="114675"/>
                  </a:lnTo>
                </a:path>
                <a:path w="577215" h="114935">
                  <a:moveTo>
                    <a:pt x="576610" y="73"/>
                  </a:moveTo>
                  <a:lnTo>
                    <a:pt x="576971" y="0"/>
                  </a:lnTo>
                </a:path>
              </a:pathLst>
            </a:custGeom>
            <a:ln w="24847">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0" name="object 68">
              <a:extLst>
                <a:ext uri="{FF2B5EF4-FFF2-40B4-BE49-F238E27FC236}">
                  <a16:creationId xmlns:a16="http://schemas.microsoft.com/office/drawing/2014/main" id="{7E5FBC18-73A5-3584-769B-4795F9F03BFE}"/>
                </a:ext>
              </a:extLst>
            </p:cNvPr>
            <p:cNvSpPr/>
            <p:nvPr/>
          </p:nvSpPr>
          <p:spPr>
            <a:xfrm>
              <a:off x="7866966" y="5257438"/>
              <a:ext cx="532130" cy="93980"/>
            </a:xfrm>
            <a:custGeom>
              <a:avLst/>
              <a:gdLst/>
              <a:ahLst/>
              <a:cxnLst/>
              <a:rect l="l" t="t" r="r" b="b"/>
              <a:pathLst>
                <a:path w="532129" h="93979">
                  <a:moveTo>
                    <a:pt x="0" y="0"/>
                  </a:moveTo>
                  <a:lnTo>
                    <a:pt x="532134" y="93685"/>
                  </a:lnTo>
                </a:path>
              </a:pathLst>
            </a:custGeom>
            <a:ln w="24847">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1" name="object 69">
              <a:extLst>
                <a:ext uri="{FF2B5EF4-FFF2-40B4-BE49-F238E27FC236}">
                  <a16:creationId xmlns:a16="http://schemas.microsoft.com/office/drawing/2014/main" id="{06130DAB-A829-6333-2C4D-C290D671F409}"/>
                </a:ext>
              </a:extLst>
            </p:cNvPr>
            <p:cNvSpPr/>
            <p:nvPr/>
          </p:nvSpPr>
          <p:spPr>
            <a:xfrm>
              <a:off x="7833081" y="5251472"/>
              <a:ext cx="583565" cy="102870"/>
            </a:xfrm>
            <a:custGeom>
              <a:avLst/>
              <a:gdLst/>
              <a:ahLst/>
              <a:cxnLst/>
              <a:rect l="l" t="t" r="r" b="b"/>
              <a:pathLst>
                <a:path w="583565" h="102870">
                  <a:moveTo>
                    <a:pt x="0" y="0"/>
                  </a:moveTo>
                  <a:lnTo>
                    <a:pt x="419" y="73"/>
                  </a:lnTo>
                </a:path>
                <a:path w="583565" h="102870">
                  <a:moveTo>
                    <a:pt x="582758" y="102594"/>
                  </a:moveTo>
                  <a:lnTo>
                    <a:pt x="583170" y="102667"/>
                  </a:lnTo>
                </a:path>
              </a:pathLst>
            </a:custGeom>
            <a:ln w="24847">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2" name="object 70">
              <a:extLst>
                <a:ext uri="{FF2B5EF4-FFF2-40B4-BE49-F238E27FC236}">
                  <a16:creationId xmlns:a16="http://schemas.microsoft.com/office/drawing/2014/main" id="{CFE0DEA2-425F-EFA6-CC3F-035E169A9951}"/>
                </a:ext>
              </a:extLst>
            </p:cNvPr>
            <p:cNvSpPr/>
            <p:nvPr/>
          </p:nvSpPr>
          <p:spPr>
            <a:xfrm>
              <a:off x="8449988" y="5336554"/>
              <a:ext cx="526415" cy="17145"/>
            </a:xfrm>
            <a:custGeom>
              <a:avLst/>
              <a:gdLst/>
              <a:ahLst/>
              <a:cxnLst/>
              <a:rect l="l" t="t" r="r" b="b"/>
              <a:pathLst>
                <a:path w="526415" h="17145">
                  <a:moveTo>
                    <a:pt x="0" y="16528"/>
                  </a:moveTo>
                  <a:lnTo>
                    <a:pt x="526266" y="0"/>
                  </a:lnTo>
                </a:path>
              </a:pathLst>
            </a:custGeom>
            <a:ln w="24847">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3" name="object 71">
              <a:extLst>
                <a:ext uri="{FF2B5EF4-FFF2-40B4-BE49-F238E27FC236}">
                  <a16:creationId xmlns:a16="http://schemas.microsoft.com/office/drawing/2014/main" id="{55A0C3F9-C226-6943-BFFA-F26B10AAA0F6}"/>
                </a:ext>
              </a:extLst>
            </p:cNvPr>
            <p:cNvSpPr/>
            <p:nvPr/>
          </p:nvSpPr>
          <p:spPr>
            <a:xfrm>
              <a:off x="8416254" y="5336023"/>
              <a:ext cx="577215" cy="18415"/>
            </a:xfrm>
            <a:custGeom>
              <a:avLst/>
              <a:gdLst/>
              <a:ahLst/>
              <a:cxnLst/>
              <a:rect l="l" t="t" r="r" b="b"/>
              <a:pathLst>
                <a:path w="577215" h="18414">
                  <a:moveTo>
                    <a:pt x="0" y="18118"/>
                  </a:moveTo>
                  <a:lnTo>
                    <a:pt x="206" y="18111"/>
                  </a:lnTo>
                </a:path>
                <a:path w="577215" h="18414">
                  <a:moveTo>
                    <a:pt x="576765" y="7"/>
                  </a:moveTo>
                  <a:lnTo>
                    <a:pt x="576971" y="0"/>
                  </a:lnTo>
                </a:path>
              </a:pathLst>
            </a:custGeom>
            <a:ln w="24847">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4" name="object 72">
              <a:extLst>
                <a:ext uri="{FF2B5EF4-FFF2-40B4-BE49-F238E27FC236}">
                  <a16:creationId xmlns:a16="http://schemas.microsoft.com/office/drawing/2014/main" id="{EAA727B4-E556-5DB2-2B52-C6A4CD410F6A}"/>
                </a:ext>
              </a:extLst>
            </p:cNvPr>
            <p:cNvSpPr/>
            <p:nvPr/>
          </p:nvSpPr>
          <p:spPr>
            <a:xfrm>
              <a:off x="9026951" y="5306716"/>
              <a:ext cx="526415" cy="27940"/>
            </a:xfrm>
            <a:custGeom>
              <a:avLst/>
              <a:gdLst/>
              <a:ahLst/>
              <a:cxnLst/>
              <a:rect l="l" t="t" r="r" b="b"/>
              <a:pathLst>
                <a:path w="526415" h="27939">
                  <a:moveTo>
                    <a:pt x="0" y="27542"/>
                  </a:moveTo>
                  <a:lnTo>
                    <a:pt x="526274" y="0"/>
                  </a:lnTo>
                </a:path>
              </a:pathLst>
            </a:custGeom>
            <a:ln w="24847">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5" name="object 73">
              <a:extLst>
                <a:ext uri="{FF2B5EF4-FFF2-40B4-BE49-F238E27FC236}">
                  <a16:creationId xmlns:a16="http://schemas.microsoft.com/office/drawing/2014/main" id="{AC905F44-C191-97B9-8A3B-6210CA93D3B5}"/>
                </a:ext>
              </a:extLst>
            </p:cNvPr>
            <p:cNvSpPr/>
            <p:nvPr/>
          </p:nvSpPr>
          <p:spPr>
            <a:xfrm>
              <a:off x="8993226" y="5305824"/>
              <a:ext cx="577215" cy="30480"/>
            </a:xfrm>
            <a:custGeom>
              <a:avLst/>
              <a:gdLst/>
              <a:ahLst/>
              <a:cxnLst/>
              <a:rect l="l" t="t" r="r" b="b"/>
              <a:pathLst>
                <a:path w="577215" h="30479">
                  <a:moveTo>
                    <a:pt x="0" y="30200"/>
                  </a:moveTo>
                  <a:lnTo>
                    <a:pt x="213" y="30185"/>
                  </a:lnTo>
                </a:path>
                <a:path w="577215" h="30479">
                  <a:moveTo>
                    <a:pt x="576757" y="14"/>
                  </a:moveTo>
                  <a:lnTo>
                    <a:pt x="576971" y="0"/>
                  </a:lnTo>
                </a:path>
              </a:pathLst>
            </a:custGeom>
            <a:ln w="24847">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6" name="object 74">
              <a:extLst>
                <a:ext uri="{FF2B5EF4-FFF2-40B4-BE49-F238E27FC236}">
                  <a16:creationId xmlns:a16="http://schemas.microsoft.com/office/drawing/2014/main" id="{AB179C6F-E1EC-0E65-B212-6C33A7BA3EB3}"/>
                </a:ext>
              </a:extLst>
            </p:cNvPr>
            <p:cNvSpPr/>
            <p:nvPr/>
          </p:nvSpPr>
          <p:spPr>
            <a:xfrm>
              <a:off x="9603925" y="5307239"/>
              <a:ext cx="526415" cy="22225"/>
            </a:xfrm>
            <a:custGeom>
              <a:avLst/>
              <a:gdLst/>
              <a:ahLst/>
              <a:cxnLst/>
              <a:rect l="l" t="t" r="r" b="b"/>
              <a:pathLst>
                <a:path w="526415" h="22225">
                  <a:moveTo>
                    <a:pt x="0" y="0"/>
                  </a:moveTo>
                  <a:lnTo>
                    <a:pt x="526266" y="22035"/>
                  </a:lnTo>
                </a:path>
              </a:pathLst>
            </a:custGeom>
            <a:ln w="24847">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7" name="object 75">
              <a:extLst>
                <a:ext uri="{FF2B5EF4-FFF2-40B4-BE49-F238E27FC236}">
                  <a16:creationId xmlns:a16="http://schemas.microsoft.com/office/drawing/2014/main" id="{7DB84361-BEBF-5469-236A-498E8C89FFA2}"/>
                </a:ext>
              </a:extLst>
            </p:cNvPr>
            <p:cNvSpPr/>
            <p:nvPr/>
          </p:nvSpPr>
          <p:spPr>
            <a:xfrm>
              <a:off x="9570194" y="5305827"/>
              <a:ext cx="577215" cy="24765"/>
            </a:xfrm>
            <a:custGeom>
              <a:avLst/>
              <a:gdLst/>
              <a:ahLst/>
              <a:cxnLst/>
              <a:rect l="l" t="t" r="r" b="b"/>
              <a:pathLst>
                <a:path w="577215" h="24764">
                  <a:moveTo>
                    <a:pt x="0" y="0"/>
                  </a:moveTo>
                  <a:lnTo>
                    <a:pt x="213" y="7"/>
                  </a:lnTo>
                </a:path>
                <a:path w="577215" h="24764">
                  <a:moveTo>
                    <a:pt x="576757" y="24148"/>
                  </a:moveTo>
                  <a:lnTo>
                    <a:pt x="576971" y="24155"/>
                  </a:lnTo>
                </a:path>
              </a:pathLst>
            </a:custGeom>
            <a:ln w="24847">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8" name="object 76">
              <a:extLst>
                <a:ext uri="{FF2B5EF4-FFF2-40B4-BE49-F238E27FC236}">
                  <a16:creationId xmlns:a16="http://schemas.microsoft.com/office/drawing/2014/main" id="{B7BE169A-5107-5049-5918-CFE69EB2D014}"/>
                </a:ext>
              </a:extLst>
            </p:cNvPr>
            <p:cNvSpPr/>
            <p:nvPr/>
          </p:nvSpPr>
          <p:spPr>
            <a:xfrm>
              <a:off x="10180900" y="5318264"/>
              <a:ext cx="526415" cy="11430"/>
            </a:xfrm>
            <a:custGeom>
              <a:avLst/>
              <a:gdLst/>
              <a:ahLst/>
              <a:cxnLst/>
              <a:rect l="l" t="t" r="r" b="b"/>
              <a:pathLst>
                <a:path w="526415" h="11429">
                  <a:moveTo>
                    <a:pt x="0" y="11014"/>
                  </a:moveTo>
                  <a:lnTo>
                    <a:pt x="526266" y="0"/>
                  </a:lnTo>
                </a:path>
              </a:pathLst>
            </a:custGeom>
            <a:ln w="24847">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9" name="object 77">
              <a:extLst>
                <a:ext uri="{FF2B5EF4-FFF2-40B4-BE49-F238E27FC236}">
                  <a16:creationId xmlns:a16="http://schemas.microsoft.com/office/drawing/2014/main" id="{CB8C4885-7C8C-6288-E640-076ADA7749F0}"/>
                </a:ext>
              </a:extLst>
            </p:cNvPr>
            <p:cNvSpPr/>
            <p:nvPr/>
          </p:nvSpPr>
          <p:spPr>
            <a:xfrm>
              <a:off x="10147165" y="5317902"/>
              <a:ext cx="577215" cy="12700"/>
            </a:xfrm>
            <a:custGeom>
              <a:avLst/>
              <a:gdLst/>
              <a:ahLst/>
              <a:cxnLst/>
              <a:rect l="l" t="t" r="r" b="b"/>
              <a:pathLst>
                <a:path w="577215" h="12700">
                  <a:moveTo>
                    <a:pt x="0" y="12081"/>
                  </a:moveTo>
                  <a:lnTo>
                    <a:pt x="206" y="12074"/>
                  </a:lnTo>
                </a:path>
                <a:path w="577215" h="12700">
                  <a:moveTo>
                    <a:pt x="576765" y="7"/>
                  </a:moveTo>
                  <a:lnTo>
                    <a:pt x="576971" y="0"/>
                  </a:lnTo>
                </a:path>
              </a:pathLst>
            </a:custGeom>
            <a:ln w="24847">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40" name="object 78">
              <a:extLst>
                <a:ext uri="{FF2B5EF4-FFF2-40B4-BE49-F238E27FC236}">
                  <a16:creationId xmlns:a16="http://schemas.microsoft.com/office/drawing/2014/main" id="{837F15DF-B5B9-FF0E-67F2-A71679AA8520}"/>
                </a:ext>
              </a:extLst>
            </p:cNvPr>
            <p:cNvSpPr/>
            <p:nvPr/>
          </p:nvSpPr>
          <p:spPr>
            <a:xfrm>
              <a:off x="10756452" y="5326272"/>
              <a:ext cx="534670" cy="138430"/>
            </a:xfrm>
            <a:custGeom>
              <a:avLst/>
              <a:gdLst/>
              <a:ahLst/>
              <a:cxnLst/>
              <a:rect l="l" t="t" r="r" b="b"/>
              <a:pathLst>
                <a:path w="534670" h="138429">
                  <a:moveTo>
                    <a:pt x="0" y="0"/>
                  </a:moveTo>
                  <a:lnTo>
                    <a:pt x="534659" y="138426"/>
                  </a:lnTo>
                </a:path>
              </a:pathLst>
            </a:custGeom>
            <a:ln w="24847">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41" name="object 79">
              <a:extLst>
                <a:ext uri="{FF2B5EF4-FFF2-40B4-BE49-F238E27FC236}">
                  <a16:creationId xmlns:a16="http://schemas.microsoft.com/office/drawing/2014/main" id="{145AFA53-8493-2376-1F7A-18137D483FB5}"/>
                </a:ext>
              </a:extLst>
            </p:cNvPr>
            <p:cNvSpPr/>
            <p:nvPr/>
          </p:nvSpPr>
          <p:spPr>
            <a:xfrm>
              <a:off x="10724134" y="5317905"/>
              <a:ext cx="583565" cy="151130"/>
            </a:xfrm>
            <a:custGeom>
              <a:avLst/>
              <a:gdLst/>
              <a:ahLst/>
              <a:cxnLst/>
              <a:rect l="l" t="t" r="r" b="b"/>
              <a:pathLst>
                <a:path w="583565" h="151129">
                  <a:moveTo>
                    <a:pt x="0" y="0"/>
                  </a:moveTo>
                  <a:lnTo>
                    <a:pt x="80" y="22"/>
                  </a:lnTo>
                </a:path>
                <a:path w="583565" h="151129">
                  <a:moveTo>
                    <a:pt x="583089" y="150964"/>
                  </a:moveTo>
                  <a:lnTo>
                    <a:pt x="583177" y="150986"/>
                  </a:lnTo>
                </a:path>
              </a:pathLst>
            </a:custGeom>
            <a:ln w="24847">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42" name="object 80">
              <a:extLst>
                <a:ext uri="{FF2B5EF4-FFF2-40B4-BE49-F238E27FC236}">
                  <a16:creationId xmlns:a16="http://schemas.microsoft.com/office/drawing/2014/main" id="{AE0F6CCD-7825-E128-E383-0F310879BE90}"/>
                </a:ext>
              </a:extLst>
            </p:cNvPr>
            <p:cNvSpPr/>
            <p:nvPr/>
          </p:nvSpPr>
          <p:spPr>
            <a:xfrm>
              <a:off x="6443375" y="5209688"/>
              <a:ext cx="4901565" cy="298450"/>
            </a:xfrm>
            <a:custGeom>
              <a:avLst/>
              <a:gdLst/>
              <a:ahLst/>
              <a:cxnLst/>
              <a:rect l="l" t="t" r="r" b="b"/>
              <a:pathLst>
                <a:path w="4901565" h="298450">
                  <a:moveTo>
                    <a:pt x="37275" y="31061"/>
                  </a:moveTo>
                  <a:lnTo>
                    <a:pt x="22782" y="33984"/>
                  </a:lnTo>
                  <a:lnTo>
                    <a:pt x="10932" y="41962"/>
                  </a:lnTo>
                  <a:lnTo>
                    <a:pt x="2934" y="53806"/>
                  </a:lnTo>
                  <a:lnTo>
                    <a:pt x="0" y="68329"/>
                  </a:lnTo>
                  <a:lnTo>
                    <a:pt x="2934" y="82852"/>
                  </a:lnTo>
                  <a:lnTo>
                    <a:pt x="10932" y="94697"/>
                  </a:lnTo>
                  <a:lnTo>
                    <a:pt x="22782" y="102674"/>
                  </a:lnTo>
                  <a:lnTo>
                    <a:pt x="37275" y="105597"/>
                  </a:lnTo>
                  <a:lnTo>
                    <a:pt x="51798" y="102674"/>
                  </a:lnTo>
                  <a:lnTo>
                    <a:pt x="63642" y="94697"/>
                  </a:lnTo>
                  <a:lnTo>
                    <a:pt x="71620" y="82852"/>
                  </a:lnTo>
                  <a:lnTo>
                    <a:pt x="74543" y="68329"/>
                  </a:lnTo>
                  <a:lnTo>
                    <a:pt x="71620" y="53806"/>
                  </a:lnTo>
                  <a:lnTo>
                    <a:pt x="63642" y="41962"/>
                  </a:lnTo>
                  <a:lnTo>
                    <a:pt x="51798" y="33984"/>
                  </a:lnTo>
                  <a:lnTo>
                    <a:pt x="37275" y="31061"/>
                  </a:lnTo>
                  <a:close/>
                </a:path>
                <a:path w="4901565" h="298450">
                  <a:moveTo>
                    <a:pt x="136666" y="99391"/>
                  </a:moveTo>
                  <a:lnTo>
                    <a:pt x="122176" y="102314"/>
                  </a:lnTo>
                  <a:lnTo>
                    <a:pt x="110326" y="110292"/>
                  </a:lnTo>
                  <a:lnTo>
                    <a:pt x="102327" y="122136"/>
                  </a:lnTo>
                  <a:lnTo>
                    <a:pt x="99391" y="136659"/>
                  </a:lnTo>
                  <a:lnTo>
                    <a:pt x="102327" y="151186"/>
                  </a:lnTo>
                  <a:lnTo>
                    <a:pt x="110326" y="163033"/>
                  </a:lnTo>
                  <a:lnTo>
                    <a:pt x="122176" y="171011"/>
                  </a:lnTo>
                  <a:lnTo>
                    <a:pt x="136666" y="173935"/>
                  </a:lnTo>
                  <a:lnTo>
                    <a:pt x="151189" y="171011"/>
                  </a:lnTo>
                  <a:lnTo>
                    <a:pt x="163034" y="163033"/>
                  </a:lnTo>
                  <a:lnTo>
                    <a:pt x="171011" y="151186"/>
                  </a:lnTo>
                  <a:lnTo>
                    <a:pt x="173935" y="136659"/>
                  </a:lnTo>
                  <a:lnTo>
                    <a:pt x="171011" y="122136"/>
                  </a:lnTo>
                  <a:lnTo>
                    <a:pt x="163034" y="110292"/>
                  </a:lnTo>
                  <a:lnTo>
                    <a:pt x="151189" y="102314"/>
                  </a:lnTo>
                  <a:lnTo>
                    <a:pt x="136666" y="99391"/>
                  </a:lnTo>
                  <a:close/>
                </a:path>
                <a:path w="4901565" h="298450">
                  <a:moveTo>
                    <a:pt x="229844" y="124239"/>
                  </a:moveTo>
                  <a:lnTo>
                    <a:pt x="215354" y="127162"/>
                  </a:lnTo>
                  <a:lnTo>
                    <a:pt x="203504" y="135140"/>
                  </a:lnTo>
                  <a:lnTo>
                    <a:pt x="195504" y="146984"/>
                  </a:lnTo>
                  <a:lnTo>
                    <a:pt x="192569" y="161507"/>
                  </a:lnTo>
                  <a:lnTo>
                    <a:pt x="195504" y="176034"/>
                  </a:lnTo>
                  <a:lnTo>
                    <a:pt x="203504" y="187881"/>
                  </a:lnTo>
                  <a:lnTo>
                    <a:pt x="215354" y="195859"/>
                  </a:lnTo>
                  <a:lnTo>
                    <a:pt x="229844" y="198782"/>
                  </a:lnTo>
                  <a:lnTo>
                    <a:pt x="244367" y="195859"/>
                  </a:lnTo>
                  <a:lnTo>
                    <a:pt x="256211" y="187881"/>
                  </a:lnTo>
                  <a:lnTo>
                    <a:pt x="264189" y="176034"/>
                  </a:lnTo>
                  <a:lnTo>
                    <a:pt x="267112" y="161507"/>
                  </a:lnTo>
                  <a:lnTo>
                    <a:pt x="264189" y="146984"/>
                  </a:lnTo>
                  <a:lnTo>
                    <a:pt x="256211" y="135140"/>
                  </a:lnTo>
                  <a:lnTo>
                    <a:pt x="244367" y="127162"/>
                  </a:lnTo>
                  <a:lnTo>
                    <a:pt x="229844" y="124239"/>
                  </a:lnTo>
                  <a:close/>
                </a:path>
                <a:path w="4901565" h="298450">
                  <a:moveTo>
                    <a:pt x="813765" y="124239"/>
                  </a:moveTo>
                  <a:lnTo>
                    <a:pt x="799242" y="127162"/>
                  </a:lnTo>
                  <a:lnTo>
                    <a:pt x="787398" y="135140"/>
                  </a:lnTo>
                  <a:lnTo>
                    <a:pt x="779420" y="146984"/>
                  </a:lnTo>
                  <a:lnTo>
                    <a:pt x="776497" y="161507"/>
                  </a:lnTo>
                  <a:lnTo>
                    <a:pt x="779420" y="176034"/>
                  </a:lnTo>
                  <a:lnTo>
                    <a:pt x="787398" y="187881"/>
                  </a:lnTo>
                  <a:lnTo>
                    <a:pt x="799242" y="195859"/>
                  </a:lnTo>
                  <a:lnTo>
                    <a:pt x="813765" y="198782"/>
                  </a:lnTo>
                  <a:lnTo>
                    <a:pt x="828293" y="195859"/>
                  </a:lnTo>
                  <a:lnTo>
                    <a:pt x="840139" y="187881"/>
                  </a:lnTo>
                  <a:lnTo>
                    <a:pt x="848118" y="176034"/>
                  </a:lnTo>
                  <a:lnTo>
                    <a:pt x="851041" y="161507"/>
                  </a:lnTo>
                  <a:lnTo>
                    <a:pt x="848118" y="146984"/>
                  </a:lnTo>
                  <a:lnTo>
                    <a:pt x="840139" y="135140"/>
                  </a:lnTo>
                  <a:lnTo>
                    <a:pt x="828293" y="127162"/>
                  </a:lnTo>
                  <a:lnTo>
                    <a:pt x="813765" y="124239"/>
                  </a:lnTo>
                  <a:close/>
                </a:path>
                <a:path w="4901565" h="298450">
                  <a:moveTo>
                    <a:pt x="1391480" y="0"/>
                  </a:moveTo>
                  <a:lnTo>
                    <a:pt x="1376957" y="2923"/>
                  </a:lnTo>
                  <a:lnTo>
                    <a:pt x="1365113" y="10900"/>
                  </a:lnTo>
                  <a:lnTo>
                    <a:pt x="1357135" y="22745"/>
                  </a:lnTo>
                  <a:lnTo>
                    <a:pt x="1354212" y="37268"/>
                  </a:lnTo>
                  <a:lnTo>
                    <a:pt x="1357135" y="51795"/>
                  </a:lnTo>
                  <a:lnTo>
                    <a:pt x="1365113" y="63641"/>
                  </a:lnTo>
                  <a:lnTo>
                    <a:pt x="1376957" y="71620"/>
                  </a:lnTo>
                  <a:lnTo>
                    <a:pt x="1391480" y="74543"/>
                  </a:lnTo>
                  <a:lnTo>
                    <a:pt x="1406004" y="71620"/>
                  </a:lnTo>
                  <a:lnTo>
                    <a:pt x="1417851" y="63641"/>
                  </a:lnTo>
                  <a:lnTo>
                    <a:pt x="1425831" y="51795"/>
                  </a:lnTo>
                  <a:lnTo>
                    <a:pt x="1428756" y="37268"/>
                  </a:lnTo>
                  <a:lnTo>
                    <a:pt x="1425831" y="22745"/>
                  </a:lnTo>
                  <a:lnTo>
                    <a:pt x="1417851" y="10900"/>
                  </a:lnTo>
                  <a:lnTo>
                    <a:pt x="1406004" y="2923"/>
                  </a:lnTo>
                  <a:lnTo>
                    <a:pt x="1391480" y="0"/>
                  </a:lnTo>
                  <a:close/>
                </a:path>
                <a:path w="4901565" h="298450">
                  <a:moveTo>
                    <a:pt x="1969195" y="105597"/>
                  </a:moveTo>
                  <a:lnTo>
                    <a:pt x="1954671" y="108522"/>
                  </a:lnTo>
                  <a:lnTo>
                    <a:pt x="1942824" y="116502"/>
                  </a:lnTo>
                  <a:lnTo>
                    <a:pt x="1934844" y="128349"/>
                  </a:lnTo>
                  <a:lnTo>
                    <a:pt x="1931920" y="142873"/>
                  </a:lnTo>
                  <a:lnTo>
                    <a:pt x="1934844" y="157397"/>
                  </a:lnTo>
                  <a:lnTo>
                    <a:pt x="1942824" y="169244"/>
                  </a:lnTo>
                  <a:lnTo>
                    <a:pt x="1954671" y="177224"/>
                  </a:lnTo>
                  <a:lnTo>
                    <a:pt x="1969195" y="180148"/>
                  </a:lnTo>
                  <a:lnTo>
                    <a:pt x="1983718" y="177224"/>
                  </a:lnTo>
                  <a:lnTo>
                    <a:pt x="1995562" y="169244"/>
                  </a:lnTo>
                  <a:lnTo>
                    <a:pt x="2003540" y="157397"/>
                  </a:lnTo>
                  <a:lnTo>
                    <a:pt x="2006463" y="142873"/>
                  </a:lnTo>
                  <a:lnTo>
                    <a:pt x="2003540" y="128349"/>
                  </a:lnTo>
                  <a:lnTo>
                    <a:pt x="1995562" y="116502"/>
                  </a:lnTo>
                  <a:lnTo>
                    <a:pt x="1983718" y="108522"/>
                  </a:lnTo>
                  <a:lnTo>
                    <a:pt x="1969195" y="105597"/>
                  </a:lnTo>
                  <a:close/>
                </a:path>
                <a:path w="4901565" h="298450">
                  <a:moveTo>
                    <a:pt x="2546910" y="86963"/>
                  </a:moveTo>
                  <a:lnTo>
                    <a:pt x="2532386" y="89887"/>
                  </a:lnTo>
                  <a:lnTo>
                    <a:pt x="2520539" y="97865"/>
                  </a:lnTo>
                  <a:lnTo>
                    <a:pt x="2512559" y="109712"/>
                  </a:lnTo>
                  <a:lnTo>
                    <a:pt x="2509634" y="124239"/>
                  </a:lnTo>
                  <a:lnTo>
                    <a:pt x="2512559" y="138762"/>
                  </a:lnTo>
                  <a:lnTo>
                    <a:pt x="2520539" y="150606"/>
                  </a:lnTo>
                  <a:lnTo>
                    <a:pt x="2532386" y="158584"/>
                  </a:lnTo>
                  <a:lnTo>
                    <a:pt x="2546910" y="161507"/>
                  </a:lnTo>
                  <a:lnTo>
                    <a:pt x="2561433" y="158584"/>
                  </a:lnTo>
                  <a:lnTo>
                    <a:pt x="2573277" y="150606"/>
                  </a:lnTo>
                  <a:lnTo>
                    <a:pt x="2581255" y="138762"/>
                  </a:lnTo>
                  <a:lnTo>
                    <a:pt x="2584178" y="124239"/>
                  </a:lnTo>
                  <a:lnTo>
                    <a:pt x="2581255" y="109712"/>
                  </a:lnTo>
                  <a:lnTo>
                    <a:pt x="2573277" y="97865"/>
                  </a:lnTo>
                  <a:lnTo>
                    <a:pt x="2561433" y="89887"/>
                  </a:lnTo>
                  <a:lnTo>
                    <a:pt x="2546910" y="86963"/>
                  </a:lnTo>
                  <a:close/>
                </a:path>
                <a:path w="4901565" h="298450">
                  <a:moveTo>
                    <a:pt x="3124625" y="55909"/>
                  </a:moveTo>
                  <a:lnTo>
                    <a:pt x="3110097" y="58832"/>
                  </a:lnTo>
                  <a:lnTo>
                    <a:pt x="3098251" y="66810"/>
                  </a:lnTo>
                  <a:lnTo>
                    <a:pt x="3090273" y="78654"/>
                  </a:lnTo>
                  <a:lnTo>
                    <a:pt x="3087349" y="93177"/>
                  </a:lnTo>
                  <a:lnTo>
                    <a:pt x="3090273" y="107701"/>
                  </a:lnTo>
                  <a:lnTo>
                    <a:pt x="3098251" y="119548"/>
                  </a:lnTo>
                  <a:lnTo>
                    <a:pt x="3110097" y="127528"/>
                  </a:lnTo>
                  <a:lnTo>
                    <a:pt x="3124625" y="130453"/>
                  </a:lnTo>
                  <a:lnTo>
                    <a:pt x="3139148" y="127528"/>
                  </a:lnTo>
                  <a:lnTo>
                    <a:pt x="3150992" y="119548"/>
                  </a:lnTo>
                  <a:lnTo>
                    <a:pt x="3158970" y="107701"/>
                  </a:lnTo>
                  <a:lnTo>
                    <a:pt x="3161893" y="93177"/>
                  </a:lnTo>
                  <a:lnTo>
                    <a:pt x="3158970" y="78654"/>
                  </a:lnTo>
                  <a:lnTo>
                    <a:pt x="3150992" y="66810"/>
                  </a:lnTo>
                  <a:lnTo>
                    <a:pt x="3139148" y="58832"/>
                  </a:lnTo>
                  <a:lnTo>
                    <a:pt x="3124625" y="55909"/>
                  </a:lnTo>
                  <a:close/>
                </a:path>
                <a:path w="4901565" h="298450">
                  <a:moveTo>
                    <a:pt x="3708546" y="86963"/>
                  </a:moveTo>
                  <a:lnTo>
                    <a:pt x="3694023" y="89887"/>
                  </a:lnTo>
                  <a:lnTo>
                    <a:pt x="3682179" y="97865"/>
                  </a:lnTo>
                  <a:lnTo>
                    <a:pt x="3674201" y="109712"/>
                  </a:lnTo>
                  <a:lnTo>
                    <a:pt x="3671278" y="124239"/>
                  </a:lnTo>
                  <a:lnTo>
                    <a:pt x="3674201" y="138762"/>
                  </a:lnTo>
                  <a:lnTo>
                    <a:pt x="3682179" y="150606"/>
                  </a:lnTo>
                  <a:lnTo>
                    <a:pt x="3694023" y="158584"/>
                  </a:lnTo>
                  <a:lnTo>
                    <a:pt x="3708546" y="161507"/>
                  </a:lnTo>
                  <a:lnTo>
                    <a:pt x="3723070" y="158584"/>
                  </a:lnTo>
                  <a:lnTo>
                    <a:pt x="3734917" y="150606"/>
                  </a:lnTo>
                  <a:lnTo>
                    <a:pt x="3742897" y="138762"/>
                  </a:lnTo>
                  <a:lnTo>
                    <a:pt x="3745821" y="124239"/>
                  </a:lnTo>
                  <a:lnTo>
                    <a:pt x="3742897" y="109712"/>
                  </a:lnTo>
                  <a:lnTo>
                    <a:pt x="3734917" y="97865"/>
                  </a:lnTo>
                  <a:lnTo>
                    <a:pt x="3723070" y="89887"/>
                  </a:lnTo>
                  <a:lnTo>
                    <a:pt x="3708546" y="86963"/>
                  </a:lnTo>
                  <a:close/>
                </a:path>
                <a:path w="4901565" h="298450">
                  <a:moveTo>
                    <a:pt x="4286261" y="68329"/>
                  </a:moveTo>
                  <a:lnTo>
                    <a:pt x="4271771" y="71252"/>
                  </a:lnTo>
                  <a:lnTo>
                    <a:pt x="4259920" y="79230"/>
                  </a:lnTo>
                  <a:lnTo>
                    <a:pt x="4251921" y="91074"/>
                  </a:lnTo>
                  <a:lnTo>
                    <a:pt x="4248985" y="105597"/>
                  </a:lnTo>
                  <a:lnTo>
                    <a:pt x="4251921" y="120125"/>
                  </a:lnTo>
                  <a:lnTo>
                    <a:pt x="4259920" y="131971"/>
                  </a:lnTo>
                  <a:lnTo>
                    <a:pt x="4271771" y="139950"/>
                  </a:lnTo>
                  <a:lnTo>
                    <a:pt x="4286261" y="142873"/>
                  </a:lnTo>
                  <a:lnTo>
                    <a:pt x="4300784" y="139950"/>
                  </a:lnTo>
                  <a:lnTo>
                    <a:pt x="4312628" y="131971"/>
                  </a:lnTo>
                  <a:lnTo>
                    <a:pt x="4320606" y="120125"/>
                  </a:lnTo>
                  <a:lnTo>
                    <a:pt x="4323529" y="105597"/>
                  </a:lnTo>
                  <a:lnTo>
                    <a:pt x="4320606" y="91074"/>
                  </a:lnTo>
                  <a:lnTo>
                    <a:pt x="4312628" y="79230"/>
                  </a:lnTo>
                  <a:lnTo>
                    <a:pt x="4300784" y="71252"/>
                  </a:lnTo>
                  <a:lnTo>
                    <a:pt x="4286261" y="68329"/>
                  </a:lnTo>
                  <a:close/>
                </a:path>
                <a:path w="4901565" h="298450">
                  <a:moveTo>
                    <a:pt x="4863976" y="223630"/>
                  </a:moveTo>
                  <a:lnTo>
                    <a:pt x="4849486" y="226554"/>
                  </a:lnTo>
                  <a:lnTo>
                    <a:pt x="4837635" y="234531"/>
                  </a:lnTo>
                  <a:lnTo>
                    <a:pt x="4829636" y="246375"/>
                  </a:lnTo>
                  <a:lnTo>
                    <a:pt x="4826700" y="260898"/>
                  </a:lnTo>
                  <a:lnTo>
                    <a:pt x="4829636" y="275426"/>
                  </a:lnTo>
                  <a:lnTo>
                    <a:pt x="4837635" y="287272"/>
                  </a:lnTo>
                  <a:lnTo>
                    <a:pt x="4849486" y="295251"/>
                  </a:lnTo>
                  <a:lnTo>
                    <a:pt x="4863976" y="298174"/>
                  </a:lnTo>
                  <a:lnTo>
                    <a:pt x="4878499" y="295251"/>
                  </a:lnTo>
                  <a:lnTo>
                    <a:pt x="4890343" y="287272"/>
                  </a:lnTo>
                  <a:lnTo>
                    <a:pt x="4898321" y="275426"/>
                  </a:lnTo>
                  <a:lnTo>
                    <a:pt x="4901244" y="260898"/>
                  </a:lnTo>
                  <a:lnTo>
                    <a:pt x="4898321" y="246375"/>
                  </a:lnTo>
                  <a:lnTo>
                    <a:pt x="4890343" y="234531"/>
                  </a:lnTo>
                  <a:lnTo>
                    <a:pt x="4878499" y="226554"/>
                  </a:lnTo>
                  <a:lnTo>
                    <a:pt x="4863976" y="223630"/>
                  </a:lnTo>
                  <a:close/>
                </a:path>
              </a:pathLst>
            </a:custGeom>
            <a:solidFill>
              <a:srgbClr val="CA9CC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43" name="object 81">
              <a:extLst>
                <a:ext uri="{FF2B5EF4-FFF2-40B4-BE49-F238E27FC236}">
                  <a16:creationId xmlns:a16="http://schemas.microsoft.com/office/drawing/2014/main" id="{34573D8C-D85E-9558-BEE7-903DF1DED3C2}"/>
                </a:ext>
              </a:extLst>
            </p:cNvPr>
            <p:cNvSpPr/>
            <p:nvPr/>
          </p:nvSpPr>
          <p:spPr>
            <a:xfrm>
              <a:off x="4747465" y="5145870"/>
              <a:ext cx="6560184" cy="615315"/>
            </a:xfrm>
            <a:custGeom>
              <a:avLst/>
              <a:gdLst/>
              <a:ahLst/>
              <a:cxnLst/>
              <a:rect l="l" t="t" r="r" b="b"/>
              <a:pathLst>
                <a:path w="6560184" h="615314">
                  <a:moveTo>
                    <a:pt x="0" y="535035"/>
                  </a:moveTo>
                  <a:lnTo>
                    <a:pt x="192392" y="614982"/>
                  </a:lnTo>
                </a:path>
                <a:path w="6560184" h="615314">
                  <a:moveTo>
                    <a:pt x="192392" y="614982"/>
                  </a:moveTo>
                  <a:lnTo>
                    <a:pt x="384777" y="350542"/>
                  </a:lnTo>
                </a:path>
                <a:path w="6560184" h="615314">
                  <a:moveTo>
                    <a:pt x="384777" y="350542"/>
                  </a:moveTo>
                  <a:lnTo>
                    <a:pt x="577170" y="338240"/>
                  </a:lnTo>
                </a:path>
                <a:path w="6560184" h="615314">
                  <a:moveTo>
                    <a:pt x="577170" y="338240"/>
                  </a:moveTo>
                  <a:lnTo>
                    <a:pt x="775761" y="215245"/>
                  </a:lnTo>
                </a:path>
                <a:path w="6560184" h="615314">
                  <a:moveTo>
                    <a:pt x="775761" y="215245"/>
                  </a:moveTo>
                  <a:lnTo>
                    <a:pt x="968154" y="178345"/>
                  </a:lnTo>
                </a:path>
                <a:path w="6560184" h="615314">
                  <a:moveTo>
                    <a:pt x="968154" y="178345"/>
                  </a:moveTo>
                  <a:lnTo>
                    <a:pt x="1160539" y="147592"/>
                  </a:lnTo>
                </a:path>
                <a:path w="6560184" h="615314">
                  <a:moveTo>
                    <a:pt x="1160539" y="147592"/>
                  </a:moveTo>
                  <a:lnTo>
                    <a:pt x="1352931" y="122995"/>
                  </a:lnTo>
                </a:path>
                <a:path w="6560184" h="615314">
                  <a:moveTo>
                    <a:pt x="1352931" y="122995"/>
                  </a:moveTo>
                  <a:lnTo>
                    <a:pt x="1545316" y="178345"/>
                  </a:lnTo>
                </a:path>
                <a:path w="6560184" h="615314">
                  <a:moveTo>
                    <a:pt x="1545316" y="178345"/>
                  </a:moveTo>
                  <a:lnTo>
                    <a:pt x="1737709" y="172190"/>
                  </a:lnTo>
                </a:path>
                <a:path w="6560184" h="615314">
                  <a:moveTo>
                    <a:pt x="1737709" y="172190"/>
                  </a:moveTo>
                  <a:lnTo>
                    <a:pt x="1830798" y="135297"/>
                  </a:lnTo>
                </a:path>
                <a:path w="6560184" h="615314">
                  <a:moveTo>
                    <a:pt x="1830798" y="135297"/>
                  </a:moveTo>
                  <a:lnTo>
                    <a:pt x="1930094" y="122995"/>
                  </a:lnTo>
                </a:path>
                <a:path w="6560184" h="615314">
                  <a:moveTo>
                    <a:pt x="1930094" y="122995"/>
                  </a:moveTo>
                  <a:lnTo>
                    <a:pt x="2507264" y="98397"/>
                  </a:lnTo>
                </a:path>
                <a:path w="6560184" h="615314">
                  <a:moveTo>
                    <a:pt x="2507264" y="98397"/>
                  </a:moveTo>
                  <a:lnTo>
                    <a:pt x="3084426" y="18450"/>
                  </a:lnTo>
                </a:path>
                <a:path w="6560184" h="615314">
                  <a:moveTo>
                    <a:pt x="3084426" y="18450"/>
                  </a:moveTo>
                  <a:lnTo>
                    <a:pt x="3667803" y="24597"/>
                  </a:lnTo>
                </a:path>
                <a:path w="6560184" h="615314">
                  <a:moveTo>
                    <a:pt x="3667803" y="24597"/>
                  </a:moveTo>
                  <a:lnTo>
                    <a:pt x="4244966" y="86095"/>
                  </a:lnTo>
                </a:path>
                <a:path w="6560184" h="615314">
                  <a:moveTo>
                    <a:pt x="4244966" y="86095"/>
                  </a:moveTo>
                  <a:lnTo>
                    <a:pt x="4822136" y="36900"/>
                  </a:lnTo>
                </a:path>
                <a:path w="6560184" h="615314">
                  <a:moveTo>
                    <a:pt x="4822136" y="36900"/>
                  </a:moveTo>
                  <a:lnTo>
                    <a:pt x="5399306" y="30745"/>
                  </a:lnTo>
                </a:path>
                <a:path w="6560184" h="615314">
                  <a:moveTo>
                    <a:pt x="5399306" y="30745"/>
                  </a:moveTo>
                  <a:lnTo>
                    <a:pt x="5976468" y="12295"/>
                  </a:lnTo>
                </a:path>
                <a:path w="6560184" h="615314">
                  <a:moveTo>
                    <a:pt x="5976468" y="12295"/>
                  </a:moveTo>
                  <a:lnTo>
                    <a:pt x="6559845" y="0"/>
                  </a:lnTo>
                </a:path>
              </a:pathLst>
            </a:custGeom>
            <a:ln w="24847">
              <a:solidFill>
                <a:srgbClr val="57628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44" name="object 82">
              <a:extLst>
                <a:ext uri="{FF2B5EF4-FFF2-40B4-BE49-F238E27FC236}">
                  <a16:creationId xmlns:a16="http://schemas.microsoft.com/office/drawing/2014/main" id="{284B2A45-0E8E-CFDE-4E8E-230AD320BA19}"/>
                </a:ext>
              </a:extLst>
            </p:cNvPr>
            <p:cNvSpPr/>
            <p:nvPr/>
          </p:nvSpPr>
          <p:spPr>
            <a:xfrm>
              <a:off x="4707172" y="5107150"/>
              <a:ext cx="6634480" cy="689610"/>
            </a:xfrm>
            <a:custGeom>
              <a:avLst/>
              <a:gdLst/>
              <a:ahLst/>
              <a:cxnLst/>
              <a:rect l="l" t="t" r="r" b="b"/>
              <a:pathLst>
                <a:path w="6634480" h="689610">
                  <a:moveTo>
                    <a:pt x="34124" y="540439"/>
                  </a:moveTo>
                  <a:lnTo>
                    <a:pt x="20825" y="543128"/>
                  </a:lnTo>
                  <a:lnTo>
                    <a:pt x="9980" y="550460"/>
                  </a:lnTo>
                  <a:lnTo>
                    <a:pt x="2676" y="561333"/>
                  </a:lnTo>
                  <a:lnTo>
                    <a:pt x="0" y="574644"/>
                  </a:lnTo>
                  <a:lnTo>
                    <a:pt x="2676" y="587943"/>
                  </a:lnTo>
                  <a:lnTo>
                    <a:pt x="9980" y="598788"/>
                  </a:lnTo>
                  <a:lnTo>
                    <a:pt x="20825" y="606092"/>
                  </a:lnTo>
                  <a:lnTo>
                    <a:pt x="34124" y="608769"/>
                  </a:lnTo>
                  <a:lnTo>
                    <a:pt x="47435" y="606092"/>
                  </a:lnTo>
                  <a:lnTo>
                    <a:pt x="58308" y="598788"/>
                  </a:lnTo>
                  <a:lnTo>
                    <a:pt x="65640" y="587943"/>
                  </a:lnTo>
                  <a:lnTo>
                    <a:pt x="68329" y="574644"/>
                  </a:lnTo>
                  <a:lnTo>
                    <a:pt x="65640" y="561333"/>
                  </a:lnTo>
                  <a:lnTo>
                    <a:pt x="58308" y="550460"/>
                  </a:lnTo>
                  <a:lnTo>
                    <a:pt x="47435" y="543128"/>
                  </a:lnTo>
                  <a:lnTo>
                    <a:pt x="34124" y="540439"/>
                  </a:lnTo>
                  <a:close/>
                </a:path>
                <a:path w="6634480" h="689610">
                  <a:moveTo>
                    <a:pt x="226693" y="621196"/>
                  </a:moveTo>
                  <a:lnTo>
                    <a:pt x="213394" y="623885"/>
                  </a:lnTo>
                  <a:lnTo>
                    <a:pt x="202549" y="631217"/>
                  </a:lnTo>
                  <a:lnTo>
                    <a:pt x="195245" y="642090"/>
                  </a:lnTo>
                  <a:lnTo>
                    <a:pt x="192569" y="655402"/>
                  </a:lnTo>
                  <a:lnTo>
                    <a:pt x="195245" y="668700"/>
                  </a:lnTo>
                  <a:lnTo>
                    <a:pt x="202549" y="679546"/>
                  </a:lnTo>
                  <a:lnTo>
                    <a:pt x="213394" y="686850"/>
                  </a:lnTo>
                  <a:lnTo>
                    <a:pt x="226693" y="689526"/>
                  </a:lnTo>
                  <a:lnTo>
                    <a:pt x="240005" y="686850"/>
                  </a:lnTo>
                  <a:lnTo>
                    <a:pt x="250877" y="679546"/>
                  </a:lnTo>
                  <a:lnTo>
                    <a:pt x="258209" y="668700"/>
                  </a:lnTo>
                  <a:lnTo>
                    <a:pt x="260898" y="655402"/>
                  </a:lnTo>
                  <a:lnTo>
                    <a:pt x="258209" y="642090"/>
                  </a:lnTo>
                  <a:lnTo>
                    <a:pt x="250877" y="631217"/>
                  </a:lnTo>
                  <a:lnTo>
                    <a:pt x="240005" y="623885"/>
                  </a:lnTo>
                  <a:lnTo>
                    <a:pt x="226693" y="621196"/>
                  </a:lnTo>
                  <a:close/>
                </a:path>
                <a:path w="6634480" h="689610">
                  <a:moveTo>
                    <a:pt x="419262" y="354076"/>
                  </a:moveTo>
                  <a:lnTo>
                    <a:pt x="405963" y="356766"/>
                  </a:lnTo>
                  <a:lnTo>
                    <a:pt x="395118" y="364101"/>
                  </a:lnTo>
                  <a:lnTo>
                    <a:pt x="387814" y="374976"/>
                  </a:lnTo>
                  <a:lnTo>
                    <a:pt x="385138" y="388289"/>
                  </a:lnTo>
                  <a:lnTo>
                    <a:pt x="387814" y="401588"/>
                  </a:lnTo>
                  <a:lnTo>
                    <a:pt x="395118" y="412433"/>
                  </a:lnTo>
                  <a:lnTo>
                    <a:pt x="405963" y="419737"/>
                  </a:lnTo>
                  <a:lnTo>
                    <a:pt x="419262" y="422413"/>
                  </a:lnTo>
                  <a:lnTo>
                    <a:pt x="432575" y="419737"/>
                  </a:lnTo>
                  <a:lnTo>
                    <a:pt x="443450" y="412433"/>
                  </a:lnTo>
                  <a:lnTo>
                    <a:pt x="450785" y="401588"/>
                  </a:lnTo>
                  <a:lnTo>
                    <a:pt x="453475" y="388289"/>
                  </a:lnTo>
                  <a:lnTo>
                    <a:pt x="450785" y="374976"/>
                  </a:lnTo>
                  <a:lnTo>
                    <a:pt x="443450" y="364101"/>
                  </a:lnTo>
                  <a:lnTo>
                    <a:pt x="432575" y="356766"/>
                  </a:lnTo>
                  <a:lnTo>
                    <a:pt x="419262" y="354076"/>
                  </a:lnTo>
                  <a:close/>
                </a:path>
                <a:path w="6634480" h="689610">
                  <a:moveTo>
                    <a:pt x="611839" y="341656"/>
                  </a:moveTo>
                  <a:lnTo>
                    <a:pt x="598540" y="344345"/>
                  </a:lnTo>
                  <a:lnTo>
                    <a:pt x="587695" y="351677"/>
                  </a:lnTo>
                  <a:lnTo>
                    <a:pt x="580391" y="362550"/>
                  </a:lnTo>
                  <a:lnTo>
                    <a:pt x="577714" y="375861"/>
                  </a:lnTo>
                  <a:lnTo>
                    <a:pt x="580391" y="389160"/>
                  </a:lnTo>
                  <a:lnTo>
                    <a:pt x="587695" y="400005"/>
                  </a:lnTo>
                  <a:lnTo>
                    <a:pt x="598540" y="407309"/>
                  </a:lnTo>
                  <a:lnTo>
                    <a:pt x="611839" y="409986"/>
                  </a:lnTo>
                  <a:lnTo>
                    <a:pt x="625150" y="407309"/>
                  </a:lnTo>
                  <a:lnTo>
                    <a:pt x="636023" y="400005"/>
                  </a:lnTo>
                  <a:lnTo>
                    <a:pt x="643355" y="389160"/>
                  </a:lnTo>
                  <a:lnTo>
                    <a:pt x="646044" y="375861"/>
                  </a:lnTo>
                  <a:lnTo>
                    <a:pt x="643355" y="362550"/>
                  </a:lnTo>
                  <a:lnTo>
                    <a:pt x="636023" y="351677"/>
                  </a:lnTo>
                  <a:lnTo>
                    <a:pt x="625150" y="344345"/>
                  </a:lnTo>
                  <a:lnTo>
                    <a:pt x="611839" y="341656"/>
                  </a:lnTo>
                  <a:close/>
                </a:path>
                <a:path w="6634480" h="689610">
                  <a:moveTo>
                    <a:pt x="810622" y="217417"/>
                  </a:moveTo>
                  <a:lnTo>
                    <a:pt x="797323" y="220106"/>
                  </a:lnTo>
                  <a:lnTo>
                    <a:pt x="786478" y="227438"/>
                  </a:lnTo>
                  <a:lnTo>
                    <a:pt x="779174" y="238310"/>
                  </a:lnTo>
                  <a:lnTo>
                    <a:pt x="776497" y="251622"/>
                  </a:lnTo>
                  <a:lnTo>
                    <a:pt x="779174" y="264921"/>
                  </a:lnTo>
                  <a:lnTo>
                    <a:pt x="786478" y="275766"/>
                  </a:lnTo>
                  <a:lnTo>
                    <a:pt x="797323" y="283070"/>
                  </a:lnTo>
                  <a:lnTo>
                    <a:pt x="810622" y="285746"/>
                  </a:lnTo>
                  <a:lnTo>
                    <a:pt x="823933" y="283070"/>
                  </a:lnTo>
                  <a:lnTo>
                    <a:pt x="834806" y="275766"/>
                  </a:lnTo>
                  <a:lnTo>
                    <a:pt x="842138" y="264921"/>
                  </a:lnTo>
                  <a:lnTo>
                    <a:pt x="844827" y="251622"/>
                  </a:lnTo>
                  <a:lnTo>
                    <a:pt x="842138" y="238310"/>
                  </a:lnTo>
                  <a:lnTo>
                    <a:pt x="834806" y="227438"/>
                  </a:lnTo>
                  <a:lnTo>
                    <a:pt x="823933" y="220106"/>
                  </a:lnTo>
                  <a:lnTo>
                    <a:pt x="810622" y="217417"/>
                  </a:lnTo>
                  <a:close/>
                </a:path>
                <a:path w="6634480" h="689610">
                  <a:moveTo>
                    <a:pt x="1003191" y="180141"/>
                  </a:moveTo>
                  <a:lnTo>
                    <a:pt x="989892" y="182830"/>
                  </a:lnTo>
                  <a:lnTo>
                    <a:pt x="979047" y="190162"/>
                  </a:lnTo>
                  <a:lnTo>
                    <a:pt x="971743" y="201035"/>
                  </a:lnTo>
                  <a:lnTo>
                    <a:pt x="969066" y="214346"/>
                  </a:lnTo>
                  <a:lnTo>
                    <a:pt x="971743" y="227646"/>
                  </a:lnTo>
                  <a:lnTo>
                    <a:pt x="979047" y="238494"/>
                  </a:lnTo>
                  <a:lnTo>
                    <a:pt x="989892" y="245801"/>
                  </a:lnTo>
                  <a:lnTo>
                    <a:pt x="1003191" y="248478"/>
                  </a:lnTo>
                  <a:lnTo>
                    <a:pt x="1016502" y="245801"/>
                  </a:lnTo>
                  <a:lnTo>
                    <a:pt x="1027375" y="238494"/>
                  </a:lnTo>
                  <a:lnTo>
                    <a:pt x="1034707" y="227646"/>
                  </a:lnTo>
                  <a:lnTo>
                    <a:pt x="1037396" y="214346"/>
                  </a:lnTo>
                  <a:lnTo>
                    <a:pt x="1034707" y="201035"/>
                  </a:lnTo>
                  <a:lnTo>
                    <a:pt x="1027375" y="190162"/>
                  </a:lnTo>
                  <a:lnTo>
                    <a:pt x="1016502" y="182830"/>
                  </a:lnTo>
                  <a:lnTo>
                    <a:pt x="1003191" y="180141"/>
                  </a:lnTo>
                  <a:close/>
                </a:path>
                <a:path w="6634480" h="689610">
                  <a:moveTo>
                    <a:pt x="1195760" y="149087"/>
                  </a:moveTo>
                  <a:lnTo>
                    <a:pt x="1182461" y="151776"/>
                  </a:lnTo>
                  <a:lnTo>
                    <a:pt x="1171616" y="159108"/>
                  </a:lnTo>
                  <a:lnTo>
                    <a:pt x="1164312" y="169981"/>
                  </a:lnTo>
                  <a:lnTo>
                    <a:pt x="1161636" y="183292"/>
                  </a:lnTo>
                  <a:lnTo>
                    <a:pt x="1164312" y="196591"/>
                  </a:lnTo>
                  <a:lnTo>
                    <a:pt x="1171616" y="207436"/>
                  </a:lnTo>
                  <a:lnTo>
                    <a:pt x="1182461" y="214740"/>
                  </a:lnTo>
                  <a:lnTo>
                    <a:pt x="1195760" y="217417"/>
                  </a:lnTo>
                  <a:lnTo>
                    <a:pt x="1209071" y="214740"/>
                  </a:lnTo>
                  <a:lnTo>
                    <a:pt x="1219944" y="207436"/>
                  </a:lnTo>
                  <a:lnTo>
                    <a:pt x="1227276" y="196591"/>
                  </a:lnTo>
                  <a:lnTo>
                    <a:pt x="1229965" y="183292"/>
                  </a:lnTo>
                  <a:lnTo>
                    <a:pt x="1227276" y="169981"/>
                  </a:lnTo>
                  <a:lnTo>
                    <a:pt x="1219944" y="159108"/>
                  </a:lnTo>
                  <a:lnTo>
                    <a:pt x="1209071" y="151776"/>
                  </a:lnTo>
                  <a:lnTo>
                    <a:pt x="1195760" y="149087"/>
                  </a:lnTo>
                  <a:close/>
                </a:path>
                <a:path w="6634480" h="689610">
                  <a:moveTo>
                    <a:pt x="1388337" y="124239"/>
                  </a:moveTo>
                  <a:lnTo>
                    <a:pt x="1375033" y="126928"/>
                  </a:lnTo>
                  <a:lnTo>
                    <a:pt x="1364186" y="134260"/>
                  </a:lnTo>
                  <a:lnTo>
                    <a:pt x="1356881" y="145133"/>
                  </a:lnTo>
                  <a:lnTo>
                    <a:pt x="1354205" y="158444"/>
                  </a:lnTo>
                  <a:lnTo>
                    <a:pt x="1356881" y="171743"/>
                  </a:lnTo>
                  <a:lnTo>
                    <a:pt x="1364186" y="182588"/>
                  </a:lnTo>
                  <a:lnTo>
                    <a:pt x="1375033" y="189892"/>
                  </a:lnTo>
                  <a:lnTo>
                    <a:pt x="1388337" y="192569"/>
                  </a:lnTo>
                  <a:lnTo>
                    <a:pt x="1401645" y="189892"/>
                  </a:lnTo>
                  <a:lnTo>
                    <a:pt x="1412518" y="182588"/>
                  </a:lnTo>
                  <a:lnTo>
                    <a:pt x="1419852" y="171743"/>
                  </a:lnTo>
                  <a:lnTo>
                    <a:pt x="1422542" y="158444"/>
                  </a:lnTo>
                  <a:lnTo>
                    <a:pt x="1419852" y="145133"/>
                  </a:lnTo>
                  <a:lnTo>
                    <a:pt x="1412518" y="134260"/>
                  </a:lnTo>
                  <a:lnTo>
                    <a:pt x="1401645" y="126928"/>
                  </a:lnTo>
                  <a:lnTo>
                    <a:pt x="1388337" y="124239"/>
                  </a:lnTo>
                  <a:close/>
                </a:path>
                <a:path w="6634480" h="689610">
                  <a:moveTo>
                    <a:pt x="1580906" y="180141"/>
                  </a:moveTo>
                  <a:lnTo>
                    <a:pt x="1567607" y="182830"/>
                  </a:lnTo>
                  <a:lnTo>
                    <a:pt x="1556762" y="190162"/>
                  </a:lnTo>
                  <a:lnTo>
                    <a:pt x="1549458" y="201035"/>
                  </a:lnTo>
                  <a:lnTo>
                    <a:pt x="1546781" y="214346"/>
                  </a:lnTo>
                  <a:lnTo>
                    <a:pt x="1549458" y="227646"/>
                  </a:lnTo>
                  <a:lnTo>
                    <a:pt x="1556762" y="238494"/>
                  </a:lnTo>
                  <a:lnTo>
                    <a:pt x="1567607" y="245801"/>
                  </a:lnTo>
                  <a:lnTo>
                    <a:pt x="1580906" y="248478"/>
                  </a:lnTo>
                  <a:lnTo>
                    <a:pt x="1594217" y="245801"/>
                  </a:lnTo>
                  <a:lnTo>
                    <a:pt x="1605090" y="238494"/>
                  </a:lnTo>
                  <a:lnTo>
                    <a:pt x="1612422" y="227646"/>
                  </a:lnTo>
                  <a:lnTo>
                    <a:pt x="1615111" y="214346"/>
                  </a:lnTo>
                  <a:lnTo>
                    <a:pt x="1612422" y="201035"/>
                  </a:lnTo>
                  <a:lnTo>
                    <a:pt x="1605090" y="190162"/>
                  </a:lnTo>
                  <a:lnTo>
                    <a:pt x="1594217" y="182830"/>
                  </a:lnTo>
                  <a:lnTo>
                    <a:pt x="1580906" y="180141"/>
                  </a:lnTo>
                  <a:close/>
                </a:path>
                <a:path w="6634480" h="689610">
                  <a:moveTo>
                    <a:pt x="1773475" y="173935"/>
                  </a:moveTo>
                  <a:lnTo>
                    <a:pt x="1760176" y="176624"/>
                  </a:lnTo>
                  <a:lnTo>
                    <a:pt x="1749331" y="183956"/>
                  </a:lnTo>
                  <a:lnTo>
                    <a:pt x="1742027" y="194829"/>
                  </a:lnTo>
                  <a:lnTo>
                    <a:pt x="1739350" y="208140"/>
                  </a:lnTo>
                  <a:lnTo>
                    <a:pt x="1742027" y="221439"/>
                  </a:lnTo>
                  <a:lnTo>
                    <a:pt x="1749331" y="232284"/>
                  </a:lnTo>
                  <a:lnTo>
                    <a:pt x="1760176" y="239588"/>
                  </a:lnTo>
                  <a:lnTo>
                    <a:pt x="1773475" y="242264"/>
                  </a:lnTo>
                  <a:lnTo>
                    <a:pt x="1786786" y="239588"/>
                  </a:lnTo>
                  <a:lnTo>
                    <a:pt x="1797659" y="232284"/>
                  </a:lnTo>
                  <a:lnTo>
                    <a:pt x="1804991" y="221439"/>
                  </a:lnTo>
                  <a:lnTo>
                    <a:pt x="1807680" y="208140"/>
                  </a:lnTo>
                  <a:lnTo>
                    <a:pt x="1804991" y="194829"/>
                  </a:lnTo>
                  <a:lnTo>
                    <a:pt x="1797659" y="183956"/>
                  </a:lnTo>
                  <a:lnTo>
                    <a:pt x="1786786" y="176624"/>
                  </a:lnTo>
                  <a:lnTo>
                    <a:pt x="1773475" y="173935"/>
                  </a:lnTo>
                  <a:close/>
                </a:path>
                <a:path w="6634480" h="689610">
                  <a:moveTo>
                    <a:pt x="1866653" y="136659"/>
                  </a:moveTo>
                  <a:lnTo>
                    <a:pt x="1853354" y="139348"/>
                  </a:lnTo>
                  <a:lnTo>
                    <a:pt x="1842509" y="146680"/>
                  </a:lnTo>
                  <a:lnTo>
                    <a:pt x="1835204" y="157553"/>
                  </a:lnTo>
                  <a:lnTo>
                    <a:pt x="1832528" y="170865"/>
                  </a:lnTo>
                  <a:lnTo>
                    <a:pt x="1835204" y="184163"/>
                  </a:lnTo>
                  <a:lnTo>
                    <a:pt x="1842509" y="195008"/>
                  </a:lnTo>
                  <a:lnTo>
                    <a:pt x="1853354" y="202313"/>
                  </a:lnTo>
                  <a:lnTo>
                    <a:pt x="1866653" y="204989"/>
                  </a:lnTo>
                  <a:lnTo>
                    <a:pt x="1879964" y="202313"/>
                  </a:lnTo>
                  <a:lnTo>
                    <a:pt x="1890837" y="195008"/>
                  </a:lnTo>
                  <a:lnTo>
                    <a:pt x="1898169" y="184163"/>
                  </a:lnTo>
                  <a:lnTo>
                    <a:pt x="1900858" y="170865"/>
                  </a:lnTo>
                  <a:lnTo>
                    <a:pt x="1898169" y="157553"/>
                  </a:lnTo>
                  <a:lnTo>
                    <a:pt x="1890837" y="146680"/>
                  </a:lnTo>
                  <a:lnTo>
                    <a:pt x="1879964" y="139348"/>
                  </a:lnTo>
                  <a:lnTo>
                    <a:pt x="1866653" y="136659"/>
                  </a:lnTo>
                  <a:close/>
                </a:path>
                <a:path w="6634480" h="689610">
                  <a:moveTo>
                    <a:pt x="1966044" y="124239"/>
                  </a:moveTo>
                  <a:lnTo>
                    <a:pt x="1952745" y="126928"/>
                  </a:lnTo>
                  <a:lnTo>
                    <a:pt x="1941900" y="134260"/>
                  </a:lnTo>
                  <a:lnTo>
                    <a:pt x="1934596" y="145133"/>
                  </a:lnTo>
                  <a:lnTo>
                    <a:pt x="1931920" y="158444"/>
                  </a:lnTo>
                  <a:lnTo>
                    <a:pt x="1934596" y="171743"/>
                  </a:lnTo>
                  <a:lnTo>
                    <a:pt x="1941900" y="182588"/>
                  </a:lnTo>
                  <a:lnTo>
                    <a:pt x="1952745" y="189892"/>
                  </a:lnTo>
                  <a:lnTo>
                    <a:pt x="1966044" y="192569"/>
                  </a:lnTo>
                  <a:lnTo>
                    <a:pt x="1979355" y="189892"/>
                  </a:lnTo>
                  <a:lnTo>
                    <a:pt x="1990228" y="182588"/>
                  </a:lnTo>
                  <a:lnTo>
                    <a:pt x="1997560" y="171743"/>
                  </a:lnTo>
                  <a:lnTo>
                    <a:pt x="2000249" y="158444"/>
                  </a:lnTo>
                  <a:lnTo>
                    <a:pt x="1997560" y="145133"/>
                  </a:lnTo>
                  <a:lnTo>
                    <a:pt x="1990228" y="134260"/>
                  </a:lnTo>
                  <a:lnTo>
                    <a:pt x="1979355" y="126928"/>
                  </a:lnTo>
                  <a:lnTo>
                    <a:pt x="1966044" y="124239"/>
                  </a:lnTo>
                  <a:close/>
                </a:path>
                <a:path w="6634480" h="689610">
                  <a:moveTo>
                    <a:pt x="2543759" y="99391"/>
                  </a:moveTo>
                  <a:lnTo>
                    <a:pt x="2530460" y="102080"/>
                  </a:lnTo>
                  <a:lnTo>
                    <a:pt x="2519615" y="109412"/>
                  </a:lnTo>
                  <a:lnTo>
                    <a:pt x="2512311" y="120285"/>
                  </a:lnTo>
                  <a:lnTo>
                    <a:pt x="2509634" y="133596"/>
                  </a:lnTo>
                  <a:lnTo>
                    <a:pt x="2512311" y="146895"/>
                  </a:lnTo>
                  <a:lnTo>
                    <a:pt x="2519615" y="157740"/>
                  </a:lnTo>
                  <a:lnTo>
                    <a:pt x="2530460" y="165044"/>
                  </a:lnTo>
                  <a:lnTo>
                    <a:pt x="2543759" y="167721"/>
                  </a:lnTo>
                  <a:lnTo>
                    <a:pt x="2557070" y="165044"/>
                  </a:lnTo>
                  <a:lnTo>
                    <a:pt x="2567943" y="157740"/>
                  </a:lnTo>
                  <a:lnTo>
                    <a:pt x="2575275" y="146895"/>
                  </a:lnTo>
                  <a:lnTo>
                    <a:pt x="2577964" y="133596"/>
                  </a:lnTo>
                  <a:lnTo>
                    <a:pt x="2575275" y="120285"/>
                  </a:lnTo>
                  <a:lnTo>
                    <a:pt x="2567943" y="109412"/>
                  </a:lnTo>
                  <a:lnTo>
                    <a:pt x="2557070" y="102080"/>
                  </a:lnTo>
                  <a:lnTo>
                    <a:pt x="2543759" y="99391"/>
                  </a:lnTo>
                  <a:close/>
                </a:path>
                <a:path w="6634480" h="689610">
                  <a:moveTo>
                    <a:pt x="3121474" y="18634"/>
                  </a:moveTo>
                  <a:lnTo>
                    <a:pt x="3108175" y="21323"/>
                  </a:lnTo>
                  <a:lnTo>
                    <a:pt x="3097330" y="28655"/>
                  </a:lnTo>
                  <a:lnTo>
                    <a:pt x="3090026" y="39528"/>
                  </a:lnTo>
                  <a:lnTo>
                    <a:pt x="3087349" y="52839"/>
                  </a:lnTo>
                  <a:lnTo>
                    <a:pt x="3090026" y="66138"/>
                  </a:lnTo>
                  <a:lnTo>
                    <a:pt x="3097330" y="76983"/>
                  </a:lnTo>
                  <a:lnTo>
                    <a:pt x="3108175" y="84287"/>
                  </a:lnTo>
                  <a:lnTo>
                    <a:pt x="3121474" y="86963"/>
                  </a:lnTo>
                  <a:lnTo>
                    <a:pt x="3134785" y="84287"/>
                  </a:lnTo>
                  <a:lnTo>
                    <a:pt x="3145658" y="76983"/>
                  </a:lnTo>
                  <a:lnTo>
                    <a:pt x="3152990" y="66138"/>
                  </a:lnTo>
                  <a:lnTo>
                    <a:pt x="3155679" y="52839"/>
                  </a:lnTo>
                  <a:lnTo>
                    <a:pt x="3152990" y="39528"/>
                  </a:lnTo>
                  <a:lnTo>
                    <a:pt x="3145658" y="28655"/>
                  </a:lnTo>
                  <a:lnTo>
                    <a:pt x="3134785" y="21323"/>
                  </a:lnTo>
                  <a:lnTo>
                    <a:pt x="3121474" y="18634"/>
                  </a:lnTo>
                  <a:close/>
                </a:path>
                <a:path w="6634480" h="689610">
                  <a:moveTo>
                    <a:pt x="3705395" y="24847"/>
                  </a:moveTo>
                  <a:lnTo>
                    <a:pt x="3692096" y="27536"/>
                  </a:lnTo>
                  <a:lnTo>
                    <a:pt x="3681251" y="34868"/>
                  </a:lnTo>
                  <a:lnTo>
                    <a:pt x="3673947" y="45741"/>
                  </a:lnTo>
                  <a:lnTo>
                    <a:pt x="3671271" y="59053"/>
                  </a:lnTo>
                  <a:lnTo>
                    <a:pt x="3673947" y="72352"/>
                  </a:lnTo>
                  <a:lnTo>
                    <a:pt x="3681251" y="83197"/>
                  </a:lnTo>
                  <a:lnTo>
                    <a:pt x="3692096" y="90501"/>
                  </a:lnTo>
                  <a:lnTo>
                    <a:pt x="3705395" y="93177"/>
                  </a:lnTo>
                  <a:lnTo>
                    <a:pt x="3718711" y="90501"/>
                  </a:lnTo>
                  <a:lnTo>
                    <a:pt x="3729586" y="83197"/>
                  </a:lnTo>
                  <a:lnTo>
                    <a:pt x="3736919" y="72352"/>
                  </a:lnTo>
                  <a:lnTo>
                    <a:pt x="3739608" y="59053"/>
                  </a:lnTo>
                  <a:lnTo>
                    <a:pt x="3736919" y="45741"/>
                  </a:lnTo>
                  <a:lnTo>
                    <a:pt x="3729586" y="34868"/>
                  </a:lnTo>
                  <a:lnTo>
                    <a:pt x="3718711" y="27536"/>
                  </a:lnTo>
                  <a:lnTo>
                    <a:pt x="3705395" y="24847"/>
                  </a:lnTo>
                  <a:close/>
                </a:path>
                <a:path w="6634480" h="689610">
                  <a:moveTo>
                    <a:pt x="4283110" y="86963"/>
                  </a:moveTo>
                  <a:lnTo>
                    <a:pt x="4269811" y="89652"/>
                  </a:lnTo>
                  <a:lnTo>
                    <a:pt x="4258966" y="96984"/>
                  </a:lnTo>
                  <a:lnTo>
                    <a:pt x="4251662" y="107857"/>
                  </a:lnTo>
                  <a:lnTo>
                    <a:pt x="4248985" y="121169"/>
                  </a:lnTo>
                  <a:lnTo>
                    <a:pt x="4251662" y="134468"/>
                  </a:lnTo>
                  <a:lnTo>
                    <a:pt x="4258966" y="145313"/>
                  </a:lnTo>
                  <a:lnTo>
                    <a:pt x="4269811" y="152617"/>
                  </a:lnTo>
                  <a:lnTo>
                    <a:pt x="4283110" y="155293"/>
                  </a:lnTo>
                  <a:lnTo>
                    <a:pt x="4296422" y="152617"/>
                  </a:lnTo>
                  <a:lnTo>
                    <a:pt x="4307298" y="145313"/>
                  </a:lnTo>
                  <a:lnTo>
                    <a:pt x="4314632" y="134468"/>
                  </a:lnTo>
                  <a:lnTo>
                    <a:pt x="4317323" y="121169"/>
                  </a:lnTo>
                  <a:lnTo>
                    <a:pt x="4314632" y="107857"/>
                  </a:lnTo>
                  <a:lnTo>
                    <a:pt x="4307298" y="96984"/>
                  </a:lnTo>
                  <a:lnTo>
                    <a:pt x="4296422" y="89652"/>
                  </a:lnTo>
                  <a:lnTo>
                    <a:pt x="4283110" y="86963"/>
                  </a:lnTo>
                  <a:close/>
                </a:path>
                <a:path w="6634480" h="689610">
                  <a:moveTo>
                    <a:pt x="4860825" y="37268"/>
                  </a:moveTo>
                  <a:lnTo>
                    <a:pt x="4847526" y="39957"/>
                  </a:lnTo>
                  <a:lnTo>
                    <a:pt x="4836681" y="47289"/>
                  </a:lnTo>
                  <a:lnTo>
                    <a:pt x="4829376" y="58162"/>
                  </a:lnTo>
                  <a:lnTo>
                    <a:pt x="4826700" y="71473"/>
                  </a:lnTo>
                  <a:lnTo>
                    <a:pt x="4829376" y="84772"/>
                  </a:lnTo>
                  <a:lnTo>
                    <a:pt x="4836681" y="95617"/>
                  </a:lnTo>
                  <a:lnTo>
                    <a:pt x="4847526" y="102921"/>
                  </a:lnTo>
                  <a:lnTo>
                    <a:pt x="4860825" y="105597"/>
                  </a:lnTo>
                  <a:lnTo>
                    <a:pt x="4874136" y="102921"/>
                  </a:lnTo>
                  <a:lnTo>
                    <a:pt x="4885009" y="95617"/>
                  </a:lnTo>
                  <a:lnTo>
                    <a:pt x="4892341" y="84772"/>
                  </a:lnTo>
                  <a:lnTo>
                    <a:pt x="4895030" y="71473"/>
                  </a:lnTo>
                  <a:lnTo>
                    <a:pt x="4892341" y="58162"/>
                  </a:lnTo>
                  <a:lnTo>
                    <a:pt x="4885009" y="47289"/>
                  </a:lnTo>
                  <a:lnTo>
                    <a:pt x="4874136" y="39957"/>
                  </a:lnTo>
                  <a:lnTo>
                    <a:pt x="4860825" y="37268"/>
                  </a:lnTo>
                  <a:close/>
                </a:path>
                <a:path w="6634480" h="689610">
                  <a:moveTo>
                    <a:pt x="5438539" y="31054"/>
                  </a:moveTo>
                  <a:lnTo>
                    <a:pt x="5425241" y="33743"/>
                  </a:lnTo>
                  <a:lnTo>
                    <a:pt x="5414396" y="41075"/>
                  </a:lnTo>
                  <a:lnTo>
                    <a:pt x="5407091" y="51948"/>
                  </a:lnTo>
                  <a:lnTo>
                    <a:pt x="5404415" y="65259"/>
                  </a:lnTo>
                  <a:lnTo>
                    <a:pt x="5407091" y="78559"/>
                  </a:lnTo>
                  <a:lnTo>
                    <a:pt x="5414396" y="89407"/>
                  </a:lnTo>
                  <a:lnTo>
                    <a:pt x="5425241" y="96714"/>
                  </a:lnTo>
                  <a:lnTo>
                    <a:pt x="5438539" y="99391"/>
                  </a:lnTo>
                  <a:lnTo>
                    <a:pt x="5451851" y="96714"/>
                  </a:lnTo>
                  <a:lnTo>
                    <a:pt x="5462724" y="89407"/>
                  </a:lnTo>
                  <a:lnTo>
                    <a:pt x="5470056" y="78559"/>
                  </a:lnTo>
                  <a:lnTo>
                    <a:pt x="5472745" y="65259"/>
                  </a:lnTo>
                  <a:lnTo>
                    <a:pt x="5470056" y="51948"/>
                  </a:lnTo>
                  <a:lnTo>
                    <a:pt x="5462724" y="41075"/>
                  </a:lnTo>
                  <a:lnTo>
                    <a:pt x="5451851" y="33743"/>
                  </a:lnTo>
                  <a:lnTo>
                    <a:pt x="5438539" y="31054"/>
                  </a:lnTo>
                  <a:close/>
                </a:path>
                <a:path w="6634480" h="689610">
                  <a:moveTo>
                    <a:pt x="6016254" y="12420"/>
                  </a:moveTo>
                  <a:lnTo>
                    <a:pt x="6002955" y="15109"/>
                  </a:lnTo>
                  <a:lnTo>
                    <a:pt x="5992110" y="22441"/>
                  </a:lnTo>
                  <a:lnTo>
                    <a:pt x="5984806" y="33314"/>
                  </a:lnTo>
                  <a:lnTo>
                    <a:pt x="5982130" y="46625"/>
                  </a:lnTo>
                  <a:lnTo>
                    <a:pt x="5984806" y="59924"/>
                  </a:lnTo>
                  <a:lnTo>
                    <a:pt x="5992110" y="70769"/>
                  </a:lnTo>
                  <a:lnTo>
                    <a:pt x="6002955" y="78073"/>
                  </a:lnTo>
                  <a:lnTo>
                    <a:pt x="6016254" y="80750"/>
                  </a:lnTo>
                  <a:lnTo>
                    <a:pt x="6029566" y="78073"/>
                  </a:lnTo>
                  <a:lnTo>
                    <a:pt x="6040439" y="70769"/>
                  </a:lnTo>
                  <a:lnTo>
                    <a:pt x="6047771" y="59924"/>
                  </a:lnTo>
                  <a:lnTo>
                    <a:pt x="6050460" y="46625"/>
                  </a:lnTo>
                  <a:lnTo>
                    <a:pt x="6047771" y="33314"/>
                  </a:lnTo>
                  <a:lnTo>
                    <a:pt x="6040439" y="22441"/>
                  </a:lnTo>
                  <a:lnTo>
                    <a:pt x="6029566" y="15109"/>
                  </a:lnTo>
                  <a:lnTo>
                    <a:pt x="6016254" y="12420"/>
                  </a:lnTo>
                  <a:close/>
                </a:path>
                <a:path w="6634480" h="689610">
                  <a:moveTo>
                    <a:pt x="6600176" y="0"/>
                  </a:moveTo>
                  <a:lnTo>
                    <a:pt x="6586877" y="2688"/>
                  </a:lnTo>
                  <a:lnTo>
                    <a:pt x="6576032" y="10021"/>
                  </a:lnTo>
                  <a:lnTo>
                    <a:pt x="6568727" y="20893"/>
                  </a:lnTo>
                  <a:lnTo>
                    <a:pt x="6566051" y="34205"/>
                  </a:lnTo>
                  <a:lnTo>
                    <a:pt x="6568727" y="47504"/>
                  </a:lnTo>
                  <a:lnTo>
                    <a:pt x="6576032" y="58349"/>
                  </a:lnTo>
                  <a:lnTo>
                    <a:pt x="6586877" y="65653"/>
                  </a:lnTo>
                  <a:lnTo>
                    <a:pt x="6600176" y="68329"/>
                  </a:lnTo>
                  <a:lnTo>
                    <a:pt x="6613488" y="65653"/>
                  </a:lnTo>
                  <a:lnTo>
                    <a:pt x="6624364" y="58349"/>
                  </a:lnTo>
                  <a:lnTo>
                    <a:pt x="6631698" y="47504"/>
                  </a:lnTo>
                  <a:lnTo>
                    <a:pt x="6634388" y="34205"/>
                  </a:lnTo>
                  <a:lnTo>
                    <a:pt x="6631698" y="20893"/>
                  </a:lnTo>
                  <a:lnTo>
                    <a:pt x="6624364" y="10021"/>
                  </a:lnTo>
                  <a:lnTo>
                    <a:pt x="6613488" y="2688"/>
                  </a:lnTo>
                  <a:lnTo>
                    <a:pt x="6600176" y="0"/>
                  </a:lnTo>
                  <a:close/>
                </a:path>
              </a:pathLst>
            </a:custGeom>
            <a:solidFill>
              <a:srgbClr val="57628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45" name="object 83">
              <a:extLst>
                <a:ext uri="{FF2B5EF4-FFF2-40B4-BE49-F238E27FC236}">
                  <a16:creationId xmlns:a16="http://schemas.microsoft.com/office/drawing/2014/main" id="{DFD81A68-CF7F-5FE1-2EB9-D6FBC0A6E739}"/>
                </a:ext>
              </a:extLst>
            </p:cNvPr>
            <p:cNvSpPr/>
            <p:nvPr/>
          </p:nvSpPr>
          <p:spPr>
            <a:xfrm>
              <a:off x="4708208" y="5232047"/>
              <a:ext cx="1900555" cy="483234"/>
            </a:xfrm>
            <a:custGeom>
              <a:avLst/>
              <a:gdLst/>
              <a:ahLst/>
              <a:cxnLst/>
              <a:rect l="l" t="t" r="r" b="b"/>
              <a:pathLst>
                <a:path w="1900554" h="483235">
                  <a:moveTo>
                    <a:pt x="68307" y="449058"/>
                  </a:moveTo>
                  <a:lnTo>
                    <a:pt x="65618" y="462315"/>
                  </a:lnTo>
                  <a:lnTo>
                    <a:pt x="58287" y="473128"/>
                  </a:lnTo>
                  <a:lnTo>
                    <a:pt x="47416" y="480410"/>
                  </a:lnTo>
                  <a:lnTo>
                    <a:pt x="34109" y="483079"/>
                  </a:lnTo>
                  <a:lnTo>
                    <a:pt x="20816" y="480410"/>
                  </a:lnTo>
                  <a:lnTo>
                    <a:pt x="9975" y="473128"/>
                  </a:lnTo>
                  <a:lnTo>
                    <a:pt x="2675" y="462315"/>
                  </a:lnTo>
                  <a:lnTo>
                    <a:pt x="0" y="449058"/>
                  </a:lnTo>
                  <a:lnTo>
                    <a:pt x="2675" y="435787"/>
                  </a:lnTo>
                  <a:lnTo>
                    <a:pt x="9975" y="424947"/>
                  </a:lnTo>
                  <a:lnTo>
                    <a:pt x="20816" y="417636"/>
                  </a:lnTo>
                  <a:lnTo>
                    <a:pt x="34109" y="414955"/>
                  </a:lnTo>
                  <a:lnTo>
                    <a:pt x="47416" y="417636"/>
                  </a:lnTo>
                  <a:lnTo>
                    <a:pt x="58287" y="424947"/>
                  </a:lnTo>
                  <a:lnTo>
                    <a:pt x="65618" y="435787"/>
                  </a:lnTo>
                  <a:lnTo>
                    <a:pt x="68307" y="449058"/>
                  </a:lnTo>
                  <a:close/>
                </a:path>
                <a:path w="1900554" h="483235">
                  <a:moveTo>
                    <a:pt x="419130" y="229152"/>
                  </a:moveTo>
                  <a:lnTo>
                    <a:pt x="405836" y="231833"/>
                  </a:lnTo>
                  <a:lnTo>
                    <a:pt x="394996" y="239145"/>
                  </a:lnTo>
                  <a:lnTo>
                    <a:pt x="387695" y="249987"/>
                  </a:lnTo>
                  <a:lnTo>
                    <a:pt x="385020" y="263262"/>
                  </a:lnTo>
                  <a:lnTo>
                    <a:pt x="387695" y="276520"/>
                  </a:lnTo>
                  <a:lnTo>
                    <a:pt x="394996" y="287332"/>
                  </a:lnTo>
                  <a:lnTo>
                    <a:pt x="405836" y="294615"/>
                  </a:lnTo>
                  <a:lnTo>
                    <a:pt x="419130" y="297283"/>
                  </a:lnTo>
                  <a:lnTo>
                    <a:pt x="432440" y="294615"/>
                  </a:lnTo>
                  <a:lnTo>
                    <a:pt x="443310" y="287332"/>
                  </a:lnTo>
                  <a:lnTo>
                    <a:pt x="450640" y="276520"/>
                  </a:lnTo>
                  <a:lnTo>
                    <a:pt x="453328" y="263262"/>
                  </a:lnTo>
                  <a:lnTo>
                    <a:pt x="450640" y="249987"/>
                  </a:lnTo>
                  <a:lnTo>
                    <a:pt x="443310" y="239145"/>
                  </a:lnTo>
                  <a:lnTo>
                    <a:pt x="432440" y="231833"/>
                  </a:lnTo>
                  <a:lnTo>
                    <a:pt x="419130" y="229152"/>
                  </a:lnTo>
                  <a:close/>
                </a:path>
                <a:path w="1900554" h="483235">
                  <a:moveTo>
                    <a:pt x="611640" y="216769"/>
                  </a:moveTo>
                  <a:lnTo>
                    <a:pt x="598347" y="219450"/>
                  </a:lnTo>
                  <a:lnTo>
                    <a:pt x="587506" y="226760"/>
                  </a:lnTo>
                  <a:lnTo>
                    <a:pt x="580205" y="237600"/>
                  </a:lnTo>
                  <a:lnTo>
                    <a:pt x="577530" y="250871"/>
                  </a:lnTo>
                  <a:lnTo>
                    <a:pt x="580205" y="264129"/>
                  </a:lnTo>
                  <a:lnTo>
                    <a:pt x="587506" y="274941"/>
                  </a:lnTo>
                  <a:lnTo>
                    <a:pt x="598347" y="282224"/>
                  </a:lnTo>
                  <a:lnTo>
                    <a:pt x="611640" y="284892"/>
                  </a:lnTo>
                  <a:lnTo>
                    <a:pt x="624950" y="282224"/>
                  </a:lnTo>
                  <a:lnTo>
                    <a:pt x="635821" y="274941"/>
                  </a:lnTo>
                  <a:lnTo>
                    <a:pt x="643150" y="264129"/>
                  </a:lnTo>
                  <a:lnTo>
                    <a:pt x="645838" y="250871"/>
                  </a:lnTo>
                  <a:lnTo>
                    <a:pt x="643150" y="237600"/>
                  </a:lnTo>
                  <a:lnTo>
                    <a:pt x="635821" y="226760"/>
                  </a:lnTo>
                  <a:lnTo>
                    <a:pt x="624950" y="219450"/>
                  </a:lnTo>
                  <a:lnTo>
                    <a:pt x="611640" y="216769"/>
                  </a:lnTo>
                  <a:close/>
                </a:path>
                <a:path w="1900554" h="483235">
                  <a:moveTo>
                    <a:pt x="1387895" y="0"/>
                  </a:moveTo>
                  <a:lnTo>
                    <a:pt x="1374601" y="2681"/>
                  </a:lnTo>
                  <a:lnTo>
                    <a:pt x="1363761" y="9992"/>
                  </a:lnTo>
                  <a:lnTo>
                    <a:pt x="1356460" y="20834"/>
                  </a:lnTo>
                  <a:lnTo>
                    <a:pt x="1353785" y="34109"/>
                  </a:lnTo>
                  <a:lnTo>
                    <a:pt x="1356460" y="47367"/>
                  </a:lnTo>
                  <a:lnTo>
                    <a:pt x="1363761" y="58179"/>
                  </a:lnTo>
                  <a:lnTo>
                    <a:pt x="1374601" y="65462"/>
                  </a:lnTo>
                  <a:lnTo>
                    <a:pt x="1387895" y="68131"/>
                  </a:lnTo>
                  <a:lnTo>
                    <a:pt x="1401205" y="65462"/>
                  </a:lnTo>
                  <a:lnTo>
                    <a:pt x="1412075" y="58179"/>
                  </a:lnTo>
                  <a:lnTo>
                    <a:pt x="1419405" y="47367"/>
                  </a:lnTo>
                  <a:lnTo>
                    <a:pt x="1422093" y="34109"/>
                  </a:lnTo>
                  <a:lnTo>
                    <a:pt x="1419405" y="20834"/>
                  </a:lnTo>
                  <a:lnTo>
                    <a:pt x="1412075" y="9992"/>
                  </a:lnTo>
                  <a:lnTo>
                    <a:pt x="1401205" y="2681"/>
                  </a:lnTo>
                  <a:lnTo>
                    <a:pt x="1387895" y="0"/>
                  </a:lnTo>
                  <a:close/>
                </a:path>
                <a:path w="1900554" h="483235">
                  <a:moveTo>
                    <a:pt x="1580412" y="55740"/>
                  </a:moveTo>
                  <a:lnTo>
                    <a:pt x="1567115" y="58421"/>
                  </a:lnTo>
                  <a:lnTo>
                    <a:pt x="1556272" y="65731"/>
                  </a:lnTo>
                  <a:lnTo>
                    <a:pt x="1548971" y="76572"/>
                  </a:lnTo>
                  <a:lnTo>
                    <a:pt x="1546295" y="89842"/>
                  </a:lnTo>
                  <a:lnTo>
                    <a:pt x="1548971" y="103104"/>
                  </a:lnTo>
                  <a:lnTo>
                    <a:pt x="1556272" y="113919"/>
                  </a:lnTo>
                  <a:lnTo>
                    <a:pt x="1567115" y="121202"/>
                  </a:lnTo>
                  <a:lnTo>
                    <a:pt x="1580412" y="123871"/>
                  </a:lnTo>
                  <a:lnTo>
                    <a:pt x="1593718" y="121202"/>
                  </a:lnTo>
                  <a:lnTo>
                    <a:pt x="1604587" y="113919"/>
                  </a:lnTo>
                  <a:lnTo>
                    <a:pt x="1611915" y="103104"/>
                  </a:lnTo>
                  <a:lnTo>
                    <a:pt x="1614603" y="89842"/>
                  </a:lnTo>
                  <a:lnTo>
                    <a:pt x="1611915" y="76572"/>
                  </a:lnTo>
                  <a:lnTo>
                    <a:pt x="1604587" y="65731"/>
                  </a:lnTo>
                  <a:lnTo>
                    <a:pt x="1593718" y="58421"/>
                  </a:lnTo>
                  <a:lnTo>
                    <a:pt x="1580412" y="55740"/>
                  </a:lnTo>
                  <a:close/>
                </a:path>
                <a:path w="1900554" h="483235">
                  <a:moveTo>
                    <a:pt x="1772923" y="49548"/>
                  </a:moveTo>
                  <a:lnTo>
                    <a:pt x="1759625" y="52229"/>
                  </a:lnTo>
                  <a:lnTo>
                    <a:pt x="1748783" y="59540"/>
                  </a:lnTo>
                  <a:lnTo>
                    <a:pt x="1741481" y="70380"/>
                  </a:lnTo>
                  <a:lnTo>
                    <a:pt x="1738806" y="83650"/>
                  </a:lnTo>
                  <a:lnTo>
                    <a:pt x="1741481" y="96911"/>
                  </a:lnTo>
                  <a:lnTo>
                    <a:pt x="1748783" y="107723"/>
                  </a:lnTo>
                  <a:lnTo>
                    <a:pt x="1759625" y="115004"/>
                  </a:lnTo>
                  <a:lnTo>
                    <a:pt x="1772923" y="117672"/>
                  </a:lnTo>
                  <a:lnTo>
                    <a:pt x="1786229" y="115004"/>
                  </a:lnTo>
                  <a:lnTo>
                    <a:pt x="1797097" y="107723"/>
                  </a:lnTo>
                  <a:lnTo>
                    <a:pt x="1804426" y="96911"/>
                  </a:lnTo>
                  <a:lnTo>
                    <a:pt x="1807113" y="83650"/>
                  </a:lnTo>
                  <a:lnTo>
                    <a:pt x="1804426" y="70380"/>
                  </a:lnTo>
                  <a:lnTo>
                    <a:pt x="1797097" y="59540"/>
                  </a:lnTo>
                  <a:lnTo>
                    <a:pt x="1786229" y="52229"/>
                  </a:lnTo>
                  <a:lnTo>
                    <a:pt x="1772923" y="49548"/>
                  </a:lnTo>
                  <a:close/>
                </a:path>
                <a:path w="1900554" h="483235">
                  <a:moveTo>
                    <a:pt x="1866071" y="12390"/>
                  </a:moveTo>
                  <a:lnTo>
                    <a:pt x="1852776" y="15071"/>
                  </a:lnTo>
                  <a:lnTo>
                    <a:pt x="1841934" y="22382"/>
                  </a:lnTo>
                  <a:lnTo>
                    <a:pt x="1834630" y="33222"/>
                  </a:lnTo>
                  <a:lnTo>
                    <a:pt x="1831954" y="46493"/>
                  </a:lnTo>
                  <a:lnTo>
                    <a:pt x="1834630" y="59750"/>
                  </a:lnTo>
                  <a:lnTo>
                    <a:pt x="1841934" y="70563"/>
                  </a:lnTo>
                  <a:lnTo>
                    <a:pt x="1852776" y="77845"/>
                  </a:lnTo>
                  <a:lnTo>
                    <a:pt x="1866071" y="80514"/>
                  </a:lnTo>
                  <a:lnTo>
                    <a:pt x="1879378" y="77845"/>
                  </a:lnTo>
                  <a:lnTo>
                    <a:pt x="1890249" y="70563"/>
                  </a:lnTo>
                  <a:lnTo>
                    <a:pt x="1897580" y="59750"/>
                  </a:lnTo>
                  <a:lnTo>
                    <a:pt x="1900269" y="46493"/>
                  </a:lnTo>
                  <a:lnTo>
                    <a:pt x="1897580" y="33222"/>
                  </a:lnTo>
                  <a:lnTo>
                    <a:pt x="1890249" y="22382"/>
                  </a:lnTo>
                  <a:lnTo>
                    <a:pt x="1879378" y="15071"/>
                  </a:lnTo>
                  <a:lnTo>
                    <a:pt x="1866071" y="12390"/>
                  </a:lnTo>
                  <a:close/>
                </a:path>
              </a:pathLst>
            </a:custGeom>
            <a:ln w="8282">
              <a:solidFill>
                <a:srgbClr val="57628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46" name="object 84">
              <a:extLst>
                <a:ext uri="{FF2B5EF4-FFF2-40B4-BE49-F238E27FC236}">
                  <a16:creationId xmlns:a16="http://schemas.microsoft.com/office/drawing/2014/main" id="{CA1B2A44-4937-E60F-180A-6BC9744651D2}"/>
                </a:ext>
              </a:extLst>
            </p:cNvPr>
            <p:cNvSpPr/>
            <p:nvPr/>
          </p:nvSpPr>
          <p:spPr>
            <a:xfrm>
              <a:off x="4747465" y="5214196"/>
              <a:ext cx="6560184" cy="434975"/>
            </a:xfrm>
            <a:custGeom>
              <a:avLst/>
              <a:gdLst/>
              <a:ahLst/>
              <a:cxnLst/>
              <a:rect l="l" t="t" r="r" b="b"/>
              <a:pathLst>
                <a:path w="6560184" h="434975">
                  <a:moveTo>
                    <a:pt x="0" y="434841"/>
                  </a:moveTo>
                  <a:lnTo>
                    <a:pt x="192392" y="391970"/>
                  </a:lnTo>
                </a:path>
                <a:path w="6560184" h="434975">
                  <a:moveTo>
                    <a:pt x="192392" y="391970"/>
                  </a:moveTo>
                  <a:lnTo>
                    <a:pt x="384777" y="404221"/>
                  </a:lnTo>
                </a:path>
                <a:path w="6560184" h="434975">
                  <a:moveTo>
                    <a:pt x="384777" y="404221"/>
                  </a:moveTo>
                  <a:lnTo>
                    <a:pt x="577170" y="293977"/>
                  </a:lnTo>
                </a:path>
                <a:path w="6560184" h="434975">
                  <a:moveTo>
                    <a:pt x="577170" y="293977"/>
                  </a:moveTo>
                  <a:lnTo>
                    <a:pt x="775761" y="244981"/>
                  </a:lnTo>
                </a:path>
                <a:path w="6560184" h="434975">
                  <a:moveTo>
                    <a:pt x="775761" y="244981"/>
                  </a:moveTo>
                  <a:lnTo>
                    <a:pt x="968154" y="263357"/>
                  </a:lnTo>
                </a:path>
                <a:path w="6560184" h="434975">
                  <a:moveTo>
                    <a:pt x="968154" y="263357"/>
                  </a:moveTo>
                  <a:lnTo>
                    <a:pt x="1160539" y="183734"/>
                  </a:lnTo>
                </a:path>
                <a:path w="6560184" h="434975">
                  <a:moveTo>
                    <a:pt x="1160539" y="183734"/>
                  </a:moveTo>
                  <a:lnTo>
                    <a:pt x="1352931" y="244981"/>
                  </a:lnTo>
                </a:path>
                <a:path w="6560184" h="434975">
                  <a:moveTo>
                    <a:pt x="1352931" y="244981"/>
                  </a:moveTo>
                  <a:lnTo>
                    <a:pt x="1545316" y="67372"/>
                  </a:lnTo>
                </a:path>
                <a:path w="6560184" h="434975">
                  <a:moveTo>
                    <a:pt x="1545316" y="67372"/>
                  </a:moveTo>
                  <a:lnTo>
                    <a:pt x="1737709" y="97992"/>
                  </a:lnTo>
                </a:path>
                <a:path w="6560184" h="434975">
                  <a:moveTo>
                    <a:pt x="1737709" y="97992"/>
                  </a:moveTo>
                  <a:lnTo>
                    <a:pt x="1830798" y="128619"/>
                  </a:lnTo>
                </a:path>
                <a:path w="6560184" h="434975">
                  <a:moveTo>
                    <a:pt x="1830798" y="128619"/>
                  </a:moveTo>
                  <a:lnTo>
                    <a:pt x="1930094" y="146988"/>
                  </a:lnTo>
                </a:path>
                <a:path w="6560184" h="434975">
                  <a:moveTo>
                    <a:pt x="1930094" y="146988"/>
                  </a:moveTo>
                  <a:lnTo>
                    <a:pt x="2507264" y="128619"/>
                  </a:lnTo>
                </a:path>
                <a:path w="6560184" h="434975">
                  <a:moveTo>
                    <a:pt x="2507264" y="128619"/>
                  </a:moveTo>
                  <a:lnTo>
                    <a:pt x="3084426" y="6125"/>
                  </a:lnTo>
                </a:path>
                <a:path w="6560184" h="434975">
                  <a:moveTo>
                    <a:pt x="3084426" y="6125"/>
                  </a:moveTo>
                  <a:lnTo>
                    <a:pt x="3667803" y="79623"/>
                  </a:lnTo>
                </a:path>
                <a:path w="6560184" h="434975">
                  <a:moveTo>
                    <a:pt x="3667803" y="79623"/>
                  </a:moveTo>
                  <a:lnTo>
                    <a:pt x="4244966" y="18376"/>
                  </a:lnTo>
                </a:path>
                <a:path w="6560184" h="434975">
                  <a:moveTo>
                    <a:pt x="4244966" y="18376"/>
                  </a:moveTo>
                  <a:lnTo>
                    <a:pt x="4822136" y="0"/>
                  </a:lnTo>
                </a:path>
                <a:path w="6560184" h="434975">
                  <a:moveTo>
                    <a:pt x="4822136" y="0"/>
                  </a:moveTo>
                  <a:lnTo>
                    <a:pt x="5399306" y="36752"/>
                  </a:lnTo>
                </a:path>
                <a:path w="6560184" h="434975">
                  <a:moveTo>
                    <a:pt x="5399306" y="36752"/>
                  </a:moveTo>
                  <a:lnTo>
                    <a:pt x="5976468" y="6125"/>
                  </a:lnTo>
                </a:path>
                <a:path w="6560184" h="434975">
                  <a:moveTo>
                    <a:pt x="5976468" y="6125"/>
                  </a:moveTo>
                  <a:lnTo>
                    <a:pt x="6559845" y="79623"/>
                  </a:lnTo>
                </a:path>
              </a:pathLst>
            </a:custGeom>
            <a:ln w="24847">
              <a:solidFill>
                <a:srgbClr val="9F338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47" name="object 85">
              <a:extLst>
                <a:ext uri="{FF2B5EF4-FFF2-40B4-BE49-F238E27FC236}">
                  <a16:creationId xmlns:a16="http://schemas.microsoft.com/office/drawing/2014/main" id="{6C88821B-A0F5-08C7-AF4F-5BAF3001BF56}"/>
                </a:ext>
              </a:extLst>
            </p:cNvPr>
            <p:cNvSpPr/>
            <p:nvPr/>
          </p:nvSpPr>
          <p:spPr>
            <a:xfrm>
              <a:off x="4707172" y="5175482"/>
              <a:ext cx="6634480" cy="509905"/>
            </a:xfrm>
            <a:custGeom>
              <a:avLst/>
              <a:gdLst/>
              <a:ahLst/>
              <a:cxnLst/>
              <a:rect l="l" t="t" r="r" b="b"/>
              <a:pathLst>
                <a:path w="6634480" h="509904">
                  <a:moveTo>
                    <a:pt x="34124" y="441047"/>
                  </a:moveTo>
                  <a:lnTo>
                    <a:pt x="20825" y="443736"/>
                  </a:lnTo>
                  <a:lnTo>
                    <a:pt x="9980" y="451068"/>
                  </a:lnTo>
                  <a:lnTo>
                    <a:pt x="2676" y="461941"/>
                  </a:lnTo>
                  <a:lnTo>
                    <a:pt x="0" y="475253"/>
                  </a:lnTo>
                  <a:lnTo>
                    <a:pt x="2676" y="488552"/>
                  </a:lnTo>
                  <a:lnTo>
                    <a:pt x="9980" y="499397"/>
                  </a:lnTo>
                  <a:lnTo>
                    <a:pt x="20825" y="506701"/>
                  </a:lnTo>
                  <a:lnTo>
                    <a:pt x="34124" y="509377"/>
                  </a:lnTo>
                  <a:lnTo>
                    <a:pt x="47435" y="506701"/>
                  </a:lnTo>
                  <a:lnTo>
                    <a:pt x="58308" y="499397"/>
                  </a:lnTo>
                  <a:lnTo>
                    <a:pt x="65640" y="488552"/>
                  </a:lnTo>
                  <a:lnTo>
                    <a:pt x="68329" y="475253"/>
                  </a:lnTo>
                  <a:lnTo>
                    <a:pt x="65640" y="461941"/>
                  </a:lnTo>
                  <a:lnTo>
                    <a:pt x="58308" y="451068"/>
                  </a:lnTo>
                  <a:lnTo>
                    <a:pt x="47435" y="443736"/>
                  </a:lnTo>
                  <a:lnTo>
                    <a:pt x="34124" y="441047"/>
                  </a:lnTo>
                  <a:close/>
                </a:path>
                <a:path w="6634480" h="509904">
                  <a:moveTo>
                    <a:pt x="226693" y="397565"/>
                  </a:moveTo>
                  <a:lnTo>
                    <a:pt x="213394" y="400254"/>
                  </a:lnTo>
                  <a:lnTo>
                    <a:pt x="202549" y="407586"/>
                  </a:lnTo>
                  <a:lnTo>
                    <a:pt x="195245" y="418459"/>
                  </a:lnTo>
                  <a:lnTo>
                    <a:pt x="192569" y="431771"/>
                  </a:lnTo>
                  <a:lnTo>
                    <a:pt x="195245" y="445070"/>
                  </a:lnTo>
                  <a:lnTo>
                    <a:pt x="202549" y="455915"/>
                  </a:lnTo>
                  <a:lnTo>
                    <a:pt x="213394" y="463219"/>
                  </a:lnTo>
                  <a:lnTo>
                    <a:pt x="226693" y="465895"/>
                  </a:lnTo>
                  <a:lnTo>
                    <a:pt x="240005" y="463219"/>
                  </a:lnTo>
                  <a:lnTo>
                    <a:pt x="250877" y="455915"/>
                  </a:lnTo>
                  <a:lnTo>
                    <a:pt x="258209" y="445070"/>
                  </a:lnTo>
                  <a:lnTo>
                    <a:pt x="260898" y="431771"/>
                  </a:lnTo>
                  <a:lnTo>
                    <a:pt x="258209" y="418459"/>
                  </a:lnTo>
                  <a:lnTo>
                    <a:pt x="250877" y="407586"/>
                  </a:lnTo>
                  <a:lnTo>
                    <a:pt x="240005" y="400254"/>
                  </a:lnTo>
                  <a:lnTo>
                    <a:pt x="226693" y="397565"/>
                  </a:lnTo>
                  <a:close/>
                </a:path>
                <a:path w="6634480" h="509904">
                  <a:moveTo>
                    <a:pt x="419262" y="409986"/>
                  </a:moveTo>
                  <a:lnTo>
                    <a:pt x="405963" y="412675"/>
                  </a:lnTo>
                  <a:lnTo>
                    <a:pt x="395118" y="420007"/>
                  </a:lnTo>
                  <a:lnTo>
                    <a:pt x="387814" y="430880"/>
                  </a:lnTo>
                  <a:lnTo>
                    <a:pt x="385138" y="444191"/>
                  </a:lnTo>
                  <a:lnTo>
                    <a:pt x="387814" y="457490"/>
                  </a:lnTo>
                  <a:lnTo>
                    <a:pt x="395118" y="468335"/>
                  </a:lnTo>
                  <a:lnTo>
                    <a:pt x="405963" y="475639"/>
                  </a:lnTo>
                  <a:lnTo>
                    <a:pt x="419262" y="478315"/>
                  </a:lnTo>
                  <a:lnTo>
                    <a:pt x="432575" y="475639"/>
                  </a:lnTo>
                  <a:lnTo>
                    <a:pt x="443450" y="468335"/>
                  </a:lnTo>
                  <a:lnTo>
                    <a:pt x="450785" y="457490"/>
                  </a:lnTo>
                  <a:lnTo>
                    <a:pt x="453475" y="444191"/>
                  </a:lnTo>
                  <a:lnTo>
                    <a:pt x="450785" y="430880"/>
                  </a:lnTo>
                  <a:lnTo>
                    <a:pt x="443450" y="420007"/>
                  </a:lnTo>
                  <a:lnTo>
                    <a:pt x="432575" y="412675"/>
                  </a:lnTo>
                  <a:lnTo>
                    <a:pt x="419262" y="409986"/>
                  </a:lnTo>
                  <a:close/>
                </a:path>
                <a:path w="6634480" h="509904">
                  <a:moveTo>
                    <a:pt x="611839" y="298174"/>
                  </a:moveTo>
                  <a:lnTo>
                    <a:pt x="598540" y="300863"/>
                  </a:lnTo>
                  <a:lnTo>
                    <a:pt x="587695" y="308195"/>
                  </a:lnTo>
                  <a:lnTo>
                    <a:pt x="580391" y="319068"/>
                  </a:lnTo>
                  <a:lnTo>
                    <a:pt x="577714" y="332379"/>
                  </a:lnTo>
                  <a:lnTo>
                    <a:pt x="580391" y="345678"/>
                  </a:lnTo>
                  <a:lnTo>
                    <a:pt x="587695" y="356523"/>
                  </a:lnTo>
                  <a:lnTo>
                    <a:pt x="598540" y="363827"/>
                  </a:lnTo>
                  <a:lnTo>
                    <a:pt x="611839" y="366504"/>
                  </a:lnTo>
                  <a:lnTo>
                    <a:pt x="625150" y="363827"/>
                  </a:lnTo>
                  <a:lnTo>
                    <a:pt x="636023" y="356523"/>
                  </a:lnTo>
                  <a:lnTo>
                    <a:pt x="643355" y="345678"/>
                  </a:lnTo>
                  <a:lnTo>
                    <a:pt x="646044" y="332379"/>
                  </a:lnTo>
                  <a:lnTo>
                    <a:pt x="643355" y="319068"/>
                  </a:lnTo>
                  <a:lnTo>
                    <a:pt x="636023" y="308195"/>
                  </a:lnTo>
                  <a:lnTo>
                    <a:pt x="625150" y="300863"/>
                  </a:lnTo>
                  <a:lnTo>
                    <a:pt x="611839" y="298174"/>
                  </a:lnTo>
                  <a:close/>
                </a:path>
                <a:path w="6634480" h="509904">
                  <a:moveTo>
                    <a:pt x="810622" y="248478"/>
                  </a:moveTo>
                  <a:lnTo>
                    <a:pt x="797323" y="251167"/>
                  </a:lnTo>
                  <a:lnTo>
                    <a:pt x="786478" y="258499"/>
                  </a:lnTo>
                  <a:lnTo>
                    <a:pt x="779174" y="269372"/>
                  </a:lnTo>
                  <a:lnTo>
                    <a:pt x="776497" y="282684"/>
                  </a:lnTo>
                  <a:lnTo>
                    <a:pt x="779174" y="295982"/>
                  </a:lnTo>
                  <a:lnTo>
                    <a:pt x="786478" y="306827"/>
                  </a:lnTo>
                  <a:lnTo>
                    <a:pt x="797323" y="314132"/>
                  </a:lnTo>
                  <a:lnTo>
                    <a:pt x="810622" y="316808"/>
                  </a:lnTo>
                  <a:lnTo>
                    <a:pt x="823933" y="314132"/>
                  </a:lnTo>
                  <a:lnTo>
                    <a:pt x="834806" y="306827"/>
                  </a:lnTo>
                  <a:lnTo>
                    <a:pt x="842138" y="295982"/>
                  </a:lnTo>
                  <a:lnTo>
                    <a:pt x="844827" y="282684"/>
                  </a:lnTo>
                  <a:lnTo>
                    <a:pt x="842138" y="269372"/>
                  </a:lnTo>
                  <a:lnTo>
                    <a:pt x="834806" y="258499"/>
                  </a:lnTo>
                  <a:lnTo>
                    <a:pt x="823933" y="251167"/>
                  </a:lnTo>
                  <a:lnTo>
                    <a:pt x="810622" y="248478"/>
                  </a:lnTo>
                  <a:close/>
                </a:path>
                <a:path w="6634480" h="509904">
                  <a:moveTo>
                    <a:pt x="1003191" y="267112"/>
                  </a:moveTo>
                  <a:lnTo>
                    <a:pt x="989892" y="269801"/>
                  </a:lnTo>
                  <a:lnTo>
                    <a:pt x="979047" y="277133"/>
                  </a:lnTo>
                  <a:lnTo>
                    <a:pt x="971743" y="288006"/>
                  </a:lnTo>
                  <a:lnTo>
                    <a:pt x="969066" y="301318"/>
                  </a:lnTo>
                  <a:lnTo>
                    <a:pt x="971743" y="314616"/>
                  </a:lnTo>
                  <a:lnTo>
                    <a:pt x="979047" y="325462"/>
                  </a:lnTo>
                  <a:lnTo>
                    <a:pt x="989892" y="332766"/>
                  </a:lnTo>
                  <a:lnTo>
                    <a:pt x="1003191" y="335442"/>
                  </a:lnTo>
                  <a:lnTo>
                    <a:pt x="1016502" y="332766"/>
                  </a:lnTo>
                  <a:lnTo>
                    <a:pt x="1027375" y="325462"/>
                  </a:lnTo>
                  <a:lnTo>
                    <a:pt x="1034707" y="314616"/>
                  </a:lnTo>
                  <a:lnTo>
                    <a:pt x="1037396" y="301318"/>
                  </a:lnTo>
                  <a:lnTo>
                    <a:pt x="1034707" y="288006"/>
                  </a:lnTo>
                  <a:lnTo>
                    <a:pt x="1027375" y="277133"/>
                  </a:lnTo>
                  <a:lnTo>
                    <a:pt x="1016502" y="269801"/>
                  </a:lnTo>
                  <a:lnTo>
                    <a:pt x="1003191" y="267112"/>
                  </a:lnTo>
                  <a:close/>
                </a:path>
                <a:path w="6634480" h="509904">
                  <a:moveTo>
                    <a:pt x="1195760" y="186355"/>
                  </a:moveTo>
                  <a:lnTo>
                    <a:pt x="1182461" y="189044"/>
                  </a:lnTo>
                  <a:lnTo>
                    <a:pt x="1171616" y="196376"/>
                  </a:lnTo>
                  <a:lnTo>
                    <a:pt x="1164312" y="207249"/>
                  </a:lnTo>
                  <a:lnTo>
                    <a:pt x="1161636" y="220560"/>
                  </a:lnTo>
                  <a:lnTo>
                    <a:pt x="1164312" y="233859"/>
                  </a:lnTo>
                  <a:lnTo>
                    <a:pt x="1171616" y="244704"/>
                  </a:lnTo>
                  <a:lnTo>
                    <a:pt x="1182461" y="252008"/>
                  </a:lnTo>
                  <a:lnTo>
                    <a:pt x="1195760" y="254685"/>
                  </a:lnTo>
                  <a:lnTo>
                    <a:pt x="1209071" y="252008"/>
                  </a:lnTo>
                  <a:lnTo>
                    <a:pt x="1219944" y="244704"/>
                  </a:lnTo>
                  <a:lnTo>
                    <a:pt x="1227276" y="233859"/>
                  </a:lnTo>
                  <a:lnTo>
                    <a:pt x="1229965" y="220560"/>
                  </a:lnTo>
                  <a:lnTo>
                    <a:pt x="1227276" y="207249"/>
                  </a:lnTo>
                  <a:lnTo>
                    <a:pt x="1219944" y="196376"/>
                  </a:lnTo>
                  <a:lnTo>
                    <a:pt x="1209071" y="189044"/>
                  </a:lnTo>
                  <a:lnTo>
                    <a:pt x="1195760" y="186355"/>
                  </a:lnTo>
                  <a:close/>
                </a:path>
                <a:path w="6634480" h="509904">
                  <a:moveTo>
                    <a:pt x="1388337" y="248478"/>
                  </a:moveTo>
                  <a:lnTo>
                    <a:pt x="1375033" y="251167"/>
                  </a:lnTo>
                  <a:lnTo>
                    <a:pt x="1364186" y="258499"/>
                  </a:lnTo>
                  <a:lnTo>
                    <a:pt x="1356881" y="269372"/>
                  </a:lnTo>
                  <a:lnTo>
                    <a:pt x="1354205" y="282684"/>
                  </a:lnTo>
                  <a:lnTo>
                    <a:pt x="1356881" y="295982"/>
                  </a:lnTo>
                  <a:lnTo>
                    <a:pt x="1364186" y="306827"/>
                  </a:lnTo>
                  <a:lnTo>
                    <a:pt x="1375033" y="314132"/>
                  </a:lnTo>
                  <a:lnTo>
                    <a:pt x="1388337" y="316808"/>
                  </a:lnTo>
                  <a:lnTo>
                    <a:pt x="1401645" y="314132"/>
                  </a:lnTo>
                  <a:lnTo>
                    <a:pt x="1412518" y="306827"/>
                  </a:lnTo>
                  <a:lnTo>
                    <a:pt x="1419852" y="295982"/>
                  </a:lnTo>
                  <a:lnTo>
                    <a:pt x="1422542" y="282684"/>
                  </a:lnTo>
                  <a:lnTo>
                    <a:pt x="1419852" y="269372"/>
                  </a:lnTo>
                  <a:lnTo>
                    <a:pt x="1412518" y="258499"/>
                  </a:lnTo>
                  <a:lnTo>
                    <a:pt x="1401645" y="251167"/>
                  </a:lnTo>
                  <a:lnTo>
                    <a:pt x="1388337" y="248478"/>
                  </a:lnTo>
                  <a:close/>
                </a:path>
                <a:path w="6634480" h="509904">
                  <a:moveTo>
                    <a:pt x="1580906" y="68329"/>
                  </a:moveTo>
                  <a:lnTo>
                    <a:pt x="1567607" y="71018"/>
                  </a:lnTo>
                  <a:lnTo>
                    <a:pt x="1556762" y="78350"/>
                  </a:lnTo>
                  <a:lnTo>
                    <a:pt x="1549458" y="89223"/>
                  </a:lnTo>
                  <a:lnTo>
                    <a:pt x="1546781" y="102535"/>
                  </a:lnTo>
                  <a:lnTo>
                    <a:pt x="1549458" y="115833"/>
                  </a:lnTo>
                  <a:lnTo>
                    <a:pt x="1556762" y="126679"/>
                  </a:lnTo>
                  <a:lnTo>
                    <a:pt x="1567607" y="133983"/>
                  </a:lnTo>
                  <a:lnTo>
                    <a:pt x="1580906" y="136659"/>
                  </a:lnTo>
                  <a:lnTo>
                    <a:pt x="1594217" y="133983"/>
                  </a:lnTo>
                  <a:lnTo>
                    <a:pt x="1605090" y="126679"/>
                  </a:lnTo>
                  <a:lnTo>
                    <a:pt x="1612422" y="115833"/>
                  </a:lnTo>
                  <a:lnTo>
                    <a:pt x="1615111" y="102535"/>
                  </a:lnTo>
                  <a:lnTo>
                    <a:pt x="1612422" y="89223"/>
                  </a:lnTo>
                  <a:lnTo>
                    <a:pt x="1605090" y="78350"/>
                  </a:lnTo>
                  <a:lnTo>
                    <a:pt x="1594217" y="71018"/>
                  </a:lnTo>
                  <a:lnTo>
                    <a:pt x="1580906" y="68329"/>
                  </a:lnTo>
                  <a:close/>
                </a:path>
                <a:path w="6634480" h="509904">
                  <a:moveTo>
                    <a:pt x="1773475" y="99391"/>
                  </a:moveTo>
                  <a:lnTo>
                    <a:pt x="1760176" y="102080"/>
                  </a:lnTo>
                  <a:lnTo>
                    <a:pt x="1749331" y="109412"/>
                  </a:lnTo>
                  <a:lnTo>
                    <a:pt x="1742027" y="120285"/>
                  </a:lnTo>
                  <a:lnTo>
                    <a:pt x="1739350" y="133596"/>
                  </a:lnTo>
                  <a:lnTo>
                    <a:pt x="1742027" y="146895"/>
                  </a:lnTo>
                  <a:lnTo>
                    <a:pt x="1749331" y="157740"/>
                  </a:lnTo>
                  <a:lnTo>
                    <a:pt x="1760176" y="165044"/>
                  </a:lnTo>
                  <a:lnTo>
                    <a:pt x="1773475" y="167721"/>
                  </a:lnTo>
                  <a:lnTo>
                    <a:pt x="1786786" y="165044"/>
                  </a:lnTo>
                  <a:lnTo>
                    <a:pt x="1797659" y="157740"/>
                  </a:lnTo>
                  <a:lnTo>
                    <a:pt x="1804991" y="146895"/>
                  </a:lnTo>
                  <a:lnTo>
                    <a:pt x="1807680" y="133596"/>
                  </a:lnTo>
                  <a:lnTo>
                    <a:pt x="1804991" y="120285"/>
                  </a:lnTo>
                  <a:lnTo>
                    <a:pt x="1797659" y="109412"/>
                  </a:lnTo>
                  <a:lnTo>
                    <a:pt x="1786786" y="102080"/>
                  </a:lnTo>
                  <a:lnTo>
                    <a:pt x="1773475" y="99391"/>
                  </a:lnTo>
                  <a:close/>
                </a:path>
                <a:path w="6634480" h="509904">
                  <a:moveTo>
                    <a:pt x="1866653" y="130445"/>
                  </a:moveTo>
                  <a:lnTo>
                    <a:pt x="1853354" y="133134"/>
                  </a:lnTo>
                  <a:lnTo>
                    <a:pt x="1842509" y="140466"/>
                  </a:lnTo>
                  <a:lnTo>
                    <a:pt x="1835204" y="151339"/>
                  </a:lnTo>
                  <a:lnTo>
                    <a:pt x="1832528" y="164651"/>
                  </a:lnTo>
                  <a:lnTo>
                    <a:pt x="1835204" y="177951"/>
                  </a:lnTo>
                  <a:lnTo>
                    <a:pt x="1842509" y="188798"/>
                  </a:lnTo>
                  <a:lnTo>
                    <a:pt x="1853354" y="196105"/>
                  </a:lnTo>
                  <a:lnTo>
                    <a:pt x="1866653" y="198782"/>
                  </a:lnTo>
                  <a:lnTo>
                    <a:pt x="1879964" y="196105"/>
                  </a:lnTo>
                  <a:lnTo>
                    <a:pt x="1890837" y="188798"/>
                  </a:lnTo>
                  <a:lnTo>
                    <a:pt x="1898169" y="177951"/>
                  </a:lnTo>
                  <a:lnTo>
                    <a:pt x="1900858" y="164651"/>
                  </a:lnTo>
                  <a:lnTo>
                    <a:pt x="1898169" y="151339"/>
                  </a:lnTo>
                  <a:lnTo>
                    <a:pt x="1890837" y="140466"/>
                  </a:lnTo>
                  <a:lnTo>
                    <a:pt x="1879964" y="133134"/>
                  </a:lnTo>
                  <a:lnTo>
                    <a:pt x="1866653" y="130445"/>
                  </a:lnTo>
                  <a:close/>
                </a:path>
                <a:path w="6634480" h="509904">
                  <a:moveTo>
                    <a:pt x="1966044" y="149087"/>
                  </a:moveTo>
                  <a:lnTo>
                    <a:pt x="1952745" y="151776"/>
                  </a:lnTo>
                  <a:lnTo>
                    <a:pt x="1941900" y="159108"/>
                  </a:lnTo>
                  <a:lnTo>
                    <a:pt x="1934596" y="169981"/>
                  </a:lnTo>
                  <a:lnTo>
                    <a:pt x="1931920" y="183292"/>
                  </a:lnTo>
                  <a:lnTo>
                    <a:pt x="1934596" y="196591"/>
                  </a:lnTo>
                  <a:lnTo>
                    <a:pt x="1941900" y="207436"/>
                  </a:lnTo>
                  <a:lnTo>
                    <a:pt x="1952745" y="214740"/>
                  </a:lnTo>
                  <a:lnTo>
                    <a:pt x="1966044" y="217417"/>
                  </a:lnTo>
                  <a:lnTo>
                    <a:pt x="1979355" y="214740"/>
                  </a:lnTo>
                  <a:lnTo>
                    <a:pt x="1990228" y="207436"/>
                  </a:lnTo>
                  <a:lnTo>
                    <a:pt x="1997560" y="196591"/>
                  </a:lnTo>
                  <a:lnTo>
                    <a:pt x="2000249" y="183292"/>
                  </a:lnTo>
                  <a:lnTo>
                    <a:pt x="1997560" y="169981"/>
                  </a:lnTo>
                  <a:lnTo>
                    <a:pt x="1990228" y="159108"/>
                  </a:lnTo>
                  <a:lnTo>
                    <a:pt x="1979355" y="151776"/>
                  </a:lnTo>
                  <a:lnTo>
                    <a:pt x="1966044" y="149087"/>
                  </a:lnTo>
                  <a:close/>
                </a:path>
                <a:path w="6634480" h="509904">
                  <a:moveTo>
                    <a:pt x="2543759" y="130445"/>
                  </a:moveTo>
                  <a:lnTo>
                    <a:pt x="2530460" y="133134"/>
                  </a:lnTo>
                  <a:lnTo>
                    <a:pt x="2519615" y="140466"/>
                  </a:lnTo>
                  <a:lnTo>
                    <a:pt x="2512311" y="151339"/>
                  </a:lnTo>
                  <a:lnTo>
                    <a:pt x="2509634" y="164651"/>
                  </a:lnTo>
                  <a:lnTo>
                    <a:pt x="2512311" y="177951"/>
                  </a:lnTo>
                  <a:lnTo>
                    <a:pt x="2519615" y="188798"/>
                  </a:lnTo>
                  <a:lnTo>
                    <a:pt x="2530460" y="196105"/>
                  </a:lnTo>
                  <a:lnTo>
                    <a:pt x="2543759" y="198782"/>
                  </a:lnTo>
                  <a:lnTo>
                    <a:pt x="2557070" y="196105"/>
                  </a:lnTo>
                  <a:lnTo>
                    <a:pt x="2567943" y="188798"/>
                  </a:lnTo>
                  <a:lnTo>
                    <a:pt x="2575275" y="177951"/>
                  </a:lnTo>
                  <a:lnTo>
                    <a:pt x="2577964" y="164651"/>
                  </a:lnTo>
                  <a:lnTo>
                    <a:pt x="2575275" y="151339"/>
                  </a:lnTo>
                  <a:lnTo>
                    <a:pt x="2567943" y="140466"/>
                  </a:lnTo>
                  <a:lnTo>
                    <a:pt x="2557070" y="133134"/>
                  </a:lnTo>
                  <a:lnTo>
                    <a:pt x="2543759" y="130445"/>
                  </a:lnTo>
                  <a:close/>
                </a:path>
                <a:path w="6634480" h="509904">
                  <a:moveTo>
                    <a:pt x="3121474" y="6206"/>
                  </a:moveTo>
                  <a:lnTo>
                    <a:pt x="3108175" y="8895"/>
                  </a:lnTo>
                  <a:lnTo>
                    <a:pt x="3097330" y="16227"/>
                  </a:lnTo>
                  <a:lnTo>
                    <a:pt x="3090026" y="27100"/>
                  </a:lnTo>
                  <a:lnTo>
                    <a:pt x="3087349" y="40411"/>
                  </a:lnTo>
                  <a:lnTo>
                    <a:pt x="3090026" y="53711"/>
                  </a:lnTo>
                  <a:lnTo>
                    <a:pt x="3097330" y="64559"/>
                  </a:lnTo>
                  <a:lnTo>
                    <a:pt x="3108175" y="71866"/>
                  </a:lnTo>
                  <a:lnTo>
                    <a:pt x="3121474" y="74543"/>
                  </a:lnTo>
                  <a:lnTo>
                    <a:pt x="3134785" y="71866"/>
                  </a:lnTo>
                  <a:lnTo>
                    <a:pt x="3145658" y="64559"/>
                  </a:lnTo>
                  <a:lnTo>
                    <a:pt x="3152990" y="53711"/>
                  </a:lnTo>
                  <a:lnTo>
                    <a:pt x="3155679" y="40411"/>
                  </a:lnTo>
                  <a:lnTo>
                    <a:pt x="3152990" y="27100"/>
                  </a:lnTo>
                  <a:lnTo>
                    <a:pt x="3145658" y="16227"/>
                  </a:lnTo>
                  <a:lnTo>
                    <a:pt x="3134785" y="8895"/>
                  </a:lnTo>
                  <a:lnTo>
                    <a:pt x="3121474" y="6206"/>
                  </a:lnTo>
                  <a:close/>
                </a:path>
                <a:path w="6634480" h="509904">
                  <a:moveTo>
                    <a:pt x="3705395" y="80750"/>
                  </a:moveTo>
                  <a:lnTo>
                    <a:pt x="3692096" y="83439"/>
                  </a:lnTo>
                  <a:lnTo>
                    <a:pt x="3681251" y="90771"/>
                  </a:lnTo>
                  <a:lnTo>
                    <a:pt x="3673947" y="101644"/>
                  </a:lnTo>
                  <a:lnTo>
                    <a:pt x="3671271" y="114955"/>
                  </a:lnTo>
                  <a:lnTo>
                    <a:pt x="3673947" y="128255"/>
                  </a:lnTo>
                  <a:lnTo>
                    <a:pt x="3681251" y="139102"/>
                  </a:lnTo>
                  <a:lnTo>
                    <a:pt x="3692096" y="146409"/>
                  </a:lnTo>
                  <a:lnTo>
                    <a:pt x="3705395" y="149087"/>
                  </a:lnTo>
                  <a:lnTo>
                    <a:pt x="3718711" y="146409"/>
                  </a:lnTo>
                  <a:lnTo>
                    <a:pt x="3729586" y="139102"/>
                  </a:lnTo>
                  <a:lnTo>
                    <a:pt x="3736919" y="128255"/>
                  </a:lnTo>
                  <a:lnTo>
                    <a:pt x="3739608" y="114955"/>
                  </a:lnTo>
                  <a:lnTo>
                    <a:pt x="3736919" y="101644"/>
                  </a:lnTo>
                  <a:lnTo>
                    <a:pt x="3729586" y="90771"/>
                  </a:lnTo>
                  <a:lnTo>
                    <a:pt x="3718711" y="83439"/>
                  </a:lnTo>
                  <a:lnTo>
                    <a:pt x="3705395" y="80750"/>
                  </a:lnTo>
                  <a:close/>
                </a:path>
                <a:path w="6634480" h="509904">
                  <a:moveTo>
                    <a:pt x="4283110" y="18634"/>
                  </a:moveTo>
                  <a:lnTo>
                    <a:pt x="4269811" y="21323"/>
                  </a:lnTo>
                  <a:lnTo>
                    <a:pt x="4258966" y="28655"/>
                  </a:lnTo>
                  <a:lnTo>
                    <a:pt x="4251662" y="39528"/>
                  </a:lnTo>
                  <a:lnTo>
                    <a:pt x="4248985" y="52839"/>
                  </a:lnTo>
                  <a:lnTo>
                    <a:pt x="4251662" y="66138"/>
                  </a:lnTo>
                  <a:lnTo>
                    <a:pt x="4258966" y="76983"/>
                  </a:lnTo>
                  <a:lnTo>
                    <a:pt x="4269811" y="84287"/>
                  </a:lnTo>
                  <a:lnTo>
                    <a:pt x="4283110" y="86963"/>
                  </a:lnTo>
                  <a:lnTo>
                    <a:pt x="4296422" y="84287"/>
                  </a:lnTo>
                  <a:lnTo>
                    <a:pt x="4307298" y="76983"/>
                  </a:lnTo>
                  <a:lnTo>
                    <a:pt x="4314632" y="66138"/>
                  </a:lnTo>
                  <a:lnTo>
                    <a:pt x="4317323" y="52839"/>
                  </a:lnTo>
                  <a:lnTo>
                    <a:pt x="4314632" y="39528"/>
                  </a:lnTo>
                  <a:lnTo>
                    <a:pt x="4307298" y="28655"/>
                  </a:lnTo>
                  <a:lnTo>
                    <a:pt x="4296422" y="21323"/>
                  </a:lnTo>
                  <a:lnTo>
                    <a:pt x="4283110" y="18634"/>
                  </a:lnTo>
                  <a:close/>
                </a:path>
                <a:path w="6634480" h="509904">
                  <a:moveTo>
                    <a:pt x="4860825" y="0"/>
                  </a:moveTo>
                  <a:lnTo>
                    <a:pt x="4847526" y="2688"/>
                  </a:lnTo>
                  <a:lnTo>
                    <a:pt x="4836681" y="10021"/>
                  </a:lnTo>
                  <a:lnTo>
                    <a:pt x="4829376" y="20893"/>
                  </a:lnTo>
                  <a:lnTo>
                    <a:pt x="4826700" y="34205"/>
                  </a:lnTo>
                  <a:lnTo>
                    <a:pt x="4829376" y="47504"/>
                  </a:lnTo>
                  <a:lnTo>
                    <a:pt x="4836681" y="58349"/>
                  </a:lnTo>
                  <a:lnTo>
                    <a:pt x="4847526" y="65653"/>
                  </a:lnTo>
                  <a:lnTo>
                    <a:pt x="4860825" y="68329"/>
                  </a:lnTo>
                  <a:lnTo>
                    <a:pt x="4874136" y="65653"/>
                  </a:lnTo>
                  <a:lnTo>
                    <a:pt x="4885009" y="58349"/>
                  </a:lnTo>
                  <a:lnTo>
                    <a:pt x="4892341" y="47504"/>
                  </a:lnTo>
                  <a:lnTo>
                    <a:pt x="4895030" y="34205"/>
                  </a:lnTo>
                  <a:lnTo>
                    <a:pt x="4892341" y="20893"/>
                  </a:lnTo>
                  <a:lnTo>
                    <a:pt x="4885009" y="10021"/>
                  </a:lnTo>
                  <a:lnTo>
                    <a:pt x="4874136" y="2688"/>
                  </a:lnTo>
                  <a:lnTo>
                    <a:pt x="4860825" y="0"/>
                  </a:lnTo>
                  <a:close/>
                </a:path>
                <a:path w="6634480" h="509904">
                  <a:moveTo>
                    <a:pt x="5438539" y="37268"/>
                  </a:moveTo>
                  <a:lnTo>
                    <a:pt x="5425241" y="39957"/>
                  </a:lnTo>
                  <a:lnTo>
                    <a:pt x="5414396" y="47289"/>
                  </a:lnTo>
                  <a:lnTo>
                    <a:pt x="5407091" y="58162"/>
                  </a:lnTo>
                  <a:lnTo>
                    <a:pt x="5404415" y="71473"/>
                  </a:lnTo>
                  <a:lnTo>
                    <a:pt x="5407091" y="84772"/>
                  </a:lnTo>
                  <a:lnTo>
                    <a:pt x="5414396" y="95617"/>
                  </a:lnTo>
                  <a:lnTo>
                    <a:pt x="5425241" y="102921"/>
                  </a:lnTo>
                  <a:lnTo>
                    <a:pt x="5438539" y="105597"/>
                  </a:lnTo>
                  <a:lnTo>
                    <a:pt x="5451851" y="102921"/>
                  </a:lnTo>
                  <a:lnTo>
                    <a:pt x="5462724" y="95617"/>
                  </a:lnTo>
                  <a:lnTo>
                    <a:pt x="5470056" y="84772"/>
                  </a:lnTo>
                  <a:lnTo>
                    <a:pt x="5472745" y="71473"/>
                  </a:lnTo>
                  <a:lnTo>
                    <a:pt x="5470056" y="58162"/>
                  </a:lnTo>
                  <a:lnTo>
                    <a:pt x="5462724" y="47289"/>
                  </a:lnTo>
                  <a:lnTo>
                    <a:pt x="5451851" y="39957"/>
                  </a:lnTo>
                  <a:lnTo>
                    <a:pt x="5438539" y="37268"/>
                  </a:lnTo>
                  <a:close/>
                </a:path>
                <a:path w="6634480" h="509904">
                  <a:moveTo>
                    <a:pt x="6016254" y="6206"/>
                  </a:moveTo>
                  <a:lnTo>
                    <a:pt x="6002955" y="8895"/>
                  </a:lnTo>
                  <a:lnTo>
                    <a:pt x="5992110" y="16227"/>
                  </a:lnTo>
                  <a:lnTo>
                    <a:pt x="5984806" y="27100"/>
                  </a:lnTo>
                  <a:lnTo>
                    <a:pt x="5982130" y="40411"/>
                  </a:lnTo>
                  <a:lnTo>
                    <a:pt x="5984806" y="53711"/>
                  </a:lnTo>
                  <a:lnTo>
                    <a:pt x="5992110" y="64559"/>
                  </a:lnTo>
                  <a:lnTo>
                    <a:pt x="6002955" y="71866"/>
                  </a:lnTo>
                  <a:lnTo>
                    <a:pt x="6016254" y="74543"/>
                  </a:lnTo>
                  <a:lnTo>
                    <a:pt x="6029566" y="71866"/>
                  </a:lnTo>
                  <a:lnTo>
                    <a:pt x="6040439" y="64559"/>
                  </a:lnTo>
                  <a:lnTo>
                    <a:pt x="6047771" y="53711"/>
                  </a:lnTo>
                  <a:lnTo>
                    <a:pt x="6050460" y="40411"/>
                  </a:lnTo>
                  <a:lnTo>
                    <a:pt x="6047771" y="27100"/>
                  </a:lnTo>
                  <a:lnTo>
                    <a:pt x="6040439" y="16227"/>
                  </a:lnTo>
                  <a:lnTo>
                    <a:pt x="6029566" y="8895"/>
                  </a:lnTo>
                  <a:lnTo>
                    <a:pt x="6016254" y="6206"/>
                  </a:lnTo>
                  <a:close/>
                </a:path>
                <a:path w="6634480" h="509904">
                  <a:moveTo>
                    <a:pt x="6600176" y="80750"/>
                  </a:moveTo>
                  <a:lnTo>
                    <a:pt x="6586877" y="83439"/>
                  </a:lnTo>
                  <a:lnTo>
                    <a:pt x="6576032" y="90771"/>
                  </a:lnTo>
                  <a:lnTo>
                    <a:pt x="6568727" y="101644"/>
                  </a:lnTo>
                  <a:lnTo>
                    <a:pt x="6566051" y="114955"/>
                  </a:lnTo>
                  <a:lnTo>
                    <a:pt x="6568727" y="128255"/>
                  </a:lnTo>
                  <a:lnTo>
                    <a:pt x="6576032" y="139102"/>
                  </a:lnTo>
                  <a:lnTo>
                    <a:pt x="6586877" y="146409"/>
                  </a:lnTo>
                  <a:lnTo>
                    <a:pt x="6600176" y="149087"/>
                  </a:lnTo>
                  <a:lnTo>
                    <a:pt x="6613488" y="146409"/>
                  </a:lnTo>
                  <a:lnTo>
                    <a:pt x="6624364" y="139102"/>
                  </a:lnTo>
                  <a:lnTo>
                    <a:pt x="6631698" y="128255"/>
                  </a:lnTo>
                  <a:lnTo>
                    <a:pt x="6634388" y="114955"/>
                  </a:lnTo>
                  <a:lnTo>
                    <a:pt x="6631698" y="101644"/>
                  </a:lnTo>
                  <a:lnTo>
                    <a:pt x="6624364" y="90771"/>
                  </a:lnTo>
                  <a:lnTo>
                    <a:pt x="6613488" y="83439"/>
                  </a:lnTo>
                  <a:lnTo>
                    <a:pt x="6600176" y="80750"/>
                  </a:lnTo>
                  <a:close/>
                </a:path>
              </a:pathLst>
            </a:custGeom>
            <a:solidFill>
              <a:srgbClr val="9F33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pic>
        <p:nvPicPr>
          <p:cNvPr id="263" name="object 88">
            <a:extLst>
              <a:ext uri="{FF2B5EF4-FFF2-40B4-BE49-F238E27FC236}">
                <a16:creationId xmlns:a16="http://schemas.microsoft.com/office/drawing/2014/main" id="{3E4E703E-A373-10B1-6C5E-1DD7B59C7185}"/>
              </a:ext>
            </a:extLst>
          </p:cNvPr>
          <p:cNvPicPr/>
          <p:nvPr/>
        </p:nvPicPr>
        <p:blipFill>
          <a:blip r:embed="rId2" cstate="print"/>
          <a:stretch>
            <a:fillRect/>
          </a:stretch>
        </p:blipFill>
        <p:spPr>
          <a:xfrm>
            <a:off x="3169915" y="2773814"/>
            <a:ext cx="197643" cy="105058"/>
          </a:xfrm>
          <a:prstGeom prst="rect">
            <a:avLst/>
          </a:prstGeom>
        </p:spPr>
      </p:pic>
      <p:pic>
        <p:nvPicPr>
          <p:cNvPr id="264" name="object 89">
            <a:extLst>
              <a:ext uri="{FF2B5EF4-FFF2-40B4-BE49-F238E27FC236}">
                <a16:creationId xmlns:a16="http://schemas.microsoft.com/office/drawing/2014/main" id="{A801E3B3-2C9E-21C7-07DD-D3495F52C9FD}"/>
              </a:ext>
            </a:extLst>
          </p:cNvPr>
          <p:cNvPicPr/>
          <p:nvPr/>
        </p:nvPicPr>
        <p:blipFill>
          <a:blip r:embed="rId3" cstate="print"/>
          <a:stretch>
            <a:fillRect/>
          </a:stretch>
        </p:blipFill>
        <p:spPr>
          <a:xfrm>
            <a:off x="1733985" y="3192603"/>
            <a:ext cx="69703" cy="69535"/>
          </a:xfrm>
          <a:prstGeom prst="rect">
            <a:avLst/>
          </a:prstGeom>
        </p:spPr>
      </p:pic>
      <p:pic>
        <p:nvPicPr>
          <p:cNvPr id="265" name="object 90">
            <a:extLst>
              <a:ext uri="{FF2B5EF4-FFF2-40B4-BE49-F238E27FC236}">
                <a16:creationId xmlns:a16="http://schemas.microsoft.com/office/drawing/2014/main" id="{3EC48BFB-1FC1-DA23-8938-0E5F6ADAB5E5}"/>
              </a:ext>
            </a:extLst>
          </p:cNvPr>
          <p:cNvPicPr/>
          <p:nvPr/>
        </p:nvPicPr>
        <p:blipFill>
          <a:blip r:embed="rId4" cstate="print"/>
          <a:stretch>
            <a:fillRect/>
          </a:stretch>
        </p:blipFill>
        <p:spPr>
          <a:xfrm>
            <a:off x="2265230" y="2826240"/>
            <a:ext cx="69709" cy="69535"/>
          </a:xfrm>
          <a:prstGeom prst="rect">
            <a:avLst/>
          </a:prstGeom>
        </p:spPr>
      </p:pic>
      <p:pic>
        <p:nvPicPr>
          <p:cNvPr id="266" name="object 91">
            <a:extLst>
              <a:ext uri="{FF2B5EF4-FFF2-40B4-BE49-F238E27FC236}">
                <a16:creationId xmlns:a16="http://schemas.microsoft.com/office/drawing/2014/main" id="{812B9521-780D-C2BC-0925-75227186F331}"/>
              </a:ext>
            </a:extLst>
          </p:cNvPr>
          <p:cNvPicPr/>
          <p:nvPr/>
        </p:nvPicPr>
        <p:blipFill>
          <a:blip r:embed="rId5" cstate="print"/>
          <a:stretch>
            <a:fillRect/>
          </a:stretch>
        </p:blipFill>
        <p:spPr>
          <a:xfrm>
            <a:off x="2440435" y="2792417"/>
            <a:ext cx="69703" cy="69541"/>
          </a:xfrm>
          <a:prstGeom prst="rect">
            <a:avLst/>
          </a:prstGeom>
        </p:spPr>
      </p:pic>
      <p:pic>
        <p:nvPicPr>
          <p:cNvPr id="267" name="object 92">
            <a:extLst>
              <a:ext uri="{FF2B5EF4-FFF2-40B4-BE49-F238E27FC236}">
                <a16:creationId xmlns:a16="http://schemas.microsoft.com/office/drawing/2014/main" id="{0F003CF0-95EB-56D4-3E79-E52610188928}"/>
              </a:ext>
            </a:extLst>
          </p:cNvPr>
          <p:cNvPicPr/>
          <p:nvPr/>
        </p:nvPicPr>
        <p:blipFill>
          <a:blip r:embed="rId5" cstate="print"/>
          <a:stretch>
            <a:fillRect/>
          </a:stretch>
        </p:blipFill>
        <p:spPr>
          <a:xfrm>
            <a:off x="2615633" y="2764236"/>
            <a:ext cx="69703" cy="69541"/>
          </a:xfrm>
          <a:prstGeom prst="rect">
            <a:avLst/>
          </a:prstGeom>
        </p:spPr>
      </p:pic>
      <p:pic>
        <p:nvPicPr>
          <p:cNvPr id="268" name="object 93">
            <a:extLst>
              <a:ext uri="{FF2B5EF4-FFF2-40B4-BE49-F238E27FC236}">
                <a16:creationId xmlns:a16="http://schemas.microsoft.com/office/drawing/2014/main" id="{0D939403-CF2D-4ACE-C0B5-D540C5511B5F}"/>
              </a:ext>
            </a:extLst>
          </p:cNvPr>
          <p:cNvPicPr/>
          <p:nvPr/>
        </p:nvPicPr>
        <p:blipFill>
          <a:blip r:embed="rId6" cstate="print"/>
          <a:stretch>
            <a:fillRect/>
          </a:stretch>
        </p:blipFill>
        <p:spPr>
          <a:xfrm>
            <a:off x="3316427" y="2741689"/>
            <a:ext cx="69709" cy="69541"/>
          </a:xfrm>
          <a:prstGeom prst="rect">
            <a:avLst/>
          </a:prstGeom>
        </p:spPr>
      </p:pic>
      <p:pic>
        <p:nvPicPr>
          <p:cNvPr id="269" name="object 94">
            <a:extLst>
              <a:ext uri="{FF2B5EF4-FFF2-40B4-BE49-F238E27FC236}">
                <a16:creationId xmlns:a16="http://schemas.microsoft.com/office/drawing/2014/main" id="{BE518683-8E1B-76D6-0638-7EBA555CB94A}"/>
              </a:ext>
            </a:extLst>
          </p:cNvPr>
          <p:cNvPicPr/>
          <p:nvPr/>
        </p:nvPicPr>
        <p:blipFill>
          <a:blip r:embed="rId7" cstate="print"/>
          <a:stretch>
            <a:fillRect/>
          </a:stretch>
        </p:blipFill>
        <p:spPr>
          <a:xfrm>
            <a:off x="3842023" y="2719142"/>
            <a:ext cx="69709" cy="69541"/>
          </a:xfrm>
          <a:prstGeom prst="rect">
            <a:avLst/>
          </a:prstGeom>
        </p:spPr>
      </p:pic>
      <p:pic>
        <p:nvPicPr>
          <p:cNvPr id="270" name="object 95">
            <a:extLst>
              <a:ext uri="{FF2B5EF4-FFF2-40B4-BE49-F238E27FC236}">
                <a16:creationId xmlns:a16="http://schemas.microsoft.com/office/drawing/2014/main" id="{7154D590-4A2A-FBB3-D444-3D714DF271A5}"/>
              </a:ext>
            </a:extLst>
          </p:cNvPr>
          <p:cNvPicPr/>
          <p:nvPr/>
        </p:nvPicPr>
        <p:blipFill>
          <a:blip r:embed="rId3" cstate="print"/>
          <a:stretch>
            <a:fillRect/>
          </a:stretch>
        </p:blipFill>
        <p:spPr>
          <a:xfrm>
            <a:off x="4367625" y="2645875"/>
            <a:ext cx="69703" cy="69535"/>
          </a:xfrm>
          <a:prstGeom prst="rect">
            <a:avLst/>
          </a:prstGeom>
        </p:spPr>
      </p:pic>
      <p:pic>
        <p:nvPicPr>
          <p:cNvPr id="271" name="object 96">
            <a:extLst>
              <a:ext uri="{FF2B5EF4-FFF2-40B4-BE49-F238E27FC236}">
                <a16:creationId xmlns:a16="http://schemas.microsoft.com/office/drawing/2014/main" id="{DB3D8404-8C0A-BC6A-2EFA-2FA73A13EE9B}"/>
              </a:ext>
            </a:extLst>
          </p:cNvPr>
          <p:cNvPicPr/>
          <p:nvPr/>
        </p:nvPicPr>
        <p:blipFill>
          <a:blip r:embed="rId8" cstate="print"/>
          <a:stretch>
            <a:fillRect/>
          </a:stretch>
        </p:blipFill>
        <p:spPr>
          <a:xfrm>
            <a:off x="4898876" y="2651510"/>
            <a:ext cx="69703" cy="69535"/>
          </a:xfrm>
          <a:prstGeom prst="rect">
            <a:avLst/>
          </a:prstGeom>
        </p:spPr>
      </p:pic>
      <p:pic>
        <p:nvPicPr>
          <p:cNvPr id="272" name="object 97">
            <a:extLst>
              <a:ext uri="{FF2B5EF4-FFF2-40B4-BE49-F238E27FC236}">
                <a16:creationId xmlns:a16="http://schemas.microsoft.com/office/drawing/2014/main" id="{238C9F7D-A2A3-BA73-0922-30FA454A7B57}"/>
              </a:ext>
            </a:extLst>
          </p:cNvPr>
          <p:cNvPicPr/>
          <p:nvPr/>
        </p:nvPicPr>
        <p:blipFill>
          <a:blip r:embed="rId9" cstate="print"/>
          <a:stretch>
            <a:fillRect/>
          </a:stretch>
        </p:blipFill>
        <p:spPr>
          <a:xfrm>
            <a:off x="5424472" y="2707873"/>
            <a:ext cx="69703" cy="69535"/>
          </a:xfrm>
          <a:prstGeom prst="rect">
            <a:avLst/>
          </a:prstGeom>
        </p:spPr>
      </p:pic>
      <p:pic>
        <p:nvPicPr>
          <p:cNvPr id="273" name="object 98">
            <a:extLst>
              <a:ext uri="{FF2B5EF4-FFF2-40B4-BE49-F238E27FC236}">
                <a16:creationId xmlns:a16="http://schemas.microsoft.com/office/drawing/2014/main" id="{A5FB4593-A8C9-B562-829F-F567D5EBCE80}"/>
              </a:ext>
            </a:extLst>
          </p:cNvPr>
          <p:cNvPicPr/>
          <p:nvPr/>
        </p:nvPicPr>
        <p:blipFill>
          <a:blip r:embed="rId4" cstate="print"/>
          <a:stretch>
            <a:fillRect/>
          </a:stretch>
        </p:blipFill>
        <p:spPr>
          <a:xfrm>
            <a:off x="5950068" y="2662781"/>
            <a:ext cx="69709" cy="69541"/>
          </a:xfrm>
          <a:prstGeom prst="rect">
            <a:avLst/>
          </a:prstGeom>
        </p:spPr>
      </p:pic>
      <p:pic>
        <p:nvPicPr>
          <p:cNvPr id="274" name="object 99">
            <a:extLst>
              <a:ext uri="{FF2B5EF4-FFF2-40B4-BE49-F238E27FC236}">
                <a16:creationId xmlns:a16="http://schemas.microsoft.com/office/drawing/2014/main" id="{25C329AE-E380-5799-D68E-95BD3C945BFD}"/>
              </a:ext>
            </a:extLst>
          </p:cNvPr>
          <p:cNvPicPr/>
          <p:nvPr/>
        </p:nvPicPr>
        <p:blipFill>
          <a:blip r:embed="rId10" cstate="print"/>
          <a:stretch>
            <a:fillRect/>
          </a:stretch>
        </p:blipFill>
        <p:spPr>
          <a:xfrm>
            <a:off x="6475671" y="2657145"/>
            <a:ext cx="69703" cy="69535"/>
          </a:xfrm>
          <a:prstGeom prst="rect">
            <a:avLst/>
          </a:prstGeom>
        </p:spPr>
      </p:pic>
      <p:pic>
        <p:nvPicPr>
          <p:cNvPr id="275" name="object 100">
            <a:extLst>
              <a:ext uri="{FF2B5EF4-FFF2-40B4-BE49-F238E27FC236}">
                <a16:creationId xmlns:a16="http://schemas.microsoft.com/office/drawing/2014/main" id="{2F3325F7-8669-4BD9-36FD-CF1F8F932941}"/>
              </a:ext>
            </a:extLst>
          </p:cNvPr>
          <p:cNvPicPr/>
          <p:nvPr/>
        </p:nvPicPr>
        <p:blipFill>
          <a:blip r:embed="rId11" cstate="print"/>
          <a:stretch>
            <a:fillRect/>
          </a:stretch>
        </p:blipFill>
        <p:spPr>
          <a:xfrm>
            <a:off x="7001266" y="2640233"/>
            <a:ext cx="69703" cy="69541"/>
          </a:xfrm>
          <a:prstGeom prst="rect">
            <a:avLst/>
          </a:prstGeom>
        </p:spPr>
      </p:pic>
      <p:pic>
        <p:nvPicPr>
          <p:cNvPr id="276" name="object 101">
            <a:extLst>
              <a:ext uri="{FF2B5EF4-FFF2-40B4-BE49-F238E27FC236}">
                <a16:creationId xmlns:a16="http://schemas.microsoft.com/office/drawing/2014/main" id="{36AB823F-34A3-F829-2884-E73C5C0FE108}"/>
              </a:ext>
            </a:extLst>
          </p:cNvPr>
          <p:cNvPicPr/>
          <p:nvPr/>
        </p:nvPicPr>
        <p:blipFill>
          <a:blip r:embed="rId3" cstate="print"/>
          <a:stretch>
            <a:fillRect/>
          </a:stretch>
        </p:blipFill>
        <p:spPr>
          <a:xfrm>
            <a:off x="7532517" y="2628964"/>
            <a:ext cx="69703" cy="69535"/>
          </a:xfrm>
          <a:prstGeom prst="rect">
            <a:avLst/>
          </a:prstGeom>
        </p:spPr>
      </p:pic>
      <p:pic>
        <p:nvPicPr>
          <p:cNvPr id="277" name="object 102">
            <a:extLst>
              <a:ext uri="{FF2B5EF4-FFF2-40B4-BE49-F238E27FC236}">
                <a16:creationId xmlns:a16="http://schemas.microsoft.com/office/drawing/2014/main" id="{B9AAF0C1-F3BD-4A53-4379-1D3CB8C3EBB2}"/>
              </a:ext>
            </a:extLst>
          </p:cNvPr>
          <p:cNvPicPr/>
          <p:nvPr/>
        </p:nvPicPr>
        <p:blipFill>
          <a:blip r:embed="rId12" cstate="print"/>
          <a:stretch>
            <a:fillRect/>
          </a:stretch>
        </p:blipFill>
        <p:spPr>
          <a:xfrm>
            <a:off x="1558787" y="3090909"/>
            <a:ext cx="69703" cy="69468"/>
          </a:xfrm>
          <a:prstGeom prst="rect">
            <a:avLst/>
          </a:prstGeom>
        </p:spPr>
      </p:pic>
      <p:pic>
        <p:nvPicPr>
          <p:cNvPr id="278" name="object 103">
            <a:extLst>
              <a:ext uri="{FF2B5EF4-FFF2-40B4-BE49-F238E27FC236}">
                <a16:creationId xmlns:a16="http://schemas.microsoft.com/office/drawing/2014/main" id="{59C3DA90-4C24-461E-24A3-15A7B597528A}"/>
              </a:ext>
            </a:extLst>
          </p:cNvPr>
          <p:cNvPicPr/>
          <p:nvPr/>
        </p:nvPicPr>
        <p:blipFill>
          <a:blip r:embed="rId13" cstate="print"/>
          <a:stretch>
            <a:fillRect/>
          </a:stretch>
        </p:blipFill>
        <p:spPr>
          <a:xfrm>
            <a:off x="1733985" y="3051491"/>
            <a:ext cx="69703" cy="69475"/>
          </a:xfrm>
          <a:prstGeom prst="rect">
            <a:avLst/>
          </a:prstGeom>
        </p:spPr>
      </p:pic>
      <p:pic>
        <p:nvPicPr>
          <p:cNvPr id="279" name="object 104">
            <a:extLst>
              <a:ext uri="{FF2B5EF4-FFF2-40B4-BE49-F238E27FC236}">
                <a16:creationId xmlns:a16="http://schemas.microsoft.com/office/drawing/2014/main" id="{A8F8CF86-40D9-2268-8B27-1C5D9D07EC00}"/>
              </a:ext>
            </a:extLst>
          </p:cNvPr>
          <p:cNvPicPr/>
          <p:nvPr/>
        </p:nvPicPr>
        <p:blipFill>
          <a:blip r:embed="rId14" cstate="print"/>
          <a:stretch>
            <a:fillRect/>
          </a:stretch>
        </p:blipFill>
        <p:spPr>
          <a:xfrm>
            <a:off x="1909185" y="3062754"/>
            <a:ext cx="69703" cy="69475"/>
          </a:xfrm>
          <a:prstGeom prst="rect">
            <a:avLst/>
          </a:prstGeom>
        </p:spPr>
      </p:pic>
      <p:pic>
        <p:nvPicPr>
          <p:cNvPr id="280" name="object 105">
            <a:extLst>
              <a:ext uri="{FF2B5EF4-FFF2-40B4-BE49-F238E27FC236}">
                <a16:creationId xmlns:a16="http://schemas.microsoft.com/office/drawing/2014/main" id="{8D950AA6-000A-9D5A-1C5F-250262741EC5}"/>
              </a:ext>
            </a:extLst>
          </p:cNvPr>
          <p:cNvPicPr/>
          <p:nvPr/>
        </p:nvPicPr>
        <p:blipFill>
          <a:blip r:embed="rId13" cstate="print"/>
          <a:stretch>
            <a:fillRect/>
          </a:stretch>
        </p:blipFill>
        <p:spPr>
          <a:xfrm>
            <a:off x="2084383" y="2961407"/>
            <a:ext cx="69703" cy="69475"/>
          </a:xfrm>
          <a:prstGeom prst="rect">
            <a:avLst/>
          </a:prstGeom>
        </p:spPr>
      </p:pic>
      <p:pic>
        <p:nvPicPr>
          <p:cNvPr id="281" name="object 106">
            <a:extLst>
              <a:ext uri="{FF2B5EF4-FFF2-40B4-BE49-F238E27FC236}">
                <a16:creationId xmlns:a16="http://schemas.microsoft.com/office/drawing/2014/main" id="{9D08BE64-69C6-5CA1-98DB-ACECA9E4AE3E}"/>
              </a:ext>
            </a:extLst>
          </p:cNvPr>
          <p:cNvPicPr/>
          <p:nvPr/>
        </p:nvPicPr>
        <p:blipFill>
          <a:blip r:embed="rId15" cstate="print"/>
          <a:stretch>
            <a:fillRect/>
          </a:stretch>
        </p:blipFill>
        <p:spPr>
          <a:xfrm>
            <a:off x="2265230" y="2916367"/>
            <a:ext cx="69709" cy="69468"/>
          </a:xfrm>
          <a:prstGeom prst="rect">
            <a:avLst/>
          </a:prstGeom>
        </p:spPr>
      </p:pic>
      <p:pic>
        <p:nvPicPr>
          <p:cNvPr id="282" name="object 107">
            <a:extLst>
              <a:ext uri="{FF2B5EF4-FFF2-40B4-BE49-F238E27FC236}">
                <a16:creationId xmlns:a16="http://schemas.microsoft.com/office/drawing/2014/main" id="{786BEA04-82BC-CFBB-53F6-5C662D3498F9}"/>
              </a:ext>
            </a:extLst>
          </p:cNvPr>
          <p:cNvPicPr/>
          <p:nvPr/>
        </p:nvPicPr>
        <p:blipFill>
          <a:blip r:embed="rId12" cstate="print"/>
          <a:stretch>
            <a:fillRect/>
          </a:stretch>
        </p:blipFill>
        <p:spPr>
          <a:xfrm>
            <a:off x="2440435" y="2933258"/>
            <a:ext cx="69703" cy="69468"/>
          </a:xfrm>
          <a:prstGeom prst="rect">
            <a:avLst/>
          </a:prstGeom>
        </p:spPr>
      </p:pic>
      <p:pic>
        <p:nvPicPr>
          <p:cNvPr id="283" name="object 108">
            <a:extLst>
              <a:ext uri="{FF2B5EF4-FFF2-40B4-BE49-F238E27FC236}">
                <a16:creationId xmlns:a16="http://schemas.microsoft.com/office/drawing/2014/main" id="{A5C13C4D-F347-FFD6-C999-89E945C6DB7B}"/>
              </a:ext>
            </a:extLst>
          </p:cNvPr>
          <p:cNvPicPr/>
          <p:nvPr/>
        </p:nvPicPr>
        <p:blipFill>
          <a:blip r:embed="rId16" cstate="print"/>
          <a:stretch>
            <a:fillRect/>
          </a:stretch>
        </p:blipFill>
        <p:spPr>
          <a:xfrm>
            <a:off x="2615633" y="2860058"/>
            <a:ext cx="69703" cy="69475"/>
          </a:xfrm>
          <a:prstGeom prst="rect">
            <a:avLst/>
          </a:prstGeom>
        </p:spPr>
      </p:pic>
      <p:pic>
        <p:nvPicPr>
          <p:cNvPr id="284" name="object 109">
            <a:extLst>
              <a:ext uri="{FF2B5EF4-FFF2-40B4-BE49-F238E27FC236}">
                <a16:creationId xmlns:a16="http://schemas.microsoft.com/office/drawing/2014/main" id="{85FBC5E9-A847-99F2-F85E-D5143FE03FCC}"/>
              </a:ext>
            </a:extLst>
          </p:cNvPr>
          <p:cNvPicPr/>
          <p:nvPr/>
        </p:nvPicPr>
        <p:blipFill>
          <a:blip r:embed="rId17" cstate="print"/>
          <a:stretch>
            <a:fillRect/>
          </a:stretch>
        </p:blipFill>
        <p:spPr>
          <a:xfrm>
            <a:off x="2790832" y="2916367"/>
            <a:ext cx="69703" cy="69468"/>
          </a:xfrm>
          <a:prstGeom prst="rect">
            <a:avLst/>
          </a:prstGeom>
        </p:spPr>
      </p:pic>
      <p:pic>
        <p:nvPicPr>
          <p:cNvPr id="285" name="object 110">
            <a:extLst>
              <a:ext uri="{FF2B5EF4-FFF2-40B4-BE49-F238E27FC236}">
                <a16:creationId xmlns:a16="http://schemas.microsoft.com/office/drawing/2014/main" id="{DD5BBFE3-F078-5146-70B0-0512AAB13E4F}"/>
              </a:ext>
            </a:extLst>
          </p:cNvPr>
          <p:cNvPicPr/>
          <p:nvPr/>
        </p:nvPicPr>
        <p:blipFill>
          <a:blip r:embed="rId18" cstate="print"/>
          <a:stretch>
            <a:fillRect/>
          </a:stretch>
        </p:blipFill>
        <p:spPr>
          <a:xfrm>
            <a:off x="2966031" y="2753082"/>
            <a:ext cx="69703" cy="69475"/>
          </a:xfrm>
          <a:prstGeom prst="rect">
            <a:avLst/>
          </a:prstGeom>
        </p:spPr>
      </p:pic>
      <p:pic>
        <p:nvPicPr>
          <p:cNvPr id="286" name="object 111">
            <a:extLst>
              <a:ext uri="{FF2B5EF4-FFF2-40B4-BE49-F238E27FC236}">
                <a16:creationId xmlns:a16="http://schemas.microsoft.com/office/drawing/2014/main" id="{05488D3D-75FB-4192-206A-A73DFC0F2E3C}"/>
              </a:ext>
            </a:extLst>
          </p:cNvPr>
          <p:cNvPicPr/>
          <p:nvPr/>
        </p:nvPicPr>
        <p:blipFill>
          <a:blip r:embed="rId19" cstate="print"/>
          <a:stretch>
            <a:fillRect/>
          </a:stretch>
        </p:blipFill>
        <p:spPr>
          <a:xfrm>
            <a:off x="3141229" y="2781236"/>
            <a:ext cx="154480" cy="97623"/>
          </a:xfrm>
          <a:prstGeom prst="rect">
            <a:avLst/>
          </a:prstGeom>
        </p:spPr>
      </p:pic>
      <p:pic>
        <p:nvPicPr>
          <p:cNvPr id="287" name="object 112">
            <a:extLst>
              <a:ext uri="{FF2B5EF4-FFF2-40B4-BE49-F238E27FC236}">
                <a16:creationId xmlns:a16="http://schemas.microsoft.com/office/drawing/2014/main" id="{27D2D0BC-192D-10B7-C520-D8D231F3D26F}"/>
              </a:ext>
            </a:extLst>
          </p:cNvPr>
          <p:cNvPicPr/>
          <p:nvPr/>
        </p:nvPicPr>
        <p:blipFill>
          <a:blip r:embed="rId20" cstate="print"/>
          <a:stretch>
            <a:fillRect/>
          </a:stretch>
        </p:blipFill>
        <p:spPr>
          <a:xfrm>
            <a:off x="3316427" y="2826282"/>
            <a:ext cx="69709" cy="69468"/>
          </a:xfrm>
          <a:prstGeom prst="rect">
            <a:avLst/>
          </a:prstGeom>
        </p:spPr>
      </p:pic>
      <p:pic>
        <p:nvPicPr>
          <p:cNvPr id="288" name="object 113">
            <a:extLst>
              <a:ext uri="{FF2B5EF4-FFF2-40B4-BE49-F238E27FC236}">
                <a16:creationId xmlns:a16="http://schemas.microsoft.com/office/drawing/2014/main" id="{B9E15462-3DC5-50C4-A56A-20918E307235}"/>
              </a:ext>
            </a:extLst>
          </p:cNvPr>
          <p:cNvPicPr/>
          <p:nvPr/>
        </p:nvPicPr>
        <p:blipFill>
          <a:blip r:embed="rId20" cstate="print"/>
          <a:stretch>
            <a:fillRect/>
          </a:stretch>
        </p:blipFill>
        <p:spPr>
          <a:xfrm>
            <a:off x="3842023" y="2809391"/>
            <a:ext cx="69709" cy="69468"/>
          </a:xfrm>
          <a:prstGeom prst="rect">
            <a:avLst/>
          </a:prstGeom>
        </p:spPr>
      </p:pic>
      <p:pic>
        <p:nvPicPr>
          <p:cNvPr id="289" name="object 114">
            <a:extLst>
              <a:ext uri="{FF2B5EF4-FFF2-40B4-BE49-F238E27FC236}">
                <a16:creationId xmlns:a16="http://schemas.microsoft.com/office/drawing/2014/main" id="{31A80048-F621-94E7-8F9F-2BDEEC1BB2D4}"/>
              </a:ext>
            </a:extLst>
          </p:cNvPr>
          <p:cNvPicPr/>
          <p:nvPr/>
        </p:nvPicPr>
        <p:blipFill>
          <a:blip r:embed="rId14" cstate="print"/>
          <a:stretch>
            <a:fillRect/>
          </a:stretch>
        </p:blipFill>
        <p:spPr>
          <a:xfrm>
            <a:off x="4367625" y="2696779"/>
            <a:ext cx="69703" cy="69475"/>
          </a:xfrm>
          <a:prstGeom prst="rect">
            <a:avLst/>
          </a:prstGeom>
        </p:spPr>
      </p:pic>
      <p:pic>
        <p:nvPicPr>
          <p:cNvPr id="290" name="object 115">
            <a:extLst>
              <a:ext uri="{FF2B5EF4-FFF2-40B4-BE49-F238E27FC236}">
                <a16:creationId xmlns:a16="http://schemas.microsoft.com/office/drawing/2014/main" id="{B615B9F0-D14E-98ED-3F2C-1CD9EE33D1BE}"/>
              </a:ext>
            </a:extLst>
          </p:cNvPr>
          <p:cNvPicPr/>
          <p:nvPr/>
        </p:nvPicPr>
        <p:blipFill>
          <a:blip r:embed="rId21" cstate="print"/>
          <a:stretch>
            <a:fillRect/>
          </a:stretch>
        </p:blipFill>
        <p:spPr>
          <a:xfrm>
            <a:off x="4898876" y="2764345"/>
            <a:ext cx="69703" cy="69475"/>
          </a:xfrm>
          <a:prstGeom prst="rect">
            <a:avLst/>
          </a:prstGeom>
        </p:spPr>
      </p:pic>
      <p:pic>
        <p:nvPicPr>
          <p:cNvPr id="291" name="object 116">
            <a:extLst>
              <a:ext uri="{FF2B5EF4-FFF2-40B4-BE49-F238E27FC236}">
                <a16:creationId xmlns:a16="http://schemas.microsoft.com/office/drawing/2014/main" id="{A4884BC8-B91E-8E4D-7659-BFE4F91F5AD9}"/>
              </a:ext>
            </a:extLst>
          </p:cNvPr>
          <p:cNvPicPr/>
          <p:nvPr/>
        </p:nvPicPr>
        <p:blipFill>
          <a:blip r:embed="rId22" cstate="print"/>
          <a:stretch>
            <a:fillRect/>
          </a:stretch>
        </p:blipFill>
        <p:spPr>
          <a:xfrm>
            <a:off x="5424472" y="2708042"/>
            <a:ext cx="69703" cy="69468"/>
          </a:xfrm>
          <a:prstGeom prst="rect">
            <a:avLst/>
          </a:prstGeom>
        </p:spPr>
      </p:pic>
      <p:pic>
        <p:nvPicPr>
          <p:cNvPr id="292" name="object 117">
            <a:extLst>
              <a:ext uri="{FF2B5EF4-FFF2-40B4-BE49-F238E27FC236}">
                <a16:creationId xmlns:a16="http://schemas.microsoft.com/office/drawing/2014/main" id="{61C4D934-4B1C-B612-8C9D-C7484A02C726}"/>
              </a:ext>
            </a:extLst>
          </p:cNvPr>
          <p:cNvPicPr/>
          <p:nvPr/>
        </p:nvPicPr>
        <p:blipFill>
          <a:blip r:embed="rId12" cstate="print"/>
          <a:stretch>
            <a:fillRect/>
          </a:stretch>
        </p:blipFill>
        <p:spPr>
          <a:xfrm>
            <a:off x="6475671" y="2724934"/>
            <a:ext cx="69703" cy="69468"/>
          </a:xfrm>
          <a:prstGeom prst="rect">
            <a:avLst/>
          </a:prstGeom>
        </p:spPr>
      </p:pic>
      <p:pic>
        <p:nvPicPr>
          <p:cNvPr id="293" name="object 118">
            <a:extLst>
              <a:ext uri="{FF2B5EF4-FFF2-40B4-BE49-F238E27FC236}">
                <a16:creationId xmlns:a16="http://schemas.microsoft.com/office/drawing/2014/main" id="{37B6AE58-2189-63FD-0529-78A4C891EF56}"/>
              </a:ext>
            </a:extLst>
          </p:cNvPr>
          <p:cNvPicPr/>
          <p:nvPr/>
        </p:nvPicPr>
        <p:blipFill>
          <a:blip r:embed="rId23" cstate="print"/>
          <a:stretch>
            <a:fillRect/>
          </a:stretch>
        </p:blipFill>
        <p:spPr>
          <a:xfrm>
            <a:off x="5950068" y="2691151"/>
            <a:ext cx="69709" cy="69468"/>
          </a:xfrm>
          <a:prstGeom prst="rect">
            <a:avLst/>
          </a:prstGeom>
        </p:spPr>
      </p:pic>
      <p:pic>
        <p:nvPicPr>
          <p:cNvPr id="294" name="object 119">
            <a:extLst>
              <a:ext uri="{FF2B5EF4-FFF2-40B4-BE49-F238E27FC236}">
                <a16:creationId xmlns:a16="http://schemas.microsoft.com/office/drawing/2014/main" id="{1043C48D-DBD9-2E87-A06D-05ABCDAE60A5}"/>
              </a:ext>
            </a:extLst>
          </p:cNvPr>
          <p:cNvPicPr/>
          <p:nvPr/>
        </p:nvPicPr>
        <p:blipFill>
          <a:blip r:embed="rId24" cstate="print"/>
          <a:stretch>
            <a:fillRect/>
          </a:stretch>
        </p:blipFill>
        <p:spPr>
          <a:xfrm>
            <a:off x="7001266" y="2696779"/>
            <a:ext cx="69703" cy="69475"/>
          </a:xfrm>
          <a:prstGeom prst="rect">
            <a:avLst/>
          </a:prstGeom>
        </p:spPr>
      </p:pic>
      <p:pic>
        <p:nvPicPr>
          <p:cNvPr id="295" name="object 120">
            <a:extLst>
              <a:ext uri="{FF2B5EF4-FFF2-40B4-BE49-F238E27FC236}">
                <a16:creationId xmlns:a16="http://schemas.microsoft.com/office/drawing/2014/main" id="{AAE26B38-3931-2A6A-A68A-3EF47FE0809A}"/>
              </a:ext>
            </a:extLst>
          </p:cNvPr>
          <p:cNvPicPr/>
          <p:nvPr/>
        </p:nvPicPr>
        <p:blipFill>
          <a:blip r:embed="rId14" cstate="print"/>
          <a:stretch>
            <a:fillRect/>
          </a:stretch>
        </p:blipFill>
        <p:spPr>
          <a:xfrm>
            <a:off x="7532517" y="2764345"/>
            <a:ext cx="69703" cy="69475"/>
          </a:xfrm>
          <a:prstGeom prst="rect">
            <a:avLst/>
          </a:prstGeom>
        </p:spPr>
      </p:pic>
      <p:grpSp>
        <p:nvGrpSpPr>
          <p:cNvPr id="350" name="Grupo 349">
            <a:extLst>
              <a:ext uri="{FF2B5EF4-FFF2-40B4-BE49-F238E27FC236}">
                <a16:creationId xmlns:a16="http://schemas.microsoft.com/office/drawing/2014/main" id="{0D449C2B-7759-358E-CCBF-65C2212D2137}"/>
              </a:ext>
            </a:extLst>
          </p:cNvPr>
          <p:cNvGrpSpPr/>
          <p:nvPr/>
        </p:nvGrpSpPr>
        <p:grpSpPr>
          <a:xfrm>
            <a:off x="1084521" y="4335755"/>
            <a:ext cx="6587400" cy="423146"/>
            <a:chOff x="1084521" y="4335755"/>
            <a:chExt cx="6587400" cy="423146"/>
          </a:xfrm>
        </p:grpSpPr>
        <p:sp>
          <p:nvSpPr>
            <p:cNvPr id="351" name="object 15">
              <a:extLst>
                <a:ext uri="{FF2B5EF4-FFF2-40B4-BE49-F238E27FC236}">
                  <a16:creationId xmlns:a16="http://schemas.microsoft.com/office/drawing/2014/main" id="{1F5C9D79-6F59-39A7-A334-1BC30B342364}"/>
                </a:ext>
              </a:extLst>
            </p:cNvPr>
            <p:cNvSpPr txBox="1"/>
            <p:nvPr/>
          </p:nvSpPr>
          <p:spPr>
            <a:xfrm>
              <a:off x="4335232" y="4335755"/>
              <a:ext cx="14641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sz="600" b="1" i="0" u="none" strike="noStrike" cap="none" spc="-20" normalizeH="0" noProof="0">
                  <a:ln>
                    <a:noFill/>
                  </a:ln>
                  <a:solidFill>
                    <a:srgbClr val="22346A"/>
                  </a:solidFill>
                  <a:effectLst/>
                  <a:uLnTx/>
                  <a:uFillTx/>
                  <a:latin typeface="Arial"/>
                  <a:ea typeface="+mn-ea"/>
                  <a:cs typeface="Arial"/>
                </a:rPr>
                <a:t>80</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kumimoji="0" sz="600" b="1" i="0" u="none" strike="noStrike" cap="none" spc="-20" normalizeH="0" noProof="0">
                  <a:ln>
                    <a:noFill/>
                  </a:ln>
                  <a:solidFill>
                    <a:srgbClr val="576284"/>
                  </a:solidFill>
                  <a:effectLst/>
                  <a:uLnTx/>
                  <a:uFillTx/>
                  <a:latin typeface="Arial"/>
                  <a:ea typeface="+mn-ea"/>
                  <a:cs typeface="Arial"/>
                </a:rPr>
                <a:t>85</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sz="600" b="1" i="0" u="none" strike="noStrike" cap="none" spc="-20" normalizeH="0" noProof="0">
                  <a:ln>
                    <a:noFill/>
                  </a:ln>
                  <a:solidFill>
                    <a:srgbClr val="A84D97"/>
                  </a:solidFill>
                  <a:effectLst/>
                  <a:uLnTx/>
                  <a:uFillTx/>
                  <a:latin typeface="Arial"/>
                  <a:ea typeface="+mn-ea"/>
                  <a:cs typeface="Arial"/>
                </a:rPr>
                <a:t>77</a:t>
              </a:r>
              <a:endParaRPr kumimoji="0" sz="600" b="0" i="0" u="none" strike="noStrike" cap="none" spc="-20" normalizeH="0" noProof="0">
                <a:ln>
                  <a:noFill/>
                </a:ln>
                <a:solidFill>
                  <a:srgbClr val="000000"/>
                </a:solidFill>
                <a:effectLst/>
                <a:uLnTx/>
                <a:uFillTx/>
                <a:latin typeface="Arial"/>
                <a:ea typeface="+mn-ea"/>
                <a:cs typeface="Arial"/>
              </a:endParaRPr>
            </a:p>
          </p:txBody>
        </p:sp>
        <p:sp>
          <p:nvSpPr>
            <p:cNvPr id="352" name="object 16">
              <a:extLst>
                <a:ext uri="{FF2B5EF4-FFF2-40B4-BE49-F238E27FC236}">
                  <a16:creationId xmlns:a16="http://schemas.microsoft.com/office/drawing/2014/main" id="{E0E9EC00-0C38-D06D-4955-0E26C8A6174F}"/>
                </a:ext>
              </a:extLst>
            </p:cNvPr>
            <p:cNvSpPr txBox="1"/>
            <p:nvPr/>
          </p:nvSpPr>
          <p:spPr>
            <a:xfrm>
              <a:off x="5385600" y="4335755"/>
              <a:ext cx="167617"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sz="600" b="1" i="0" u="none" strike="noStrike" cap="none" spc="-20" normalizeH="0" noProof="0">
                  <a:ln>
                    <a:noFill/>
                  </a:ln>
                  <a:solidFill>
                    <a:srgbClr val="22346A"/>
                  </a:solidFill>
                  <a:effectLst/>
                  <a:uLnTx/>
                  <a:uFillTx/>
                  <a:latin typeface="Arial"/>
                  <a:ea typeface="+mn-ea"/>
                  <a:cs typeface="Arial"/>
                </a:rPr>
                <a:t>104</a:t>
              </a:r>
              <a:endParaRPr kumimoji="0" sz="600" b="0" i="0" u="none" strike="noStrike" cap="none" spc="-20" normalizeH="0" noProof="0">
                <a:ln>
                  <a:noFill/>
                </a:ln>
                <a:solidFill>
                  <a:srgbClr val="000000"/>
                </a:solidFill>
                <a:effectLst/>
                <a:uLnTx/>
                <a:uFillTx/>
                <a:latin typeface="Arial"/>
                <a:ea typeface="+mn-ea"/>
                <a:cs typeface="Arial"/>
              </a:endParaRPr>
            </a:p>
            <a:p>
              <a:pPr marL="20408" marR="0" lvl="0" indent="0" algn="ctr" defTabSz="914400" rtl="0" eaLnBrk="1" fontAlgn="auto" latinLnBrk="0" hangingPunct="1">
                <a:lnSpc>
                  <a:spcPct val="100000"/>
                </a:lnSpc>
                <a:spcBef>
                  <a:spcPts val="385"/>
                </a:spcBef>
                <a:spcAft>
                  <a:spcPts val="0"/>
                </a:spcAft>
                <a:buClrTx/>
                <a:buSzTx/>
                <a:buFontTx/>
                <a:buNone/>
                <a:tabLst/>
                <a:defRPr/>
              </a:pPr>
              <a:r>
                <a:rPr kumimoji="0" sz="600" b="1" i="0" u="none" strike="noStrike" cap="none" spc="-20" normalizeH="0" noProof="0">
                  <a:ln>
                    <a:noFill/>
                  </a:ln>
                  <a:solidFill>
                    <a:srgbClr val="576284"/>
                  </a:solidFill>
                  <a:effectLst/>
                  <a:uLnTx/>
                  <a:uFillTx/>
                  <a:latin typeface="Arial"/>
                  <a:ea typeface="+mn-ea"/>
                  <a:cs typeface="Arial"/>
                </a:rPr>
                <a:t>80</a:t>
              </a:r>
              <a:endParaRPr kumimoji="0" sz="600" b="0" i="0" u="none" strike="noStrike" cap="none" spc="-20" normalizeH="0" noProof="0">
                <a:ln>
                  <a:noFill/>
                </a:ln>
                <a:solidFill>
                  <a:srgbClr val="000000"/>
                </a:solidFill>
                <a:effectLst/>
                <a:uLnTx/>
                <a:uFillTx/>
                <a:latin typeface="Arial"/>
                <a:ea typeface="+mn-ea"/>
                <a:cs typeface="Arial"/>
              </a:endParaRPr>
            </a:p>
            <a:p>
              <a:pPr marL="20408" marR="0" lvl="0" indent="0" algn="ctr" defTabSz="914400" rtl="0" eaLnBrk="1" fontAlgn="auto" latinLnBrk="0" hangingPunct="1">
                <a:lnSpc>
                  <a:spcPct val="100000"/>
                </a:lnSpc>
                <a:spcBef>
                  <a:spcPts val="315"/>
                </a:spcBef>
                <a:spcAft>
                  <a:spcPts val="0"/>
                </a:spcAft>
                <a:buClrTx/>
                <a:buSzTx/>
                <a:buFontTx/>
                <a:buNone/>
                <a:tabLst/>
                <a:defRPr/>
              </a:pPr>
              <a:r>
                <a:rPr kumimoji="0" sz="600" b="1" i="0" u="none" strike="noStrike" cap="none" spc="-20" normalizeH="0" noProof="0">
                  <a:ln>
                    <a:noFill/>
                  </a:ln>
                  <a:solidFill>
                    <a:srgbClr val="A84D97"/>
                  </a:solidFill>
                  <a:effectLst/>
                  <a:uLnTx/>
                  <a:uFillTx/>
                  <a:latin typeface="Arial"/>
                  <a:ea typeface="+mn-ea"/>
                  <a:cs typeface="Arial"/>
                </a:rPr>
                <a:t>68</a:t>
              </a:r>
              <a:endParaRPr kumimoji="0" sz="600" b="0" i="0" u="none" strike="noStrike" cap="none" spc="-20" normalizeH="0" noProof="0">
                <a:ln>
                  <a:noFill/>
                </a:ln>
                <a:solidFill>
                  <a:srgbClr val="000000"/>
                </a:solidFill>
                <a:effectLst/>
                <a:uLnTx/>
                <a:uFillTx/>
                <a:latin typeface="Arial"/>
                <a:ea typeface="+mn-ea"/>
                <a:cs typeface="Arial"/>
              </a:endParaRPr>
            </a:p>
          </p:txBody>
        </p:sp>
        <p:sp>
          <p:nvSpPr>
            <p:cNvPr id="353" name="object 17">
              <a:extLst>
                <a:ext uri="{FF2B5EF4-FFF2-40B4-BE49-F238E27FC236}">
                  <a16:creationId xmlns:a16="http://schemas.microsoft.com/office/drawing/2014/main" id="{81764B69-DB7E-95B2-54D9-88D4C9035F9A}"/>
                </a:ext>
              </a:extLst>
            </p:cNvPr>
            <p:cNvSpPr txBox="1"/>
            <p:nvPr/>
          </p:nvSpPr>
          <p:spPr>
            <a:xfrm>
              <a:off x="6407424" y="4335755"/>
              <a:ext cx="239821"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sz="600" b="1" i="0" u="none" strike="noStrike" cap="none" spc="-20" normalizeH="0" noProof="0">
                  <a:ln>
                    <a:noFill/>
                  </a:ln>
                  <a:solidFill>
                    <a:srgbClr val="22346A"/>
                  </a:solidFill>
                  <a:effectLst/>
                  <a:uLnTx/>
                  <a:uFillTx/>
                  <a:latin typeface="Arial"/>
                  <a:ea typeface="+mn-ea"/>
                  <a:cs typeface="Arial"/>
                </a:rPr>
                <a:t>128</a:t>
              </a:r>
              <a:endParaRPr kumimoji="0" sz="600" b="0" i="0" u="none" strike="noStrike" cap="none" spc="-20" normalizeH="0" noProof="0">
                <a:ln>
                  <a:noFill/>
                </a:ln>
                <a:solidFill>
                  <a:srgbClr val="000000"/>
                </a:solidFill>
                <a:effectLst/>
                <a:uLnTx/>
                <a:uFillTx/>
                <a:latin typeface="Arial"/>
                <a:ea typeface="+mn-ea"/>
                <a:cs typeface="Arial"/>
              </a:endParaRPr>
            </a:p>
            <a:p>
              <a:pPr marL="20408" marR="0" lvl="0" indent="0" algn="ctr" defTabSz="914400" rtl="0" eaLnBrk="1" fontAlgn="auto" latinLnBrk="0" hangingPunct="1">
                <a:lnSpc>
                  <a:spcPct val="100000"/>
                </a:lnSpc>
                <a:spcBef>
                  <a:spcPts val="385"/>
                </a:spcBef>
                <a:spcAft>
                  <a:spcPts val="0"/>
                </a:spcAft>
                <a:buClrTx/>
                <a:buSzTx/>
                <a:buFontTx/>
                <a:buNone/>
                <a:tabLst/>
                <a:defRPr/>
              </a:pPr>
              <a:r>
                <a:rPr kumimoji="0" sz="600" b="1" i="0" u="none" strike="noStrike" cap="none" spc="-20" normalizeH="0" noProof="0">
                  <a:ln>
                    <a:noFill/>
                  </a:ln>
                  <a:solidFill>
                    <a:srgbClr val="576284"/>
                  </a:solidFill>
                  <a:effectLst/>
                  <a:uLnTx/>
                  <a:uFillTx/>
                  <a:latin typeface="Arial"/>
                  <a:ea typeface="+mn-ea"/>
                  <a:cs typeface="Arial"/>
                </a:rPr>
                <a:t>74</a:t>
              </a:r>
              <a:endParaRPr kumimoji="0" sz="600" b="0" i="0" u="none" strike="noStrike" cap="none" spc="-20" normalizeH="0" noProof="0">
                <a:ln>
                  <a:noFill/>
                </a:ln>
                <a:solidFill>
                  <a:srgbClr val="000000"/>
                </a:solidFill>
                <a:effectLst/>
                <a:uLnTx/>
                <a:uFillTx/>
                <a:latin typeface="Arial"/>
                <a:ea typeface="+mn-ea"/>
                <a:cs typeface="Arial"/>
              </a:endParaRPr>
            </a:p>
            <a:p>
              <a:pPr marL="20408" marR="0" lvl="0" indent="0" algn="ctr" defTabSz="914400" rtl="0" eaLnBrk="1" fontAlgn="auto" latinLnBrk="0" hangingPunct="1">
                <a:lnSpc>
                  <a:spcPct val="100000"/>
                </a:lnSpc>
                <a:spcBef>
                  <a:spcPts val="315"/>
                </a:spcBef>
                <a:spcAft>
                  <a:spcPts val="0"/>
                </a:spcAft>
                <a:buClrTx/>
                <a:buSzTx/>
                <a:buFontTx/>
                <a:buNone/>
                <a:tabLst/>
                <a:defRPr/>
              </a:pPr>
              <a:r>
                <a:rPr kumimoji="0" sz="600" b="1" i="0" u="none" strike="noStrike" cap="none" spc="-20" normalizeH="0" noProof="0">
                  <a:ln>
                    <a:noFill/>
                  </a:ln>
                  <a:solidFill>
                    <a:srgbClr val="A84D97"/>
                  </a:solidFill>
                  <a:effectLst/>
                  <a:uLnTx/>
                  <a:uFillTx/>
                  <a:latin typeface="Arial"/>
                  <a:ea typeface="+mn-ea"/>
                  <a:cs typeface="Arial"/>
                </a:rPr>
                <a:t>65</a:t>
              </a:r>
              <a:endParaRPr kumimoji="0" sz="600" b="0" i="0" u="none" strike="noStrike" cap="none" spc="-20" normalizeH="0" noProof="0">
                <a:ln>
                  <a:noFill/>
                </a:ln>
                <a:solidFill>
                  <a:srgbClr val="000000"/>
                </a:solidFill>
                <a:effectLst/>
                <a:uLnTx/>
                <a:uFillTx/>
                <a:latin typeface="Arial"/>
                <a:ea typeface="+mn-ea"/>
                <a:cs typeface="Arial"/>
              </a:endParaRPr>
            </a:p>
          </p:txBody>
        </p:sp>
        <p:sp>
          <p:nvSpPr>
            <p:cNvPr id="354" name="object 18">
              <a:extLst>
                <a:ext uri="{FF2B5EF4-FFF2-40B4-BE49-F238E27FC236}">
                  <a16:creationId xmlns:a16="http://schemas.microsoft.com/office/drawing/2014/main" id="{3D46891C-E20D-41C8-B160-DF2277449CCC}"/>
                </a:ext>
              </a:extLst>
            </p:cNvPr>
            <p:cNvSpPr txBox="1"/>
            <p:nvPr/>
          </p:nvSpPr>
          <p:spPr>
            <a:xfrm>
              <a:off x="3821777" y="4335755"/>
              <a:ext cx="14641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sz="600" b="1" i="0" u="none" strike="noStrike" cap="none" spc="-20" normalizeH="0" noProof="0">
                  <a:ln>
                    <a:noFill/>
                  </a:ln>
                  <a:solidFill>
                    <a:srgbClr val="22346A"/>
                  </a:solidFill>
                  <a:effectLst/>
                  <a:uLnTx/>
                  <a:uFillTx/>
                  <a:latin typeface="Arial"/>
                  <a:ea typeface="+mn-ea"/>
                  <a:cs typeface="Arial"/>
                </a:rPr>
                <a:t>68</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kumimoji="0" sz="600" b="1" i="0" u="none" strike="noStrike" cap="none" spc="-20" normalizeH="0" noProof="0">
                  <a:ln>
                    <a:noFill/>
                  </a:ln>
                  <a:solidFill>
                    <a:srgbClr val="576284"/>
                  </a:solidFill>
                  <a:effectLst/>
                  <a:uLnTx/>
                  <a:uFillTx/>
                  <a:latin typeface="Arial"/>
                  <a:ea typeface="+mn-ea"/>
                  <a:cs typeface="Arial"/>
                </a:rPr>
                <a:t>93</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sz="600" b="1" i="0" u="none" strike="noStrike" cap="none" spc="-20" normalizeH="0" noProof="0">
                  <a:ln>
                    <a:noFill/>
                  </a:ln>
                  <a:solidFill>
                    <a:srgbClr val="A84D97"/>
                  </a:solidFill>
                  <a:effectLst/>
                  <a:uLnTx/>
                  <a:uFillTx/>
                  <a:latin typeface="Arial"/>
                  <a:ea typeface="+mn-ea"/>
                  <a:cs typeface="Arial"/>
                </a:rPr>
                <a:t>78</a:t>
              </a:r>
              <a:endParaRPr kumimoji="0" sz="600" b="0" i="0" u="none" strike="noStrike" cap="none" spc="-20" normalizeH="0" noProof="0">
                <a:ln>
                  <a:noFill/>
                </a:ln>
                <a:solidFill>
                  <a:srgbClr val="000000"/>
                </a:solidFill>
                <a:effectLst/>
                <a:uLnTx/>
                <a:uFillTx/>
                <a:latin typeface="Arial"/>
                <a:ea typeface="+mn-ea"/>
                <a:cs typeface="Arial"/>
              </a:endParaRPr>
            </a:p>
          </p:txBody>
        </p:sp>
        <p:sp>
          <p:nvSpPr>
            <p:cNvPr id="355" name="object 20">
              <a:extLst>
                <a:ext uri="{FF2B5EF4-FFF2-40B4-BE49-F238E27FC236}">
                  <a16:creationId xmlns:a16="http://schemas.microsoft.com/office/drawing/2014/main" id="{DC0CD04A-A9D3-F240-844F-9C16DF56A654}"/>
                </a:ext>
              </a:extLst>
            </p:cNvPr>
            <p:cNvSpPr txBox="1"/>
            <p:nvPr/>
          </p:nvSpPr>
          <p:spPr>
            <a:xfrm>
              <a:off x="4872653" y="4335755"/>
              <a:ext cx="146406"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sz="600" b="1" i="0" u="none" strike="noStrike" cap="none" spc="-20" normalizeH="0" noProof="0">
                  <a:ln>
                    <a:noFill/>
                  </a:ln>
                  <a:solidFill>
                    <a:srgbClr val="22346A"/>
                  </a:solidFill>
                  <a:effectLst/>
                  <a:uLnTx/>
                  <a:uFillTx/>
                  <a:latin typeface="Arial"/>
                  <a:ea typeface="+mn-ea"/>
                  <a:cs typeface="Arial"/>
                </a:rPr>
                <a:t>92</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kumimoji="0" sz="600" b="1" i="0" u="none" strike="noStrike" cap="none" spc="-20" normalizeH="0" noProof="0">
                  <a:ln>
                    <a:noFill/>
                  </a:ln>
                  <a:solidFill>
                    <a:srgbClr val="576284"/>
                  </a:solidFill>
                  <a:effectLst/>
                  <a:uLnTx/>
                  <a:uFillTx/>
                  <a:latin typeface="Arial"/>
                  <a:ea typeface="+mn-ea"/>
                  <a:cs typeface="Arial"/>
                </a:rPr>
                <a:t>83</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sz="600" b="1" i="0" u="none" strike="noStrike" cap="none" spc="-20" normalizeH="0" noProof="0">
                  <a:ln>
                    <a:noFill/>
                  </a:ln>
                  <a:solidFill>
                    <a:srgbClr val="A84D97"/>
                  </a:solidFill>
                  <a:effectLst/>
                  <a:uLnTx/>
                  <a:uFillTx/>
                  <a:latin typeface="Arial"/>
                  <a:ea typeface="+mn-ea"/>
                  <a:cs typeface="Arial"/>
                </a:rPr>
                <a:t>72</a:t>
              </a:r>
              <a:endParaRPr kumimoji="0" sz="600" b="0" i="0" u="none" strike="noStrike" cap="none" spc="-20" normalizeH="0" noProof="0">
                <a:ln>
                  <a:noFill/>
                </a:ln>
                <a:solidFill>
                  <a:srgbClr val="000000"/>
                </a:solidFill>
                <a:effectLst/>
                <a:uLnTx/>
                <a:uFillTx/>
                <a:latin typeface="Arial"/>
                <a:ea typeface="+mn-ea"/>
                <a:cs typeface="Arial"/>
              </a:endParaRPr>
            </a:p>
          </p:txBody>
        </p:sp>
        <p:sp>
          <p:nvSpPr>
            <p:cNvPr id="356" name="object 21">
              <a:extLst>
                <a:ext uri="{FF2B5EF4-FFF2-40B4-BE49-F238E27FC236}">
                  <a16:creationId xmlns:a16="http://schemas.microsoft.com/office/drawing/2014/main" id="{3807615E-58E1-D85B-F56A-4854EF598835}"/>
                </a:ext>
              </a:extLst>
            </p:cNvPr>
            <p:cNvSpPr txBox="1"/>
            <p:nvPr/>
          </p:nvSpPr>
          <p:spPr>
            <a:xfrm>
              <a:off x="5881081" y="4335755"/>
              <a:ext cx="239821"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sz="600" b="1" i="0" u="none" strike="noStrike" cap="none" spc="-20" normalizeH="0" noProof="0">
                  <a:ln>
                    <a:noFill/>
                  </a:ln>
                  <a:solidFill>
                    <a:srgbClr val="22346A"/>
                  </a:solidFill>
                  <a:effectLst/>
                  <a:uLnTx/>
                  <a:uFillTx/>
                  <a:latin typeface="Arial"/>
                  <a:ea typeface="+mn-ea"/>
                  <a:cs typeface="Arial"/>
                </a:rPr>
                <a:t>116</a:t>
              </a:r>
              <a:endParaRPr kumimoji="0" sz="600" b="0" i="0" u="none" strike="noStrike" cap="none" spc="-20" normalizeH="0" noProof="0">
                <a:ln>
                  <a:noFill/>
                </a:ln>
                <a:solidFill>
                  <a:srgbClr val="000000"/>
                </a:solidFill>
                <a:effectLst/>
                <a:uLnTx/>
                <a:uFillTx/>
                <a:latin typeface="Arial"/>
                <a:ea typeface="+mn-ea"/>
                <a:cs typeface="Arial"/>
              </a:endParaRPr>
            </a:p>
            <a:p>
              <a:pPr marL="18868" marR="0" lvl="0" indent="0" algn="ctr" defTabSz="914400" rtl="0" eaLnBrk="1" fontAlgn="auto" latinLnBrk="0" hangingPunct="1">
                <a:lnSpc>
                  <a:spcPct val="100000"/>
                </a:lnSpc>
                <a:spcBef>
                  <a:spcPts val="385"/>
                </a:spcBef>
                <a:spcAft>
                  <a:spcPts val="0"/>
                </a:spcAft>
                <a:buClrTx/>
                <a:buSzTx/>
                <a:buFontTx/>
                <a:buNone/>
                <a:tabLst/>
                <a:defRPr/>
              </a:pPr>
              <a:r>
                <a:rPr kumimoji="0" sz="600" b="1" i="0" u="none" strike="noStrike" cap="none" spc="-20" normalizeH="0" noProof="0">
                  <a:ln>
                    <a:noFill/>
                  </a:ln>
                  <a:solidFill>
                    <a:srgbClr val="576284"/>
                  </a:solidFill>
                  <a:effectLst/>
                  <a:uLnTx/>
                  <a:uFillTx/>
                  <a:latin typeface="Arial"/>
                  <a:ea typeface="+mn-ea"/>
                  <a:cs typeface="Arial"/>
                </a:rPr>
                <a:t>79</a:t>
              </a:r>
              <a:endParaRPr kumimoji="0" sz="600" b="0" i="0" u="none" strike="noStrike" cap="none" spc="-20" normalizeH="0" noProof="0">
                <a:ln>
                  <a:noFill/>
                </a:ln>
                <a:solidFill>
                  <a:srgbClr val="000000"/>
                </a:solidFill>
                <a:effectLst/>
                <a:uLnTx/>
                <a:uFillTx/>
                <a:latin typeface="Arial"/>
                <a:ea typeface="+mn-ea"/>
                <a:cs typeface="Arial"/>
              </a:endParaRPr>
            </a:p>
            <a:p>
              <a:pPr marL="19253" marR="0" lvl="0" indent="0" algn="ctr" defTabSz="914400" rtl="0" eaLnBrk="1" fontAlgn="auto" latinLnBrk="0" hangingPunct="1">
                <a:lnSpc>
                  <a:spcPct val="100000"/>
                </a:lnSpc>
                <a:spcBef>
                  <a:spcPts val="315"/>
                </a:spcBef>
                <a:spcAft>
                  <a:spcPts val="0"/>
                </a:spcAft>
                <a:buClrTx/>
                <a:buSzTx/>
                <a:buFontTx/>
                <a:buNone/>
                <a:tabLst/>
                <a:defRPr/>
              </a:pPr>
              <a:r>
                <a:rPr kumimoji="0" sz="600" b="1" i="0" u="none" strike="noStrike" cap="none" spc="-20" normalizeH="0" noProof="0">
                  <a:ln>
                    <a:noFill/>
                  </a:ln>
                  <a:solidFill>
                    <a:srgbClr val="A84D97"/>
                  </a:solidFill>
                  <a:effectLst/>
                  <a:uLnTx/>
                  <a:uFillTx/>
                  <a:latin typeface="Arial"/>
                  <a:ea typeface="+mn-ea"/>
                  <a:cs typeface="Arial"/>
                </a:rPr>
                <a:t>66</a:t>
              </a:r>
              <a:endParaRPr kumimoji="0" sz="600" b="0" i="0" u="none" strike="noStrike" cap="none" spc="-20" normalizeH="0" noProof="0">
                <a:ln>
                  <a:noFill/>
                </a:ln>
                <a:solidFill>
                  <a:srgbClr val="000000"/>
                </a:solidFill>
                <a:effectLst/>
                <a:uLnTx/>
                <a:uFillTx/>
                <a:latin typeface="Arial"/>
                <a:ea typeface="+mn-ea"/>
                <a:cs typeface="Arial"/>
              </a:endParaRPr>
            </a:p>
          </p:txBody>
        </p:sp>
        <p:sp>
          <p:nvSpPr>
            <p:cNvPr id="357" name="object 22">
              <a:extLst>
                <a:ext uri="{FF2B5EF4-FFF2-40B4-BE49-F238E27FC236}">
                  <a16:creationId xmlns:a16="http://schemas.microsoft.com/office/drawing/2014/main" id="{859BA4BC-A506-66F7-5267-B4E7EA2973E6}"/>
                </a:ext>
              </a:extLst>
            </p:cNvPr>
            <p:cNvSpPr txBox="1"/>
            <p:nvPr/>
          </p:nvSpPr>
          <p:spPr>
            <a:xfrm>
              <a:off x="6939605" y="4335755"/>
              <a:ext cx="239821"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sz="600" b="1" i="0" u="none" strike="noStrike" cap="none" spc="-20" normalizeH="0" noProof="0">
                  <a:ln>
                    <a:noFill/>
                  </a:ln>
                  <a:solidFill>
                    <a:srgbClr val="22346A"/>
                  </a:solidFill>
                  <a:effectLst/>
                  <a:uLnTx/>
                  <a:uFillTx/>
                  <a:latin typeface="Arial"/>
                  <a:ea typeface="+mn-ea"/>
                  <a:cs typeface="Arial"/>
                </a:rPr>
                <a:t>140</a:t>
              </a:r>
              <a:endParaRPr kumimoji="0" sz="600" b="0" i="0" u="none" strike="noStrike" cap="none" spc="-20" normalizeH="0" noProof="0">
                <a:ln>
                  <a:noFill/>
                </a:ln>
                <a:solidFill>
                  <a:srgbClr val="000000"/>
                </a:solidFill>
                <a:effectLst/>
                <a:uLnTx/>
                <a:uFillTx/>
                <a:latin typeface="Arial"/>
                <a:ea typeface="+mn-ea"/>
                <a:cs typeface="Arial"/>
              </a:endParaRPr>
            </a:p>
            <a:p>
              <a:pPr marL="20408" marR="0" lvl="0" indent="0" algn="ctr" defTabSz="914400" rtl="0" eaLnBrk="1" fontAlgn="auto" latinLnBrk="0" hangingPunct="1">
                <a:lnSpc>
                  <a:spcPct val="100000"/>
                </a:lnSpc>
                <a:spcBef>
                  <a:spcPts val="385"/>
                </a:spcBef>
                <a:spcAft>
                  <a:spcPts val="0"/>
                </a:spcAft>
                <a:buClrTx/>
                <a:buSzTx/>
                <a:buFontTx/>
                <a:buNone/>
                <a:tabLst/>
                <a:defRPr/>
              </a:pPr>
              <a:r>
                <a:rPr kumimoji="0" sz="600" b="1" i="0" u="none" strike="noStrike" cap="none" spc="-20" normalizeH="0" noProof="0">
                  <a:ln>
                    <a:noFill/>
                  </a:ln>
                  <a:solidFill>
                    <a:srgbClr val="576284"/>
                  </a:solidFill>
                  <a:effectLst/>
                  <a:uLnTx/>
                  <a:uFillTx/>
                  <a:latin typeface="Arial"/>
                  <a:ea typeface="+mn-ea"/>
                  <a:cs typeface="Arial"/>
                </a:rPr>
                <a:t>72</a:t>
              </a:r>
              <a:endParaRPr kumimoji="0" sz="600" b="0" i="0" u="none" strike="noStrike" cap="none" spc="-20" normalizeH="0" noProof="0">
                <a:ln>
                  <a:noFill/>
                </a:ln>
                <a:solidFill>
                  <a:srgbClr val="000000"/>
                </a:solidFill>
                <a:effectLst/>
                <a:uLnTx/>
                <a:uFillTx/>
                <a:latin typeface="Arial"/>
                <a:ea typeface="+mn-ea"/>
                <a:cs typeface="Arial"/>
              </a:endParaRPr>
            </a:p>
            <a:p>
              <a:pPr marL="20408" marR="0" lvl="0" indent="0" algn="ctr" defTabSz="914400" rtl="0" eaLnBrk="1" fontAlgn="auto" latinLnBrk="0" hangingPunct="1">
                <a:lnSpc>
                  <a:spcPct val="100000"/>
                </a:lnSpc>
                <a:spcBef>
                  <a:spcPts val="315"/>
                </a:spcBef>
                <a:spcAft>
                  <a:spcPts val="0"/>
                </a:spcAft>
                <a:buClrTx/>
                <a:buSzTx/>
                <a:buFontTx/>
                <a:buNone/>
                <a:tabLst/>
                <a:defRPr/>
              </a:pPr>
              <a:r>
                <a:rPr kumimoji="0" sz="600" b="1" i="0" u="none" strike="noStrike" cap="none" spc="-20" normalizeH="0" noProof="0">
                  <a:ln>
                    <a:noFill/>
                  </a:ln>
                  <a:solidFill>
                    <a:srgbClr val="A84D97"/>
                  </a:solidFill>
                  <a:effectLst/>
                  <a:uLnTx/>
                  <a:uFillTx/>
                  <a:latin typeface="Arial"/>
                  <a:ea typeface="+mn-ea"/>
                  <a:cs typeface="Arial"/>
                </a:rPr>
                <a:t>65</a:t>
              </a:r>
              <a:endParaRPr kumimoji="0" sz="600" b="0" i="0" u="none" strike="noStrike" cap="none" spc="-20" normalizeH="0" noProof="0">
                <a:ln>
                  <a:noFill/>
                </a:ln>
                <a:solidFill>
                  <a:srgbClr val="000000"/>
                </a:solidFill>
                <a:effectLst/>
                <a:uLnTx/>
                <a:uFillTx/>
                <a:latin typeface="Arial"/>
                <a:ea typeface="+mn-ea"/>
                <a:cs typeface="Arial"/>
              </a:endParaRPr>
            </a:p>
          </p:txBody>
        </p:sp>
        <p:sp>
          <p:nvSpPr>
            <p:cNvPr id="358" name="object 23">
              <a:extLst>
                <a:ext uri="{FF2B5EF4-FFF2-40B4-BE49-F238E27FC236}">
                  <a16:creationId xmlns:a16="http://schemas.microsoft.com/office/drawing/2014/main" id="{78C9EA43-F8D6-3BDD-B54E-5AB8438193FE}"/>
                </a:ext>
              </a:extLst>
            </p:cNvPr>
            <p:cNvSpPr txBox="1"/>
            <p:nvPr/>
          </p:nvSpPr>
          <p:spPr>
            <a:xfrm>
              <a:off x="7477096" y="4335755"/>
              <a:ext cx="194825"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sz="600" b="1" i="0" u="none" strike="noStrike" cap="none" spc="-20" normalizeH="0" noProof="0">
                  <a:ln>
                    <a:noFill/>
                  </a:ln>
                  <a:solidFill>
                    <a:srgbClr val="22346A"/>
                  </a:solidFill>
                  <a:effectLst/>
                  <a:uLnTx/>
                  <a:uFillTx/>
                  <a:latin typeface="Arial"/>
                  <a:ea typeface="+mn-ea"/>
                  <a:cs typeface="Arial"/>
                </a:rPr>
                <a:t>152</a:t>
              </a:r>
              <a:endParaRPr kumimoji="0" sz="600" b="0" i="0" u="none" strike="noStrike" cap="none" spc="-20" normalizeH="0" noProof="0">
                <a:ln>
                  <a:noFill/>
                </a:ln>
                <a:solidFill>
                  <a:srgbClr val="000000"/>
                </a:solidFill>
                <a:effectLst/>
                <a:uLnTx/>
                <a:uFillTx/>
                <a:latin typeface="Arial"/>
                <a:ea typeface="+mn-ea"/>
                <a:cs typeface="Arial"/>
              </a:endParaRPr>
            </a:p>
            <a:p>
              <a:pPr marL="20408" marR="0" lvl="0" indent="0" algn="ctr" defTabSz="914400" rtl="0" eaLnBrk="1" fontAlgn="auto" latinLnBrk="0" hangingPunct="1">
                <a:lnSpc>
                  <a:spcPct val="100000"/>
                </a:lnSpc>
                <a:spcBef>
                  <a:spcPts val="385"/>
                </a:spcBef>
                <a:spcAft>
                  <a:spcPts val="0"/>
                </a:spcAft>
                <a:buClrTx/>
                <a:buSzTx/>
                <a:buFontTx/>
                <a:buNone/>
                <a:tabLst/>
                <a:defRPr/>
              </a:pPr>
              <a:r>
                <a:rPr kumimoji="0" sz="600" b="1" i="0" u="none" strike="noStrike" cap="none" spc="-20" normalizeH="0" noProof="0">
                  <a:ln>
                    <a:noFill/>
                  </a:ln>
                  <a:solidFill>
                    <a:srgbClr val="576284"/>
                  </a:solidFill>
                  <a:effectLst/>
                  <a:uLnTx/>
                  <a:uFillTx/>
                  <a:latin typeface="Arial"/>
                  <a:ea typeface="+mn-ea"/>
                  <a:cs typeface="Arial"/>
                </a:rPr>
                <a:t>68</a:t>
              </a:r>
              <a:endParaRPr kumimoji="0" sz="600" b="0" i="0" u="none" strike="noStrike" cap="none" spc="-20" normalizeH="0" noProof="0">
                <a:ln>
                  <a:noFill/>
                </a:ln>
                <a:solidFill>
                  <a:srgbClr val="000000"/>
                </a:solidFill>
                <a:effectLst/>
                <a:uLnTx/>
                <a:uFillTx/>
                <a:latin typeface="Arial"/>
                <a:ea typeface="+mn-ea"/>
                <a:cs typeface="Arial"/>
              </a:endParaRPr>
            </a:p>
            <a:p>
              <a:pPr marL="20408" marR="0" lvl="0" indent="0" algn="ctr" defTabSz="914400" rtl="0" eaLnBrk="1" fontAlgn="auto" latinLnBrk="0" hangingPunct="1">
                <a:lnSpc>
                  <a:spcPct val="100000"/>
                </a:lnSpc>
                <a:spcBef>
                  <a:spcPts val="315"/>
                </a:spcBef>
                <a:spcAft>
                  <a:spcPts val="0"/>
                </a:spcAft>
                <a:buClrTx/>
                <a:buSzTx/>
                <a:buFontTx/>
                <a:buNone/>
                <a:tabLst/>
                <a:defRPr/>
              </a:pPr>
              <a:r>
                <a:rPr kumimoji="0" sz="600" b="1" i="0" u="none" strike="noStrike" cap="none" spc="-20" normalizeH="0" noProof="0">
                  <a:ln>
                    <a:noFill/>
                  </a:ln>
                  <a:solidFill>
                    <a:srgbClr val="A84D97"/>
                  </a:solidFill>
                  <a:effectLst/>
                  <a:uLnTx/>
                  <a:uFillTx/>
                  <a:latin typeface="Arial"/>
                  <a:ea typeface="+mn-ea"/>
                  <a:cs typeface="Arial"/>
                </a:rPr>
                <a:t>63</a:t>
              </a:r>
              <a:endParaRPr kumimoji="0" sz="600" b="0" i="0" u="none" strike="noStrike" cap="none" spc="-20" normalizeH="0" noProof="0">
                <a:ln>
                  <a:noFill/>
                </a:ln>
                <a:solidFill>
                  <a:srgbClr val="000000"/>
                </a:solidFill>
                <a:effectLst/>
                <a:uLnTx/>
                <a:uFillTx/>
                <a:latin typeface="Arial"/>
                <a:ea typeface="+mn-ea"/>
                <a:cs typeface="Arial"/>
              </a:endParaRPr>
            </a:p>
          </p:txBody>
        </p:sp>
        <p:sp>
          <p:nvSpPr>
            <p:cNvPr id="359" name="object 18">
              <a:extLst>
                <a:ext uri="{FF2B5EF4-FFF2-40B4-BE49-F238E27FC236}">
                  <a16:creationId xmlns:a16="http://schemas.microsoft.com/office/drawing/2014/main" id="{C4EC9908-A776-F5F9-3E45-EA7FBF881F50}"/>
                </a:ext>
              </a:extLst>
            </p:cNvPr>
            <p:cNvSpPr txBox="1"/>
            <p:nvPr/>
          </p:nvSpPr>
          <p:spPr>
            <a:xfrm>
              <a:off x="1084521" y="4335755"/>
              <a:ext cx="408752" cy="423146"/>
            </a:xfrm>
            <a:prstGeom prst="rect">
              <a:avLst/>
            </a:prstGeom>
          </p:spPr>
          <p:txBody>
            <a:bodyPr vert="horz" wrap="square" lIns="0" tIns="55834" rIns="0" bIns="0" rtlCol="0">
              <a:spAutoFit/>
            </a:bodyPr>
            <a:lstStyle/>
            <a:p>
              <a:pPr marL="7701" marR="0" lvl="0" indent="0" algn="r" defTabSz="914400" rtl="0" eaLnBrk="1" fontAlgn="auto" latinLnBrk="0" hangingPunct="1">
                <a:lnSpc>
                  <a:spcPct val="100000"/>
                </a:lnSpc>
                <a:spcBef>
                  <a:spcPts val="440"/>
                </a:spcBef>
                <a:spcAft>
                  <a:spcPts val="0"/>
                </a:spcAft>
                <a:buClrTx/>
                <a:buSzTx/>
                <a:buFontTx/>
                <a:buNone/>
                <a:tabLst/>
                <a:defRPr/>
              </a:pPr>
              <a:r>
                <a:rPr kumimoji="0" lang="es-ES" sz="600" b="1" i="0" u="none" strike="noStrike" kern="1200" cap="none" normalizeH="0" baseline="0" noProof="0">
                  <a:ln>
                    <a:noFill/>
                  </a:ln>
                  <a:solidFill>
                    <a:srgbClr val="22346A"/>
                  </a:solidFill>
                  <a:effectLst/>
                  <a:uLnTx/>
                  <a:uFillTx/>
                  <a:latin typeface="Arial"/>
                  <a:ea typeface="+mn-ea"/>
                  <a:cs typeface="Arial"/>
                </a:rPr>
                <a:t>Semanas</a:t>
              </a:r>
            </a:p>
            <a:p>
              <a:pPr marL="7701" marR="0" lvl="0" indent="0" algn="r" defTabSz="914400" rtl="0" eaLnBrk="1" fontAlgn="auto" latinLnBrk="0" hangingPunct="1">
                <a:lnSpc>
                  <a:spcPct val="100000"/>
                </a:lnSpc>
                <a:spcBef>
                  <a:spcPts val="385"/>
                </a:spcBef>
                <a:spcAft>
                  <a:spcPts val="0"/>
                </a:spcAft>
                <a:buClrTx/>
                <a:buSzTx/>
                <a:buFontTx/>
                <a:buNone/>
                <a:tabLst/>
                <a:defRPr/>
              </a:pPr>
              <a:r>
                <a:rPr kumimoji="0" lang="es-ES" sz="600" b="1" i="0" u="none" strike="noStrike" kern="1200" cap="none" normalizeH="0" baseline="0" noProof="0">
                  <a:ln>
                    <a:noFill/>
                  </a:ln>
                  <a:solidFill>
                    <a:srgbClr val="576284"/>
                  </a:solidFill>
                  <a:effectLst/>
                  <a:uLnTx/>
                  <a:uFillTx/>
                  <a:latin typeface="Arial"/>
                  <a:ea typeface="+mn-ea"/>
                  <a:cs typeface="Arial"/>
                </a:rPr>
                <a:t>C4S </a:t>
              </a:r>
              <a:r>
                <a:rPr kumimoji="0" lang="es-ES" sz="600" b="1" i="0" u="none" strike="noStrike" kern="1200" cap="none" normalizeH="0" baseline="0" noProof="0" err="1">
                  <a:ln>
                    <a:noFill/>
                  </a:ln>
                  <a:solidFill>
                    <a:srgbClr val="576284"/>
                  </a:solidFill>
                  <a:effectLst/>
                  <a:uLnTx/>
                  <a:uFillTx/>
                  <a:latin typeface="Arial"/>
                  <a:ea typeface="+mn-ea"/>
                  <a:cs typeface="Arial"/>
                </a:rPr>
                <a:t>Nx</a:t>
              </a:r>
              <a:endParaRPr kumimoji="0" sz="600" b="0" i="0" u="none" strike="noStrike" kern="1200" cap="none" normalizeH="0" baseline="0" noProof="0">
                <a:ln>
                  <a:noFill/>
                </a:ln>
                <a:solidFill>
                  <a:srgbClr val="000000"/>
                </a:solidFill>
                <a:effectLst/>
                <a:uLnTx/>
                <a:uFillTx/>
                <a:latin typeface="Arial"/>
                <a:ea typeface="+mn-ea"/>
                <a:cs typeface="Arial"/>
              </a:endParaRPr>
            </a:p>
            <a:p>
              <a:pPr marL="7701" marR="0" lvl="0" indent="0" algn="r" defTabSz="914400" rtl="0" eaLnBrk="1" fontAlgn="auto" latinLnBrk="0" hangingPunct="1">
                <a:lnSpc>
                  <a:spcPct val="100000"/>
                </a:lnSpc>
                <a:spcBef>
                  <a:spcPts val="315"/>
                </a:spcBef>
                <a:spcAft>
                  <a:spcPts val="0"/>
                </a:spcAft>
                <a:buClrTx/>
                <a:buSzTx/>
                <a:buFontTx/>
                <a:buNone/>
                <a:tabLst/>
                <a:defRPr/>
              </a:pPr>
              <a:r>
                <a:rPr kumimoji="0" lang="es-ES" sz="600" b="1" i="0" u="none" strike="noStrike" kern="1200" cap="none" normalizeH="0" baseline="0" noProof="0">
                  <a:ln>
                    <a:noFill/>
                  </a:ln>
                  <a:solidFill>
                    <a:srgbClr val="A84D97"/>
                  </a:solidFill>
                  <a:effectLst/>
                  <a:uLnTx/>
                  <a:uFillTx/>
                  <a:latin typeface="Arial"/>
                  <a:ea typeface="+mn-ea"/>
                  <a:cs typeface="Arial"/>
                </a:rPr>
                <a:t>C2S </a:t>
              </a:r>
              <a:r>
                <a:rPr kumimoji="0" lang="es-ES" sz="600" b="1" i="0" u="none" strike="noStrike" kern="1200" cap="none" normalizeH="0" baseline="0" noProof="0" err="1">
                  <a:ln>
                    <a:noFill/>
                  </a:ln>
                  <a:solidFill>
                    <a:srgbClr val="A84D97"/>
                  </a:solidFill>
                  <a:effectLst/>
                  <a:uLnTx/>
                  <a:uFillTx/>
                  <a:latin typeface="Arial"/>
                  <a:ea typeface="+mn-ea"/>
                  <a:cs typeface="Arial"/>
                </a:rPr>
                <a:t>Nx</a:t>
              </a:r>
              <a:endParaRPr kumimoji="0" sz="600" b="0" i="0" u="none" strike="noStrike" kern="1200" cap="none" normalizeH="0" baseline="0" noProof="0">
                <a:ln>
                  <a:noFill/>
                </a:ln>
                <a:solidFill>
                  <a:srgbClr val="000000"/>
                </a:solidFill>
                <a:effectLst/>
                <a:uLnTx/>
                <a:uFillTx/>
                <a:latin typeface="Arial"/>
                <a:ea typeface="+mn-ea"/>
                <a:cs typeface="Arial"/>
              </a:endParaRPr>
            </a:p>
          </p:txBody>
        </p:sp>
        <p:sp>
          <p:nvSpPr>
            <p:cNvPr id="360" name="object 18">
              <a:extLst>
                <a:ext uri="{FF2B5EF4-FFF2-40B4-BE49-F238E27FC236}">
                  <a16:creationId xmlns:a16="http://schemas.microsoft.com/office/drawing/2014/main" id="{CEF7BF67-93A1-AEA7-F153-D4C009683CC6}"/>
                </a:ext>
              </a:extLst>
            </p:cNvPr>
            <p:cNvSpPr txBox="1"/>
            <p:nvPr/>
          </p:nvSpPr>
          <p:spPr>
            <a:xfrm>
              <a:off x="1508005"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a:ln>
                    <a:noFill/>
                  </a:ln>
                  <a:solidFill>
                    <a:srgbClr val="22346A"/>
                  </a:solidFill>
                  <a:effectLst/>
                  <a:uLnTx/>
                  <a:uFillTx/>
                  <a:latin typeface="Arial"/>
                  <a:ea typeface="+mn-ea"/>
                  <a:cs typeface="Arial"/>
                </a:rPr>
                <a:t>16</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a:ln>
                    <a:noFill/>
                  </a:ln>
                  <a:solidFill>
                    <a:srgbClr val="576284"/>
                  </a:solidFill>
                  <a:effectLst/>
                  <a:uLnTx/>
                  <a:uFillTx/>
                  <a:latin typeface="Arial"/>
                  <a:ea typeface="+mn-ea"/>
                  <a:cs typeface="Arial"/>
                </a:rPr>
                <a:t>115</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a:ln>
                    <a:noFill/>
                  </a:ln>
                  <a:solidFill>
                    <a:srgbClr val="A84D97"/>
                  </a:solidFill>
                  <a:effectLst/>
                  <a:uLnTx/>
                  <a:uFillTx/>
                  <a:latin typeface="Arial"/>
                  <a:ea typeface="+mn-ea"/>
                  <a:cs typeface="Arial"/>
                </a:rPr>
                <a:t>112</a:t>
              </a:r>
              <a:endParaRPr kumimoji="0" sz="600" b="0" i="0" u="none" strike="noStrike" cap="none" spc="-20" normalizeH="0" noProof="0">
                <a:ln>
                  <a:noFill/>
                </a:ln>
                <a:solidFill>
                  <a:srgbClr val="000000"/>
                </a:solidFill>
                <a:effectLst/>
                <a:uLnTx/>
                <a:uFillTx/>
                <a:latin typeface="Arial"/>
                <a:ea typeface="+mn-ea"/>
                <a:cs typeface="Arial"/>
              </a:endParaRPr>
            </a:p>
          </p:txBody>
        </p:sp>
        <p:sp>
          <p:nvSpPr>
            <p:cNvPr id="361" name="object 18">
              <a:extLst>
                <a:ext uri="{FF2B5EF4-FFF2-40B4-BE49-F238E27FC236}">
                  <a16:creationId xmlns:a16="http://schemas.microsoft.com/office/drawing/2014/main" id="{CBECD13C-29E5-950C-62F7-CACBC69BD93D}"/>
                </a:ext>
              </a:extLst>
            </p:cNvPr>
            <p:cNvSpPr txBox="1"/>
            <p:nvPr/>
          </p:nvSpPr>
          <p:spPr>
            <a:xfrm>
              <a:off x="1679892"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a:ln>
                    <a:noFill/>
                  </a:ln>
                  <a:solidFill>
                    <a:srgbClr val="22346A"/>
                  </a:solidFill>
                  <a:effectLst/>
                  <a:uLnTx/>
                  <a:uFillTx/>
                  <a:latin typeface="Arial"/>
                  <a:ea typeface="+mn-ea"/>
                  <a:cs typeface="Arial"/>
                </a:rPr>
                <a:t>20</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a:ln>
                    <a:noFill/>
                  </a:ln>
                  <a:solidFill>
                    <a:srgbClr val="576284"/>
                  </a:solidFill>
                  <a:effectLst/>
                  <a:uLnTx/>
                  <a:uFillTx/>
                  <a:latin typeface="Arial"/>
                  <a:ea typeface="+mn-ea"/>
                  <a:cs typeface="Arial"/>
                </a:rPr>
                <a:t>111</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a:ln>
                    <a:noFill/>
                  </a:ln>
                  <a:solidFill>
                    <a:srgbClr val="A84D97"/>
                  </a:solidFill>
                  <a:effectLst/>
                  <a:uLnTx/>
                  <a:uFillTx/>
                  <a:latin typeface="Arial"/>
                  <a:ea typeface="+mn-ea"/>
                  <a:cs typeface="Arial"/>
                </a:rPr>
                <a:t>110</a:t>
              </a:r>
              <a:endParaRPr kumimoji="0" sz="600" b="0" i="0" u="none" strike="noStrike" cap="none" spc="-20" normalizeH="0" noProof="0">
                <a:ln>
                  <a:noFill/>
                </a:ln>
                <a:solidFill>
                  <a:srgbClr val="000000"/>
                </a:solidFill>
                <a:effectLst/>
                <a:uLnTx/>
                <a:uFillTx/>
                <a:latin typeface="Arial"/>
                <a:ea typeface="+mn-ea"/>
                <a:cs typeface="Arial"/>
              </a:endParaRPr>
            </a:p>
          </p:txBody>
        </p:sp>
        <p:sp>
          <p:nvSpPr>
            <p:cNvPr id="362" name="object 18">
              <a:extLst>
                <a:ext uri="{FF2B5EF4-FFF2-40B4-BE49-F238E27FC236}">
                  <a16:creationId xmlns:a16="http://schemas.microsoft.com/office/drawing/2014/main" id="{6A6122F0-D57F-79F8-4B26-6E1113725B97}"/>
                </a:ext>
              </a:extLst>
            </p:cNvPr>
            <p:cNvSpPr txBox="1"/>
            <p:nvPr/>
          </p:nvSpPr>
          <p:spPr>
            <a:xfrm>
              <a:off x="1862411"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a:ln>
                    <a:noFill/>
                  </a:ln>
                  <a:solidFill>
                    <a:srgbClr val="22346A"/>
                  </a:solidFill>
                  <a:effectLst/>
                  <a:uLnTx/>
                  <a:uFillTx/>
                  <a:latin typeface="Arial"/>
                  <a:ea typeface="+mn-ea"/>
                  <a:cs typeface="Arial"/>
                </a:rPr>
                <a:t>24</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a:ln>
                    <a:noFill/>
                  </a:ln>
                  <a:solidFill>
                    <a:srgbClr val="576284"/>
                  </a:solidFill>
                  <a:effectLst/>
                  <a:uLnTx/>
                  <a:uFillTx/>
                  <a:latin typeface="Arial"/>
                  <a:ea typeface="+mn-ea"/>
                  <a:cs typeface="Arial"/>
                </a:rPr>
                <a:t>114</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a:ln>
                    <a:noFill/>
                  </a:ln>
                  <a:solidFill>
                    <a:srgbClr val="A84D97"/>
                  </a:solidFill>
                  <a:effectLst/>
                  <a:uLnTx/>
                  <a:uFillTx/>
                  <a:latin typeface="Arial"/>
                  <a:ea typeface="+mn-ea"/>
                  <a:cs typeface="Arial"/>
                </a:rPr>
                <a:t>111</a:t>
              </a:r>
              <a:endParaRPr kumimoji="0" sz="600" b="0" i="0" u="none" strike="noStrike" cap="none" spc="-20" normalizeH="0" noProof="0">
                <a:ln>
                  <a:noFill/>
                </a:ln>
                <a:solidFill>
                  <a:srgbClr val="000000"/>
                </a:solidFill>
                <a:effectLst/>
                <a:uLnTx/>
                <a:uFillTx/>
                <a:latin typeface="Arial"/>
                <a:ea typeface="+mn-ea"/>
                <a:cs typeface="Arial"/>
              </a:endParaRPr>
            </a:p>
          </p:txBody>
        </p:sp>
        <p:sp>
          <p:nvSpPr>
            <p:cNvPr id="363" name="object 18">
              <a:extLst>
                <a:ext uri="{FF2B5EF4-FFF2-40B4-BE49-F238E27FC236}">
                  <a16:creationId xmlns:a16="http://schemas.microsoft.com/office/drawing/2014/main" id="{391D806B-E3DA-F0FD-64BA-D500A8F79DC7}"/>
                </a:ext>
              </a:extLst>
            </p:cNvPr>
            <p:cNvSpPr txBox="1"/>
            <p:nvPr/>
          </p:nvSpPr>
          <p:spPr>
            <a:xfrm>
              <a:off x="2031511"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a:ln>
                    <a:noFill/>
                  </a:ln>
                  <a:solidFill>
                    <a:srgbClr val="22346A"/>
                  </a:solidFill>
                  <a:effectLst/>
                  <a:uLnTx/>
                  <a:uFillTx/>
                  <a:latin typeface="Arial"/>
                  <a:ea typeface="+mn-ea"/>
                  <a:cs typeface="Arial"/>
                </a:rPr>
                <a:t>28</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a:ln>
                    <a:noFill/>
                  </a:ln>
                  <a:solidFill>
                    <a:srgbClr val="576284"/>
                  </a:solidFill>
                  <a:effectLst/>
                  <a:uLnTx/>
                  <a:uFillTx/>
                  <a:latin typeface="Arial"/>
                  <a:ea typeface="+mn-ea"/>
                  <a:cs typeface="Arial"/>
                </a:rPr>
                <a:t>109</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a:ln>
                    <a:noFill/>
                  </a:ln>
                  <a:solidFill>
                    <a:srgbClr val="A84D97"/>
                  </a:solidFill>
                  <a:effectLst/>
                  <a:uLnTx/>
                  <a:uFillTx/>
                  <a:latin typeface="Arial"/>
                  <a:ea typeface="+mn-ea"/>
                  <a:cs typeface="Arial"/>
                </a:rPr>
                <a:t>102</a:t>
              </a:r>
              <a:endParaRPr kumimoji="0" sz="600" b="0" i="0" u="none" strike="noStrike" cap="none" spc="-20" normalizeH="0" noProof="0">
                <a:ln>
                  <a:noFill/>
                </a:ln>
                <a:solidFill>
                  <a:srgbClr val="000000"/>
                </a:solidFill>
                <a:effectLst/>
                <a:uLnTx/>
                <a:uFillTx/>
                <a:latin typeface="Arial"/>
                <a:ea typeface="+mn-ea"/>
                <a:cs typeface="Arial"/>
              </a:endParaRPr>
            </a:p>
          </p:txBody>
        </p:sp>
        <p:sp>
          <p:nvSpPr>
            <p:cNvPr id="364" name="object 18">
              <a:extLst>
                <a:ext uri="{FF2B5EF4-FFF2-40B4-BE49-F238E27FC236}">
                  <a16:creationId xmlns:a16="http://schemas.microsoft.com/office/drawing/2014/main" id="{A74F723A-97BC-EDC9-4CEE-762DA63A26C5}"/>
                </a:ext>
              </a:extLst>
            </p:cNvPr>
            <p:cNvSpPr txBox="1"/>
            <p:nvPr/>
          </p:nvSpPr>
          <p:spPr>
            <a:xfrm>
              <a:off x="2203398"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a:ln>
                    <a:noFill/>
                  </a:ln>
                  <a:solidFill>
                    <a:srgbClr val="22346A"/>
                  </a:solidFill>
                  <a:effectLst/>
                  <a:uLnTx/>
                  <a:uFillTx/>
                  <a:latin typeface="Arial"/>
                  <a:ea typeface="+mn-ea"/>
                  <a:cs typeface="Arial"/>
                </a:rPr>
                <a:t>32</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a:ln>
                    <a:noFill/>
                  </a:ln>
                  <a:solidFill>
                    <a:srgbClr val="576284"/>
                  </a:solidFill>
                  <a:effectLst/>
                  <a:uLnTx/>
                  <a:uFillTx/>
                  <a:latin typeface="Arial"/>
                  <a:ea typeface="+mn-ea"/>
                  <a:cs typeface="Arial"/>
                </a:rPr>
                <a:t>108</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a:ln>
                    <a:noFill/>
                  </a:ln>
                  <a:solidFill>
                    <a:srgbClr val="A84D97"/>
                  </a:solidFill>
                  <a:effectLst/>
                  <a:uLnTx/>
                  <a:uFillTx/>
                  <a:latin typeface="Arial"/>
                  <a:ea typeface="+mn-ea"/>
                  <a:cs typeface="Arial"/>
                </a:rPr>
                <a:t>103</a:t>
              </a:r>
              <a:endParaRPr kumimoji="0" sz="600" b="0" i="0" u="none" strike="noStrike" cap="none" spc="-20" normalizeH="0" noProof="0">
                <a:ln>
                  <a:noFill/>
                </a:ln>
                <a:solidFill>
                  <a:srgbClr val="000000"/>
                </a:solidFill>
                <a:effectLst/>
                <a:uLnTx/>
                <a:uFillTx/>
                <a:latin typeface="Arial"/>
                <a:ea typeface="+mn-ea"/>
                <a:cs typeface="Arial"/>
              </a:endParaRPr>
            </a:p>
          </p:txBody>
        </p:sp>
        <p:sp>
          <p:nvSpPr>
            <p:cNvPr id="365" name="object 18">
              <a:extLst>
                <a:ext uri="{FF2B5EF4-FFF2-40B4-BE49-F238E27FC236}">
                  <a16:creationId xmlns:a16="http://schemas.microsoft.com/office/drawing/2014/main" id="{8D9CBF6A-0808-8654-A4A2-15384A4CB573}"/>
                </a:ext>
              </a:extLst>
            </p:cNvPr>
            <p:cNvSpPr txBox="1"/>
            <p:nvPr/>
          </p:nvSpPr>
          <p:spPr>
            <a:xfrm>
              <a:off x="2377814"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a:ln>
                    <a:noFill/>
                  </a:ln>
                  <a:solidFill>
                    <a:srgbClr val="22346A"/>
                  </a:solidFill>
                  <a:effectLst/>
                  <a:uLnTx/>
                  <a:uFillTx/>
                  <a:latin typeface="Arial"/>
                  <a:ea typeface="+mn-ea"/>
                  <a:cs typeface="Arial"/>
                </a:rPr>
                <a:t>36</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lang="es-ES" sz="600" b="1" spc="-20">
                  <a:solidFill>
                    <a:srgbClr val="576284"/>
                  </a:solidFill>
                  <a:latin typeface="Arial"/>
                  <a:cs typeface="Arial"/>
                </a:rPr>
                <a:t>99</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a:ln>
                    <a:noFill/>
                  </a:ln>
                  <a:solidFill>
                    <a:srgbClr val="A84D97"/>
                  </a:solidFill>
                  <a:effectLst/>
                  <a:uLnTx/>
                  <a:uFillTx/>
                  <a:latin typeface="Arial"/>
                  <a:ea typeface="+mn-ea"/>
                  <a:cs typeface="Arial"/>
                </a:rPr>
                <a:t>97</a:t>
              </a:r>
              <a:endParaRPr kumimoji="0" sz="600" b="0" i="0" u="none" strike="noStrike" cap="none" spc="-20" normalizeH="0" noProof="0">
                <a:ln>
                  <a:noFill/>
                </a:ln>
                <a:solidFill>
                  <a:srgbClr val="000000"/>
                </a:solidFill>
                <a:effectLst/>
                <a:uLnTx/>
                <a:uFillTx/>
                <a:latin typeface="Arial"/>
                <a:ea typeface="+mn-ea"/>
                <a:cs typeface="Arial"/>
              </a:endParaRPr>
            </a:p>
          </p:txBody>
        </p:sp>
        <p:sp>
          <p:nvSpPr>
            <p:cNvPr id="366" name="object 18">
              <a:extLst>
                <a:ext uri="{FF2B5EF4-FFF2-40B4-BE49-F238E27FC236}">
                  <a16:creationId xmlns:a16="http://schemas.microsoft.com/office/drawing/2014/main" id="{5780DAAB-3434-7CBD-725B-2D0266E72B66}"/>
                </a:ext>
              </a:extLst>
            </p:cNvPr>
            <p:cNvSpPr txBox="1"/>
            <p:nvPr/>
          </p:nvSpPr>
          <p:spPr>
            <a:xfrm>
              <a:off x="2549701"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lang="es-ES" sz="600" b="1" spc="-20">
                  <a:solidFill>
                    <a:srgbClr val="22346A"/>
                  </a:solidFill>
                  <a:latin typeface="Arial"/>
                  <a:cs typeface="Arial"/>
                </a:rPr>
                <a:t>40</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lang="es-ES" sz="600" b="1" spc="-20">
                  <a:solidFill>
                    <a:srgbClr val="576284"/>
                  </a:solidFill>
                  <a:latin typeface="Arial"/>
                  <a:cs typeface="Arial"/>
                </a:rPr>
                <a:t>102</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a:ln>
                    <a:noFill/>
                  </a:ln>
                  <a:solidFill>
                    <a:srgbClr val="A84D97"/>
                  </a:solidFill>
                  <a:effectLst/>
                  <a:uLnTx/>
                  <a:uFillTx/>
                  <a:latin typeface="Arial"/>
                  <a:ea typeface="+mn-ea"/>
                  <a:cs typeface="Arial"/>
                </a:rPr>
                <a:t>96</a:t>
              </a:r>
              <a:endParaRPr kumimoji="0" sz="600" b="0" i="0" u="none" strike="noStrike" cap="none" spc="-20" normalizeH="0" noProof="0">
                <a:ln>
                  <a:noFill/>
                </a:ln>
                <a:solidFill>
                  <a:srgbClr val="000000"/>
                </a:solidFill>
                <a:effectLst/>
                <a:uLnTx/>
                <a:uFillTx/>
                <a:latin typeface="Arial"/>
                <a:ea typeface="+mn-ea"/>
                <a:cs typeface="Arial"/>
              </a:endParaRPr>
            </a:p>
          </p:txBody>
        </p:sp>
        <p:sp>
          <p:nvSpPr>
            <p:cNvPr id="367" name="object 18">
              <a:extLst>
                <a:ext uri="{FF2B5EF4-FFF2-40B4-BE49-F238E27FC236}">
                  <a16:creationId xmlns:a16="http://schemas.microsoft.com/office/drawing/2014/main" id="{607B4040-85F2-2B26-E1D6-12E1BA9FC5A6}"/>
                </a:ext>
              </a:extLst>
            </p:cNvPr>
            <p:cNvSpPr txBox="1"/>
            <p:nvPr/>
          </p:nvSpPr>
          <p:spPr>
            <a:xfrm>
              <a:off x="2732220"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lang="es-ES" sz="600" b="1" spc="-20">
                  <a:solidFill>
                    <a:srgbClr val="22346A"/>
                  </a:solidFill>
                  <a:latin typeface="Arial"/>
                  <a:cs typeface="Arial"/>
                </a:rPr>
                <a:t>44</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lang="es-ES" sz="600" b="1" spc="-20">
                  <a:solidFill>
                    <a:srgbClr val="576284"/>
                  </a:solidFill>
                  <a:latin typeface="Arial"/>
                  <a:cs typeface="Arial"/>
                </a:rPr>
                <a:t>103</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a:ln>
                    <a:noFill/>
                  </a:ln>
                  <a:solidFill>
                    <a:srgbClr val="A84D97"/>
                  </a:solidFill>
                  <a:effectLst/>
                  <a:uLnTx/>
                  <a:uFillTx/>
                  <a:latin typeface="Arial"/>
                  <a:ea typeface="+mn-ea"/>
                  <a:cs typeface="Arial"/>
                </a:rPr>
                <a:t>93</a:t>
              </a:r>
              <a:endParaRPr kumimoji="0" sz="600" b="0" i="0" u="none" strike="noStrike" cap="none" spc="-20" normalizeH="0" noProof="0">
                <a:ln>
                  <a:noFill/>
                </a:ln>
                <a:solidFill>
                  <a:srgbClr val="000000"/>
                </a:solidFill>
                <a:effectLst/>
                <a:uLnTx/>
                <a:uFillTx/>
                <a:latin typeface="Arial"/>
                <a:ea typeface="+mn-ea"/>
                <a:cs typeface="Arial"/>
              </a:endParaRPr>
            </a:p>
          </p:txBody>
        </p:sp>
        <p:sp>
          <p:nvSpPr>
            <p:cNvPr id="368" name="object 18">
              <a:extLst>
                <a:ext uri="{FF2B5EF4-FFF2-40B4-BE49-F238E27FC236}">
                  <a16:creationId xmlns:a16="http://schemas.microsoft.com/office/drawing/2014/main" id="{1E4D37B8-385B-30C8-9D84-8D5D8D192B0D}"/>
                </a:ext>
              </a:extLst>
            </p:cNvPr>
            <p:cNvSpPr txBox="1"/>
            <p:nvPr/>
          </p:nvSpPr>
          <p:spPr>
            <a:xfrm>
              <a:off x="2901320"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lang="es-ES" sz="600" b="1" spc="-20">
                  <a:solidFill>
                    <a:srgbClr val="22346A"/>
                  </a:solidFill>
                  <a:latin typeface="Arial"/>
                  <a:cs typeface="Arial"/>
                </a:rPr>
                <a:t>48</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lang="es-ES" sz="600" b="1" spc="-20">
                  <a:solidFill>
                    <a:srgbClr val="576284"/>
                  </a:solidFill>
                  <a:latin typeface="Arial"/>
                  <a:cs typeface="Arial"/>
                </a:rPr>
                <a:t>104</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lang="es-ES" sz="600" b="1" spc="-20">
                  <a:solidFill>
                    <a:srgbClr val="A84D97"/>
                  </a:solidFill>
                  <a:latin typeface="Arial"/>
                  <a:cs typeface="Arial"/>
                </a:rPr>
                <a:t>89</a:t>
              </a:r>
              <a:endParaRPr kumimoji="0" sz="600" b="0" i="0" u="none" strike="noStrike" cap="none" spc="-20" normalizeH="0" noProof="0">
                <a:ln>
                  <a:noFill/>
                </a:ln>
                <a:solidFill>
                  <a:srgbClr val="000000"/>
                </a:solidFill>
                <a:effectLst/>
                <a:uLnTx/>
                <a:uFillTx/>
                <a:latin typeface="Arial"/>
                <a:ea typeface="+mn-ea"/>
                <a:cs typeface="Arial"/>
              </a:endParaRPr>
            </a:p>
          </p:txBody>
        </p:sp>
        <p:sp>
          <p:nvSpPr>
            <p:cNvPr id="369" name="object 18">
              <a:extLst>
                <a:ext uri="{FF2B5EF4-FFF2-40B4-BE49-F238E27FC236}">
                  <a16:creationId xmlns:a16="http://schemas.microsoft.com/office/drawing/2014/main" id="{69DCA74A-F2F5-5568-BE25-891B3653CF2B}"/>
                </a:ext>
              </a:extLst>
            </p:cNvPr>
            <p:cNvSpPr txBox="1"/>
            <p:nvPr/>
          </p:nvSpPr>
          <p:spPr>
            <a:xfrm>
              <a:off x="3062573"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a:ln>
                    <a:noFill/>
                  </a:ln>
                  <a:solidFill>
                    <a:srgbClr val="22346A"/>
                  </a:solidFill>
                  <a:effectLst/>
                  <a:uLnTx/>
                  <a:uFillTx/>
                  <a:latin typeface="Arial"/>
                  <a:ea typeface="+mn-ea"/>
                  <a:cs typeface="Arial"/>
                </a:rPr>
                <a:t>52</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lang="es-ES" sz="600" b="1" spc="-20">
                  <a:solidFill>
                    <a:srgbClr val="576284"/>
                  </a:solidFill>
                  <a:latin typeface="Arial"/>
                  <a:cs typeface="Arial"/>
                </a:rPr>
                <a:t>101</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lang="es-ES" sz="600" b="1" spc="-20">
                  <a:solidFill>
                    <a:srgbClr val="A84D97"/>
                  </a:solidFill>
                  <a:latin typeface="Arial"/>
                  <a:cs typeface="Arial"/>
                </a:rPr>
                <a:t>88</a:t>
              </a:r>
              <a:endParaRPr kumimoji="0" sz="600" b="0" i="0" u="none" strike="noStrike" cap="none" spc="-20" normalizeH="0" noProof="0">
                <a:ln>
                  <a:noFill/>
                </a:ln>
                <a:solidFill>
                  <a:srgbClr val="000000"/>
                </a:solidFill>
                <a:effectLst/>
                <a:uLnTx/>
                <a:uFillTx/>
                <a:latin typeface="Arial"/>
                <a:ea typeface="+mn-ea"/>
                <a:cs typeface="Arial"/>
              </a:endParaRPr>
            </a:p>
          </p:txBody>
        </p:sp>
        <p:sp>
          <p:nvSpPr>
            <p:cNvPr id="370" name="object 18">
              <a:extLst>
                <a:ext uri="{FF2B5EF4-FFF2-40B4-BE49-F238E27FC236}">
                  <a16:creationId xmlns:a16="http://schemas.microsoft.com/office/drawing/2014/main" id="{B72A9F1C-137B-EDC2-C113-CF51C723CEF9}"/>
                </a:ext>
              </a:extLst>
            </p:cNvPr>
            <p:cNvSpPr txBox="1"/>
            <p:nvPr/>
          </p:nvSpPr>
          <p:spPr>
            <a:xfrm>
              <a:off x="3180040"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a:ln>
                    <a:noFill/>
                  </a:ln>
                  <a:solidFill>
                    <a:srgbClr val="22346A"/>
                  </a:solidFill>
                  <a:effectLst/>
                  <a:uLnTx/>
                  <a:uFillTx/>
                  <a:latin typeface="Arial"/>
                  <a:ea typeface="+mn-ea"/>
                  <a:cs typeface="Arial"/>
                </a:rPr>
                <a:t>5</a:t>
              </a:r>
              <a:r>
                <a:rPr lang="es-ES" sz="600" b="1" spc="-20">
                  <a:solidFill>
                    <a:srgbClr val="22346A"/>
                  </a:solidFill>
                  <a:latin typeface="Arial"/>
                  <a:cs typeface="Arial"/>
                </a:rPr>
                <a:t>4</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lang="es-ES" sz="600" b="1" spc="-20">
                  <a:solidFill>
                    <a:srgbClr val="576284"/>
                  </a:solidFill>
                  <a:latin typeface="Arial"/>
                  <a:cs typeface="Arial"/>
                </a:rPr>
                <a:t>89</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lang="es-ES" sz="600" b="1" spc="-20">
                  <a:solidFill>
                    <a:srgbClr val="A84D97"/>
                  </a:solidFill>
                  <a:latin typeface="Arial"/>
                  <a:cs typeface="Arial"/>
                </a:rPr>
                <a:t>78</a:t>
              </a:r>
              <a:endParaRPr kumimoji="0" sz="600" b="0" i="0" u="none" strike="noStrike" cap="none" spc="-20" normalizeH="0" noProof="0">
                <a:ln>
                  <a:noFill/>
                </a:ln>
                <a:solidFill>
                  <a:srgbClr val="000000"/>
                </a:solidFill>
                <a:effectLst/>
                <a:uLnTx/>
                <a:uFillTx/>
                <a:latin typeface="Arial"/>
                <a:ea typeface="+mn-ea"/>
                <a:cs typeface="Arial"/>
              </a:endParaRPr>
            </a:p>
          </p:txBody>
        </p:sp>
        <p:sp>
          <p:nvSpPr>
            <p:cNvPr id="371" name="object 18">
              <a:extLst>
                <a:ext uri="{FF2B5EF4-FFF2-40B4-BE49-F238E27FC236}">
                  <a16:creationId xmlns:a16="http://schemas.microsoft.com/office/drawing/2014/main" id="{F02BC6E9-FAD1-F13C-A5BD-F652B911724C}"/>
                </a:ext>
              </a:extLst>
            </p:cNvPr>
            <p:cNvSpPr txBox="1"/>
            <p:nvPr/>
          </p:nvSpPr>
          <p:spPr>
            <a:xfrm>
              <a:off x="3280309"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a:ln>
                    <a:noFill/>
                  </a:ln>
                  <a:solidFill>
                    <a:srgbClr val="22346A"/>
                  </a:solidFill>
                  <a:effectLst/>
                  <a:uLnTx/>
                  <a:uFillTx/>
                  <a:latin typeface="Arial"/>
                  <a:ea typeface="+mn-ea"/>
                  <a:cs typeface="Arial"/>
                </a:rPr>
                <a:t>5</a:t>
              </a:r>
              <a:r>
                <a:rPr lang="es-ES" sz="600" b="1" spc="-20">
                  <a:solidFill>
                    <a:srgbClr val="22346A"/>
                  </a:solidFill>
                  <a:latin typeface="Arial"/>
                  <a:cs typeface="Arial"/>
                </a:rPr>
                <a:t>6</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lang="es-ES" sz="600" b="1" spc="-20">
                  <a:solidFill>
                    <a:srgbClr val="576284"/>
                  </a:solidFill>
                  <a:latin typeface="Arial"/>
                  <a:cs typeface="Arial"/>
                </a:rPr>
                <a:t>93</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lang="es-ES" sz="600" b="1" spc="-20">
                  <a:solidFill>
                    <a:srgbClr val="A84D97"/>
                  </a:solidFill>
                  <a:latin typeface="Arial"/>
                  <a:cs typeface="Arial"/>
                </a:rPr>
                <a:t>79</a:t>
              </a:r>
              <a:endParaRPr kumimoji="0" sz="600" b="0" i="0" u="none" strike="noStrike" cap="none" spc="-20" normalizeH="0" noProof="0">
                <a:ln>
                  <a:noFill/>
                </a:ln>
                <a:solidFill>
                  <a:srgbClr val="000000"/>
                </a:solidFill>
                <a:effectLst/>
                <a:uLnTx/>
                <a:uFillTx/>
                <a:latin typeface="Arial"/>
                <a:ea typeface="+mn-ea"/>
                <a:cs typeface="Arial"/>
              </a:endParaRPr>
            </a:p>
          </p:txBody>
        </p:sp>
      </p:grpSp>
      <p:sp>
        <p:nvSpPr>
          <p:cNvPr id="372" name="object 13">
            <a:extLst>
              <a:ext uri="{FF2B5EF4-FFF2-40B4-BE49-F238E27FC236}">
                <a16:creationId xmlns:a16="http://schemas.microsoft.com/office/drawing/2014/main" id="{3A8B7F23-5CDC-BC10-4CBD-8ADE4C78665A}"/>
              </a:ext>
            </a:extLst>
          </p:cNvPr>
          <p:cNvSpPr txBox="1"/>
          <p:nvPr/>
        </p:nvSpPr>
        <p:spPr>
          <a:xfrm>
            <a:off x="1629201" y="1653149"/>
            <a:ext cx="1548169" cy="304124"/>
          </a:xfrm>
          <a:prstGeom prst="rect">
            <a:avLst/>
          </a:prstGeom>
        </p:spPr>
        <p:txBody>
          <a:bodyPr vert="horz" wrap="square" lIns="0" tIns="42357" rIns="0" bIns="0" rtlCol="0">
            <a:spAutoFit/>
          </a:bodyPr>
          <a:lstStyle/>
          <a:p>
            <a:pPr marL="7701" marR="3081" lvl="0" indent="-385" algn="ctr">
              <a:spcBef>
                <a:spcPts val="334"/>
              </a:spcBef>
              <a:defRPr/>
            </a:pPr>
            <a:r>
              <a:rPr lang="es-ES" sz="849" b="1" spc="-6" err="1">
                <a:solidFill>
                  <a:srgbClr val="7A45B8"/>
                </a:solidFill>
                <a:cs typeface="Arial"/>
              </a:rPr>
              <a:t>ADvocate</a:t>
            </a:r>
            <a:r>
              <a:rPr lang="es-ES" sz="849" b="1" spc="-12">
                <a:solidFill>
                  <a:srgbClr val="7A45B8"/>
                </a:solidFill>
                <a:cs typeface="Arial"/>
              </a:rPr>
              <a:t> </a:t>
            </a:r>
            <a:r>
              <a:rPr lang="es-ES" sz="849" b="1">
                <a:solidFill>
                  <a:srgbClr val="7A45B8"/>
                </a:solidFill>
                <a:cs typeface="Arial"/>
              </a:rPr>
              <a:t>1</a:t>
            </a:r>
            <a:r>
              <a:rPr lang="es-ES" sz="849" b="1" spc="-9">
                <a:solidFill>
                  <a:srgbClr val="7A45B8"/>
                </a:solidFill>
                <a:cs typeface="Arial"/>
              </a:rPr>
              <a:t> </a:t>
            </a:r>
            <a:r>
              <a:rPr lang="es-ES" sz="849" b="1">
                <a:solidFill>
                  <a:srgbClr val="7A45B8"/>
                </a:solidFill>
                <a:cs typeface="Arial"/>
              </a:rPr>
              <a:t>y</a:t>
            </a:r>
            <a:r>
              <a:rPr lang="es-ES" sz="849" b="1" spc="-9">
                <a:solidFill>
                  <a:srgbClr val="7A45B8"/>
                </a:solidFill>
                <a:cs typeface="Arial"/>
              </a:rPr>
              <a:t> </a:t>
            </a:r>
            <a:r>
              <a:rPr lang="es-ES" sz="849" b="1" spc="-30">
                <a:solidFill>
                  <a:srgbClr val="7A45B8"/>
                </a:solidFill>
                <a:cs typeface="Arial"/>
              </a:rPr>
              <a:t>2 </a:t>
            </a:r>
            <a:r>
              <a:rPr lang="es-ES" sz="849" b="1">
                <a:solidFill>
                  <a:srgbClr val="7A45B8"/>
                </a:solidFill>
                <a:cs typeface="Arial"/>
              </a:rPr>
              <a:t>Periodo</a:t>
            </a:r>
            <a:r>
              <a:rPr lang="es-ES" sz="849" b="1" spc="-36">
                <a:solidFill>
                  <a:srgbClr val="7A45B8"/>
                </a:solidFill>
                <a:cs typeface="Arial"/>
              </a:rPr>
              <a:t> </a:t>
            </a:r>
            <a:r>
              <a:rPr lang="es-ES" sz="849" b="1" spc="-15">
                <a:solidFill>
                  <a:srgbClr val="7A45B8"/>
                </a:solidFill>
                <a:cs typeface="Arial"/>
              </a:rPr>
              <a:t>de </a:t>
            </a:r>
            <a:r>
              <a:rPr lang="es-ES" sz="849" b="1" spc="-6">
                <a:solidFill>
                  <a:srgbClr val="7A45B8"/>
                </a:solidFill>
                <a:cs typeface="Arial"/>
              </a:rPr>
              <a:t>mantenimiento</a:t>
            </a:r>
            <a:endParaRPr lang="es-ES" sz="849">
              <a:solidFill>
                <a:srgbClr val="000000"/>
              </a:solidFill>
              <a:cs typeface="Arial"/>
            </a:endParaRPr>
          </a:p>
        </p:txBody>
      </p:sp>
      <p:sp>
        <p:nvSpPr>
          <p:cNvPr id="373" name="object 14">
            <a:extLst>
              <a:ext uri="{FF2B5EF4-FFF2-40B4-BE49-F238E27FC236}">
                <a16:creationId xmlns:a16="http://schemas.microsoft.com/office/drawing/2014/main" id="{EF6B59ED-FCD8-4AE9-49B8-7FF9CBDD2EC9}"/>
              </a:ext>
            </a:extLst>
          </p:cNvPr>
          <p:cNvSpPr txBox="1"/>
          <p:nvPr/>
        </p:nvSpPr>
        <p:spPr>
          <a:xfrm>
            <a:off x="4205927" y="1647766"/>
            <a:ext cx="2383361" cy="137675"/>
          </a:xfrm>
          <a:prstGeom prst="rect">
            <a:avLst/>
          </a:prstGeom>
        </p:spPr>
        <p:txBody>
          <a:bodyPr vert="horz" wrap="square" lIns="0" tIns="6931" rIns="0" bIns="0" rtlCol="0">
            <a:spAutoFit/>
          </a:bodyPr>
          <a:lstStyle/>
          <a:p>
            <a:pPr marL="7701" lvl="0" algn="ctr">
              <a:spcBef>
                <a:spcPts val="55"/>
              </a:spcBef>
              <a:defRPr/>
            </a:pPr>
            <a:r>
              <a:rPr lang="es-ES" sz="849" b="1" err="1">
                <a:solidFill>
                  <a:srgbClr val="7A45B8"/>
                </a:solidFill>
                <a:cs typeface="Arial"/>
              </a:rPr>
              <a:t>ADjoin</a:t>
            </a:r>
            <a:r>
              <a:rPr lang="es-ES" sz="849" b="1" spc="-27">
                <a:solidFill>
                  <a:srgbClr val="7A45B8"/>
                </a:solidFill>
                <a:cs typeface="Arial"/>
              </a:rPr>
              <a:t> </a:t>
            </a:r>
            <a:r>
              <a:rPr lang="es-ES" sz="849" b="1">
                <a:solidFill>
                  <a:srgbClr val="7A45B8"/>
                </a:solidFill>
                <a:cs typeface="Arial"/>
              </a:rPr>
              <a:t>Extensión</a:t>
            </a:r>
            <a:r>
              <a:rPr lang="es-ES" sz="849" b="1" spc="-27">
                <a:solidFill>
                  <a:srgbClr val="7A45B8"/>
                </a:solidFill>
                <a:cs typeface="Arial"/>
              </a:rPr>
              <a:t> </a:t>
            </a:r>
            <a:r>
              <a:rPr lang="es-ES" sz="849" b="1">
                <a:solidFill>
                  <a:srgbClr val="7A45B8"/>
                </a:solidFill>
                <a:cs typeface="Arial"/>
              </a:rPr>
              <a:t>a</a:t>
            </a:r>
            <a:r>
              <a:rPr lang="es-ES" sz="849" b="1" spc="-27">
                <a:solidFill>
                  <a:srgbClr val="7A45B8"/>
                </a:solidFill>
                <a:cs typeface="Arial"/>
              </a:rPr>
              <a:t> </a:t>
            </a:r>
            <a:r>
              <a:rPr lang="es-ES" sz="849" b="1">
                <a:solidFill>
                  <a:srgbClr val="7A45B8"/>
                </a:solidFill>
                <a:cs typeface="Arial"/>
              </a:rPr>
              <a:t>largo</a:t>
            </a:r>
            <a:r>
              <a:rPr lang="es-ES" sz="849" b="1" spc="-24">
                <a:solidFill>
                  <a:srgbClr val="7A45B8"/>
                </a:solidFill>
                <a:cs typeface="Arial"/>
              </a:rPr>
              <a:t> </a:t>
            </a:r>
            <a:r>
              <a:rPr lang="es-ES" sz="849" b="1" spc="-6">
                <a:solidFill>
                  <a:srgbClr val="7A45B8"/>
                </a:solidFill>
                <a:cs typeface="Arial"/>
              </a:rPr>
              <a:t>plazo</a:t>
            </a:r>
            <a:endParaRPr lang="es-ES" sz="849">
              <a:solidFill>
                <a:srgbClr val="000000"/>
              </a:solidFill>
              <a:cs typeface="Arial"/>
            </a:endParaRPr>
          </a:p>
        </p:txBody>
      </p:sp>
      <p:sp>
        <p:nvSpPr>
          <p:cNvPr id="374" name="object 12">
            <a:extLst>
              <a:ext uri="{FF2B5EF4-FFF2-40B4-BE49-F238E27FC236}">
                <a16:creationId xmlns:a16="http://schemas.microsoft.com/office/drawing/2014/main" id="{C23D1C9B-FDC6-CD00-1521-F5850F80144E}"/>
              </a:ext>
            </a:extLst>
          </p:cNvPr>
          <p:cNvSpPr txBox="1"/>
          <p:nvPr/>
        </p:nvSpPr>
        <p:spPr>
          <a:xfrm>
            <a:off x="882581" y="2237262"/>
            <a:ext cx="205184" cy="2076767"/>
          </a:xfrm>
          <a:prstGeom prst="rect">
            <a:avLst/>
          </a:prstGeom>
        </p:spPr>
        <p:txBody>
          <a:bodyPr vert="vert270" wrap="square" lIns="0" tIns="3466" rIns="0" bIns="0" rtlCol="0">
            <a:spAutoFit/>
          </a:bodyPr>
          <a:lstStyle/>
          <a:p>
            <a:pPr marL="6350" marR="3081" lvl="0" algn="ctr">
              <a:lnSpc>
                <a:spcPts val="758"/>
              </a:lnSpc>
              <a:spcBef>
                <a:spcPts val="27"/>
              </a:spcBef>
              <a:defRPr/>
            </a:pPr>
            <a:r>
              <a:rPr lang="es-ES" sz="800" b="1">
                <a:solidFill>
                  <a:srgbClr val="22346A"/>
                </a:solidFill>
                <a:cs typeface="Arial"/>
              </a:rPr>
              <a:t>Proporción</a:t>
            </a:r>
            <a:r>
              <a:rPr lang="es-ES" sz="800" b="1" spc="-18">
                <a:solidFill>
                  <a:srgbClr val="22346A"/>
                </a:solidFill>
                <a:cs typeface="Arial"/>
              </a:rPr>
              <a:t> </a:t>
            </a:r>
            <a:r>
              <a:rPr lang="es-ES" sz="800" b="1">
                <a:solidFill>
                  <a:srgbClr val="22346A"/>
                </a:solidFill>
                <a:cs typeface="Arial"/>
              </a:rPr>
              <a:t>de</a:t>
            </a:r>
            <a:r>
              <a:rPr lang="es-ES" sz="800" b="1" spc="-18">
                <a:solidFill>
                  <a:srgbClr val="22346A"/>
                </a:solidFill>
                <a:cs typeface="Arial"/>
              </a:rPr>
              <a:t> </a:t>
            </a:r>
            <a:r>
              <a:rPr lang="es-ES" sz="800" b="1" spc="-6">
                <a:solidFill>
                  <a:srgbClr val="22346A"/>
                </a:solidFill>
                <a:cs typeface="Arial"/>
              </a:rPr>
              <a:t>pacientes</a:t>
            </a:r>
            <a:br>
              <a:rPr lang="es-ES" sz="800" b="1" spc="-18">
                <a:solidFill>
                  <a:srgbClr val="22346A"/>
                </a:solidFill>
                <a:cs typeface="Arial"/>
              </a:rPr>
            </a:br>
            <a:r>
              <a:rPr lang="es-ES" sz="800" b="1" spc="-15">
                <a:solidFill>
                  <a:srgbClr val="22346A"/>
                </a:solidFill>
                <a:cs typeface="Arial"/>
              </a:rPr>
              <a:t>con </a:t>
            </a:r>
            <a:r>
              <a:rPr lang="es-ES" sz="800" b="1" spc="-6">
                <a:solidFill>
                  <a:srgbClr val="22346A"/>
                </a:solidFill>
                <a:cs typeface="Arial"/>
              </a:rPr>
              <a:t>respuesta</a:t>
            </a:r>
            <a:r>
              <a:rPr lang="es-ES" sz="800" b="1" spc="6">
                <a:solidFill>
                  <a:srgbClr val="22346A"/>
                </a:solidFill>
                <a:cs typeface="Arial"/>
              </a:rPr>
              <a:t> </a:t>
            </a:r>
            <a:r>
              <a:rPr lang="es-ES" sz="800" b="1" spc="-12">
                <a:solidFill>
                  <a:srgbClr val="22346A"/>
                </a:solidFill>
                <a:cs typeface="Arial"/>
              </a:rPr>
              <a:t>EASI-</a:t>
            </a:r>
            <a:r>
              <a:rPr lang="es-ES" sz="800" b="1">
                <a:solidFill>
                  <a:srgbClr val="22346A"/>
                </a:solidFill>
                <a:cs typeface="Arial"/>
              </a:rPr>
              <a:t>90</a:t>
            </a:r>
            <a:r>
              <a:rPr lang="es-ES" sz="800" b="1" spc="6">
                <a:solidFill>
                  <a:srgbClr val="22346A"/>
                </a:solidFill>
                <a:cs typeface="Arial"/>
              </a:rPr>
              <a:t> </a:t>
            </a:r>
            <a:r>
              <a:rPr lang="es-ES" sz="800" b="1" spc="-30">
                <a:solidFill>
                  <a:srgbClr val="22346A"/>
                </a:solidFill>
                <a:cs typeface="Arial"/>
              </a:rPr>
              <a:t>%</a:t>
            </a:r>
            <a:endParaRPr lang="es-ES" sz="800">
              <a:solidFill>
                <a:srgbClr val="000000"/>
              </a:solidFill>
              <a:cs typeface="Arial"/>
            </a:endParaRPr>
          </a:p>
        </p:txBody>
      </p:sp>
      <p:sp>
        <p:nvSpPr>
          <p:cNvPr id="375" name="object 4">
            <a:extLst>
              <a:ext uri="{FF2B5EF4-FFF2-40B4-BE49-F238E27FC236}">
                <a16:creationId xmlns:a16="http://schemas.microsoft.com/office/drawing/2014/main" id="{EEFF59CF-2540-7D10-FFCB-0BF804897E3A}"/>
              </a:ext>
            </a:extLst>
          </p:cNvPr>
          <p:cNvSpPr txBox="1"/>
          <p:nvPr/>
        </p:nvSpPr>
        <p:spPr>
          <a:xfrm>
            <a:off x="1306083" y="2344625"/>
            <a:ext cx="224867" cy="114720"/>
          </a:xfrm>
          <a:prstGeom prst="rect">
            <a:avLst/>
          </a:prstGeom>
        </p:spPr>
        <p:txBody>
          <a:bodyPr vert="horz" wrap="square" lIns="0" tIns="6931" rIns="0" bIns="0" rtlCol="0">
            <a:spAutoFit/>
          </a:bodyPr>
          <a:lstStyle/>
          <a:p>
            <a:pPr marL="7701" marR="0" lvl="0" indent="0" algn="r" defTabSz="914400" rtl="0" eaLnBrk="1" fontAlgn="auto" latinLnBrk="0" hangingPunct="1">
              <a:lnSpc>
                <a:spcPct val="100000"/>
              </a:lnSpc>
              <a:spcBef>
                <a:spcPts val="55"/>
              </a:spcBef>
              <a:spcAft>
                <a:spcPts val="0"/>
              </a:spcAft>
              <a:buClrTx/>
              <a:buSzTx/>
              <a:buFontTx/>
              <a:buNone/>
              <a:tabLst/>
              <a:defRPr/>
            </a:pPr>
            <a:r>
              <a:rPr kumimoji="0" sz="700" b="0" i="0" u="none" strike="noStrike" kern="1200" cap="none" spc="-15" normalizeH="0" baseline="0" noProof="0">
                <a:ln>
                  <a:noFill/>
                </a:ln>
                <a:solidFill>
                  <a:srgbClr val="22346A"/>
                </a:solidFill>
                <a:effectLst/>
                <a:uLnTx/>
                <a:uFillTx/>
                <a:latin typeface="Arial"/>
                <a:ea typeface="+mn-ea"/>
                <a:cs typeface="Arial"/>
              </a:rPr>
              <a:t>100</a:t>
            </a:r>
            <a:endParaRPr kumimoji="0" sz="700" b="0" i="0" u="none" strike="noStrike" kern="1200" cap="none" spc="0" normalizeH="0" baseline="0" noProof="0">
              <a:ln>
                <a:noFill/>
              </a:ln>
              <a:solidFill>
                <a:srgbClr val="000000"/>
              </a:solidFill>
              <a:effectLst/>
              <a:uLnTx/>
              <a:uFillTx/>
              <a:latin typeface="Arial"/>
              <a:ea typeface="+mn-ea"/>
              <a:cs typeface="Arial"/>
            </a:endParaRPr>
          </a:p>
        </p:txBody>
      </p:sp>
      <p:sp>
        <p:nvSpPr>
          <p:cNvPr id="376" name="object 5">
            <a:extLst>
              <a:ext uri="{FF2B5EF4-FFF2-40B4-BE49-F238E27FC236}">
                <a16:creationId xmlns:a16="http://schemas.microsoft.com/office/drawing/2014/main" id="{E165A340-8351-8914-F2A7-B71AA8F247A8}"/>
              </a:ext>
            </a:extLst>
          </p:cNvPr>
          <p:cNvSpPr txBox="1"/>
          <p:nvPr/>
        </p:nvSpPr>
        <p:spPr>
          <a:xfrm>
            <a:off x="1373138" y="2714143"/>
            <a:ext cx="157812" cy="114720"/>
          </a:xfrm>
          <a:prstGeom prst="rect">
            <a:avLst/>
          </a:prstGeom>
        </p:spPr>
        <p:txBody>
          <a:bodyPr vert="horz" wrap="square" lIns="0" tIns="6931" rIns="0" bIns="0" rtlCol="0">
            <a:spAutoFit/>
          </a:bodyPr>
          <a:lstStyle/>
          <a:p>
            <a:pPr marL="7701" marR="0" lvl="0" indent="0" algn="r" defTabSz="914400" rtl="0" eaLnBrk="1" fontAlgn="auto" latinLnBrk="0" hangingPunct="1">
              <a:lnSpc>
                <a:spcPct val="100000"/>
              </a:lnSpc>
              <a:spcBef>
                <a:spcPts val="55"/>
              </a:spcBef>
              <a:spcAft>
                <a:spcPts val="0"/>
              </a:spcAft>
              <a:buClrTx/>
              <a:buSzTx/>
              <a:buFontTx/>
              <a:buNone/>
              <a:tabLst/>
              <a:defRPr/>
            </a:pPr>
            <a:r>
              <a:rPr kumimoji="0" sz="700" b="0" i="0" u="none" strike="noStrike" kern="1200" cap="none" spc="-15" normalizeH="0" baseline="0" noProof="0">
                <a:ln>
                  <a:noFill/>
                </a:ln>
                <a:solidFill>
                  <a:srgbClr val="22346A"/>
                </a:solidFill>
                <a:effectLst/>
                <a:uLnTx/>
                <a:uFillTx/>
                <a:latin typeface="Arial"/>
                <a:ea typeface="+mn-ea"/>
                <a:cs typeface="Arial"/>
              </a:rPr>
              <a:t>80</a:t>
            </a:r>
            <a:endParaRPr kumimoji="0" sz="700" b="0" i="0" u="none" strike="noStrike" kern="1200" cap="none" spc="0" normalizeH="0" baseline="0" noProof="0">
              <a:ln>
                <a:noFill/>
              </a:ln>
              <a:solidFill>
                <a:srgbClr val="000000"/>
              </a:solidFill>
              <a:effectLst/>
              <a:uLnTx/>
              <a:uFillTx/>
              <a:latin typeface="Arial"/>
              <a:ea typeface="+mn-ea"/>
              <a:cs typeface="Arial"/>
            </a:endParaRPr>
          </a:p>
        </p:txBody>
      </p:sp>
      <p:sp>
        <p:nvSpPr>
          <p:cNvPr id="377" name="object 6">
            <a:extLst>
              <a:ext uri="{FF2B5EF4-FFF2-40B4-BE49-F238E27FC236}">
                <a16:creationId xmlns:a16="http://schemas.microsoft.com/office/drawing/2014/main" id="{DF7904A3-23C2-CC51-B870-3C92193AE47A}"/>
              </a:ext>
            </a:extLst>
          </p:cNvPr>
          <p:cNvSpPr txBox="1"/>
          <p:nvPr/>
        </p:nvSpPr>
        <p:spPr>
          <a:xfrm>
            <a:off x="1373138" y="3083665"/>
            <a:ext cx="157812" cy="114720"/>
          </a:xfrm>
          <a:prstGeom prst="rect">
            <a:avLst/>
          </a:prstGeom>
        </p:spPr>
        <p:txBody>
          <a:bodyPr vert="horz" wrap="square" lIns="0" tIns="6931" rIns="0" bIns="0" rtlCol="0">
            <a:spAutoFit/>
          </a:bodyPr>
          <a:lstStyle/>
          <a:p>
            <a:pPr marL="7701" marR="0" lvl="0" indent="0" algn="r" defTabSz="914400" rtl="0" eaLnBrk="1" fontAlgn="auto" latinLnBrk="0" hangingPunct="1">
              <a:lnSpc>
                <a:spcPct val="100000"/>
              </a:lnSpc>
              <a:spcBef>
                <a:spcPts val="55"/>
              </a:spcBef>
              <a:spcAft>
                <a:spcPts val="0"/>
              </a:spcAft>
              <a:buClrTx/>
              <a:buSzTx/>
              <a:buFontTx/>
              <a:buNone/>
              <a:tabLst/>
              <a:defRPr/>
            </a:pPr>
            <a:r>
              <a:rPr kumimoji="0" sz="700" b="0" i="0" u="none" strike="noStrike" kern="1200" cap="none" spc="-15" normalizeH="0" baseline="0" noProof="0">
                <a:ln>
                  <a:noFill/>
                </a:ln>
                <a:solidFill>
                  <a:srgbClr val="22346A"/>
                </a:solidFill>
                <a:effectLst/>
                <a:uLnTx/>
                <a:uFillTx/>
                <a:latin typeface="Arial"/>
                <a:ea typeface="+mn-ea"/>
                <a:cs typeface="Arial"/>
              </a:rPr>
              <a:t>60</a:t>
            </a:r>
            <a:endParaRPr kumimoji="0" sz="700" b="0" i="0" u="none" strike="noStrike" kern="1200" cap="none" spc="0" normalizeH="0" baseline="0" noProof="0">
              <a:ln>
                <a:noFill/>
              </a:ln>
              <a:solidFill>
                <a:srgbClr val="000000"/>
              </a:solidFill>
              <a:effectLst/>
              <a:uLnTx/>
              <a:uFillTx/>
              <a:latin typeface="Arial"/>
              <a:ea typeface="+mn-ea"/>
              <a:cs typeface="Arial"/>
            </a:endParaRPr>
          </a:p>
        </p:txBody>
      </p:sp>
      <p:sp>
        <p:nvSpPr>
          <p:cNvPr id="378" name="object 7">
            <a:extLst>
              <a:ext uri="{FF2B5EF4-FFF2-40B4-BE49-F238E27FC236}">
                <a16:creationId xmlns:a16="http://schemas.microsoft.com/office/drawing/2014/main" id="{5C8D7249-581B-0586-D730-5A310A803763}"/>
              </a:ext>
            </a:extLst>
          </p:cNvPr>
          <p:cNvSpPr txBox="1"/>
          <p:nvPr/>
        </p:nvSpPr>
        <p:spPr>
          <a:xfrm>
            <a:off x="1373138" y="3453185"/>
            <a:ext cx="157812" cy="114720"/>
          </a:xfrm>
          <a:prstGeom prst="rect">
            <a:avLst/>
          </a:prstGeom>
        </p:spPr>
        <p:txBody>
          <a:bodyPr vert="horz" wrap="square" lIns="0" tIns="6931" rIns="0" bIns="0" rtlCol="0">
            <a:spAutoFit/>
          </a:bodyPr>
          <a:lstStyle/>
          <a:p>
            <a:pPr marL="7701" marR="0" lvl="0" indent="0" algn="r" defTabSz="914400" rtl="0" eaLnBrk="1" fontAlgn="auto" latinLnBrk="0" hangingPunct="1">
              <a:lnSpc>
                <a:spcPct val="100000"/>
              </a:lnSpc>
              <a:spcBef>
                <a:spcPts val="55"/>
              </a:spcBef>
              <a:spcAft>
                <a:spcPts val="0"/>
              </a:spcAft>
              <a:buClrTx/>
              <a:buSzTx/>
              <a:buFontTx/>
              <a:buNone/>
              <a:tabLst/>
              <a:defRPr/>
            </a:pPr>
            <a:r>
              <a:rPr kumimoji="0" sz="700" b="0" i="0" u="none" strike="noStrike" kern="1200" cap="none" spc="-15" normalizeH="0" baseline="0" noProof="0">
                <a:ln>
                  <a:noFill/>
                </a:ln>
                <a:solidFill>
                  <a:srgbClr val="22346A"/>
                </a:solidFill>
                <a:effectLst/>
                <a:uLnTx/>
                <a:uFillTx/>
                <a:latin typeface="Arial"/>
                <a:ea typeface="+mn-ea"/>
                <a:cs typeface="Arial"/>
              </a:rPr>
              <a:t>40</a:t>
            </a:r>
            <a:endParaRPr kumimoji="0" sz="700" b="0" i="0" u="none" strike="noStrike" kern="1200" cap="none" spc="0" normalizeH="0" baseline="0" noProof="0">
              <a:ln>
                <a:noFill/>
              </a:ln>
              <a:solidFill>
                <a:srgbClr val="000000"/>
              </a:solidFill>
              <a:effectLst/>
              <a:uLnTx/>
              <a:uFillTx/>
              <a:latin typeface="Arial"/>
              <a:ea typeface="+mn-ea"/>
              <a:cs typeface="Arial"/>
            </a:endParaRPr>
          </a:p>
        </p:txBody>
      </p:sp>
      <p:sp>
        <p:nvSpPr>
          <p:cNvPr id="379" name="object 8">
            <a:extLst>
              <a:ext uri="{FF2B5EF4-FFF2-40B4-BE49-F238E27FC236}">
                <a16:creationId xmlns:a16="http://schemas.microsoft.com/office/drawing/2014/main" id="{6705E631-C06B-4239-DD3C-27618096D255}"/>
              </a:ext>
            </a:extLst>
          </p:cNvPr>
          <p:cNvSpPr txBox="1"/>
          <p:nvPr/>
        </p:nvSpPr>
        <p:spPr>
          <a:xfrm>
            <a:off x="1373138" y="3822705"/>
            <a:ext cx="157812" cy="114720"/>
          </a:xfrm>
          <a:prstGeom prst="rect">
            <a:avLst/>
          </a:prstGeom>
        </p:spPr>
        <p:txBody>
          <a:bodyPr vert="horz" wrap="square" lIns="0" tIns="6931" rIns="0" bIns="0" rtlCol="0">
            <a:spAutoFit/>
          </a:bodyPr>
          <a:lstStyle/>
          <a:p>
            <a:pPr marL="7701" marR="0" lvl="0" indent="0" algn="r" defTabSz="914400" rtl="0" eaLnBrk="1" fontAlgn="auto" latinLnBrk="0" hangingPunct="1">
              <a:lnSpc>
                <a:spcPct val="100000"/>
              </a:lnSpc>
              <a:spcBef>
                <a:spcPts val="55"/>
              </a:spcBef>
              <a:spcAft>
                <a:spcPts val="0"/>
              </a:spcAft>
              <a:buClrTx/>
              <a:buSzTx/>
              <a:buFontTx/>
              <a:buNone/>
              <a:tabLst/>
              <a:defRPr/>
            </a:pPr>
            <a:r>
              <a:rPr kumimoji="0" sz="700" b="0" i="0" u="none" strike="noStrike" kern="1200" cap="none" spc="-15" normalizeH="0" baseline="0" noProof="0">
                <a:ln>
                  <a:noFill/>
                </a:ln>
                <a:solidFill>
                  <a:srgbClr val="22346A"/>
                </a:solidFill>
                <a:effectLst/>
                <a:uLnTx/>
                <a:uFillTx/>
                <a:latin typeface="Arial"/>
                <a:ea typeface="+mn-ea"/>
                <a:cs typeface="Arial"/>
              </a:rPr>
              <a:t>20</a:t>
            </a:r>
            <a:endParaRPr kumimoji="0" sz="700" b="0" i="0" u="none" strike="noStrike" kern="1200" cap="none" spc="0" normalizeH="0" baseline="0" noProof="0">
              <a:ln>
                <a:noFill/>
              </a:ln>
              <a:solidFill>
                <a:srgbClr val="000000"/>
              </a:solidFill>
              <a:effectLst/>
              <a:uLnTx/>
              <a:uFillTx/>
              <a:latin typeface="Arial"/>
              <a:ea typeface="+mn-ea"/>
              <a:cs typeface="Arial"/>
            </a:endParaRPr>
          </a:p>
        </p:txBody>
      </p:sp>
      <p:sp>
        <p:nvSpPr>
          <p:cNvPr id="380" name="object 18">
            <a:extLst>
              <a:ext uri="{FF2B5EF4-FFF2-40B4-BE49-F238E27FC236}">
                <a16:creationId xmlns:a16="http://schemas.microsoft.com/office/drawing/2014/main" id="{64129454-F554-04F3-5ED2-0411DC5240EC}"/>
              </a:ext>
            </a:extLst>
          </p:cNvPr>
          <p:cNvSpPr txBox="1"/>
          <p:nvPr/>
        </p:nvSpPr>
        <p:spPr>
          <a:xfrm>
            <a:off x="918380" y="4164229"/>
            <a:ext cx="612570" cy="130663"/>
          </a:xfrm>
          <a:prstGeom prst="rect">
            <a:avLst/>
          </a:prstGeom>
        </p:spPr>
        <p:txBody>
          <a:bodyPr vert="horz" wrap="square" lIns="0" tIns="22719" rIns="0" bIns="0" rtlCol="0">
            <a:spAutoFit/>
          </a:bodyPr>
          <a:lstStyle/>
          <a:p>
            <a:pPr marL="0" marR="3081" lvl="0" indent="0" algn="r" defTabSz="914400" rtl="0" eaLnBrk="1" fontAlgn="auto" latinLnBrk="0" hangingPunct="1">
              <a:lnSpc>
                <a:spcPct val="100000"/>
              </a:lnSpc>
              <a:spcBef>
                <a:spcPts val="179"/>
              </a:spcBef>
              <a:spcAft>
                <a:spcPts val="0"/>
              </a:spcAft>
              <a:buClrTx/>
              <a:buSzTx/>
              <a:buFontTx/>
              <a:buNone/>
              <a:tabLst/>
              <a:defRPr/>
            </a:pPr>
            <a:r>
              <a:rPr kumimoji="0" sz="700" b="0" i="0" u="none" strike="noStrike" kern="1200" cap="none" spc="-30" normalizeH="0" baseline="0" noProof="0">
                <a:ln>
                  <a:noFill/>
                </a:ln>
                <a:solidFill>
                  <a:srgbClr val="22346A"/>
                </a:solidFill>
                <a:effectLst/>
                <a:uLnTx/>
                <a:uFillTx/>
                <a:latin typeface="Arial"/>
                <a:ea typeface="+mn-ea"/>
                <a:cs typeface="Arial"/>
              </a:rPr>
              <a:t>0</a:t>
            </a:r>
            <a:endParaRPr kumimoji="0" sz="700" b="0" i="0" u="none" strike="noStrike" kern="1200" cap="none" spc="0" normalizeH="0" baseline="0" noProof="0">
              <a:ln>
                <a:noFill/>
              </a:ln>
              <a:solidFill>
                <a:srgbClr val="000000"/>
              </a:solidFill>
              <a:effectLst/>
              <a:uLnTx/>
              <a:uFillTx/>
              <a:latin typeface="Arial"/>
              <a:ea typeface="+mn-ea"/>
              <a:cs typeface="Arial"/>
            </a:endParaRPr>
          </a:p>
        </p:txBody>
      </p:sp>
      <p:sp>
        <p:nvSpPr>
          <p:cNvPr id="381" name="Rectángulo redondeado 380">
            <a:extLst>
              <a:ext uri="{FF2B5EF4-FFF2-40B4-BE49-F238E27FC236}">
                <a16:creationId xmlns:a16="http://schemas.microsoft.com/office/drawing/2014/main" id="{87BB8BC9-DCB1-2B63-6FF4-085A0D751F6D}"/>
              </a:ext>
            </a:extLst>
          </p:cNvPr>
          <p:cNvSpPr/>
          <p:nvPr/>
        </p:nvSpPr>
        <p:spPr>
          <a:xfrm>
            <a:off x="551880" y="1278934"/>
            <a:ext cx="8010210" cy="4287295"/>
          </a:xfrm>
          <a:prstGeom prst="roundRect">
            <a:avLst>
              <a:gd name="adj" fmla="val 3627"/>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382" name="Grupo 381">
            <a:extLst>
              <a:ext uri="{FF2B5EF4-FFF2-40B4-BE49-F238E27FC236}">
                <a16:creationId xmlns:a16="http://schemas.microsoft.com/office/drawing/2014/main" id="{4DD4F3CE-576F-05C9-C23C-E31B5A47B764}"/>
              </a:ext>
            </a:extLst>
          </p:cNvPr>
          <p:cNvGrpSpPr/>
          <p:nvPr/>
        </p:nvGrpSpPr>
        <p:grpSpPr>
          <a:xfrm>
            <a:off x="4962551" y="3146821"/>
            <a:ext cx="1834141" cy="539072"/>
            <a:chOff x="4962551" y="3146821"/>
            <a:chExt cx="1834141" cy="539072"/>
          </a:xfrm>
        </p:grpSpPr>
        <p:sp>
          <p:nvSpPr>
            <p:cNvPr id="383" name="object 24">
              <a:extLst>
                <a:ext uri="{FF2B5EF4-FFF2-40B4-BE49-F238E27FC236}">
                  <a16:creationId xmlns:a16="http://schemas.microsoft.com/office/drawing/2014/main" id="{1938E2D4-FA4F-6208-5169-B12C9E3DBD5D}"/>
                </a:ext>
              </a:extLst>
            </p:cNvPr>
            <p:cNvSpPr txBox="1"/>
            <p:nvPr/>
          </p:nvSpPr>
          <p:spPr>
            <a:xfrm>
              <a:off x="5217419" y="3146821"/>
              <a:ext cx="1579273" cy="539072"/>
            </a:xfrm>
            <a:prstGeom prst="rect">
              <a:avLst/>
            </a:prstGeom>
          </p:spPr>
          <p:txBody>
            <a:bodyPr vert="horz" wrap="square" lIns="0" tIns="7316" rIns="0" bIns="0" rtlCol="0">
              <a:spAutoFit/>
            </a:bodyPr>
            <a:lstStyle/>
            <a:p>
              <a:pPr marL="7701" marR="3081" lvl="0" indent="0" algn="l" defTabSz="914400" rtl="0" eaLnBrk="1" fontAlgn="auto" latinLnBrk="0" hangingPunct="1">
                <a:lnSpc>
                  <a:spcPct val="117000"/>
                </a:lnSpc>
                <a:spcBef>
                  <a:spcPts val="58"/>
                </a:spcBef>
                <a:spcAft>
                  <a:spcPts val="0"/>
                </a:spcAft>
                <a:buClrTx/>
                <a:buSzTx/>
                <a:buFontTx/>
                <a:buNone/>
                <a:tabLst/>
                <a:defRPr/>
              </a:pPr>
              <a:r>
                <a:rPr kumimoji="0" sz="700" b="0" i="0" u="none" strike="noStrike" kern="1200" cap="none" spc="0" normalizeH="0" baseline="0" noProof="0">
                  <a:ln>
                    <a:noFill/>
                  </a:ln>
                  <a:solidFill>
                    <a:srgbClr val="22346A"/>
                  </a:solidFill>
                  <a:effectLst/>
                  <a:uLnTx/>
                  <a:uFillTx/>
                  <a:latin typeface="Arial"/>
                  <a:ea typeface="+mn-ea"/>
                  <a:cs typeface="Arial"/>
                </a:rPr>
                <a:t>LEB</a:t>
              </a:r>
              <a:r>
                <a:rPr kumimoji="0" sz="700" b="0" i="0" u="none" strike="noStrike" kern="1200" cap="none" spc="9"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250</a:t>
              </a:r>
              <a:r>
                <a:rPr kumimoji="0" sz="700" b="0" i="0" u="none" strike="noStrike" kern="1200" cap="none" spc="9"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mg</a:t>
              </a:r>
              <a:r>
                <a:rPr kumimoji="0" sz="700" b="0" i="0" u="none" strike="noStrike" kern="1200" cap="none" spc="9"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C4S</a:t>
              </a:r>
              <a:r>
                <a:rPr kumimoji="0" sz="700" b="0" i="0" u="none" strike="noStrike" kern="1200" cap="none" spc="9" normalizeH="0" baseline="0" noProof="0">
                  <a:ln>
                    <a:noFill/>
                  </a:ln>
                  <a:solidFill>
                    <a:srgbClr val="22346A"/>
                  </a:solidFill>
                  <a:effectLst/>
                  <a:uLnTx/>
                  <a:uFillTx/>
                  <a:latin typeface="Arial"/>
                  <a:ea typeface="+mn-ea"/>
                  <a:cs typeface="Arial"/>
                </a:rPr>
                <a:t> </a:t>
              </a:r>
              <a:r>
                <a:rPr kumimoji="0" sz="700" b="0" i="0" u="none" strike="noStrike" kern="1200" cap="none" spc="-6" normalizeH="0" baseline="0" noProof="0">
                  <a:ln>
                    <a:noFill/>
                  </a:ln>
                  <a:solidFill>
                    <a:srgbClr val="22346A"/>
                  </a:solidFill>
                  <a:effectLst/>
                  <a:uLnTx/>
                  <a:uFillTx/>
                  <a:latin typeface="Arial"/>
                  <a:ea typeface="+mn-ea"/>
                  <a:cs typeface="Arial"/>
                </a:rPr>
                <a:t>(</a:t>
              </a:r>
              <a:r>
                <a:rPr kumimoji="0" sz="700" b="0" i="0" u="none" strike="noStrike" kern="1200" cap="none" spc="-6" normalizeH="0" baseline="0" noProof="0" err="1">
                  <a:ln>
                    <a:noFill/>
                  </a:ln>
                  <a:solidFill>
                    <a:srgbClr val="22346A"/>
                  </a:solidFill>
                  <a:effectLst/>
                  <a:uLnTx/>
                  <a:uFillTx/>
                  <a:latin typeface="Arial"/>
                  <a:ea typeface="+mn-ea"/>
                  <a:cs typeface="Arial"/>
                </a:rPr>
                <a:t>observado</a:t>
              </a:r>
              <a:r>
                <a:rPr kumimoji="0" sz="700" b="0" i="0" u="none" strike="noStrike" kern="1200" cap="none" spc="-6" normalizeH="0" baseline="0" noProof="0">
                  <a:ln>
                    <a:noFill/>
                  </a:ln>
                  <a:solidFill>
                    <a:srgbClr val="22346A"/>
                  </a:solidFill>
                  <a:effectLst/>
                  <a:uLnTx/>
                  <a:uFillTx/>
                  <a:latin typeface="Arial"/>
                  <a:ea typeface="+mn-ea"/>
                  <a:cs typeface="Arial"/>
                </a:rPr>
                <a:t>)</a:t>
              </a:r>
              <a:endParaRPr kumimoji="0" lang="es-ES" sz="700" b="0" i="0" u="none" strike="noStrike" kern="1200" cap="none" spc="-6" normalizeH="0" baseline="0" noProof="0">
                <a:ln>
                  <a:noFill/>
                </a:ln>
                <a:solidFill>
                  <a:srgbClr val="22346A"/>
                </a:solidFill>
                <a:effectLst/>
                <a:uLnTx/>
                <a:uFillTx/>
                <a:latin typeface="Arial"/>
                <a:ea typeface="+mn-ea"/>
                <a:cs typeface="Arial"/>
              </a:endParaRPr>
            </a:p>
            <a:p>
              <a:pPr marL="7701" marR="3081" lvl="0" indent="0" algn="l" defTabSz="914400" rtl="0" eaLnBrk="1" fontAlgn="auto" latinLnBrk="0" hangingPunct="1">
                <a:lnSpc>
                  <a:spcPct val="117000"/>
                </a:lnSpc>
                <a:spcBef>
                  <a:spcPts val="58"/>
                </a:spcBef>
                <a:spcAft>
                  <a:spcPts val="0"/>
                </a:spcAft>
                <a:buClrTx/>
                <a:buSzTx/>
                <a:buFontTx/>
                <a:buNone/>
                <a:tabLst/>
                <a:defRPr/>
              </a:pPr>
              <a:r>
                <a:rPr kumimoji="0" sz="700" b="0" i="0" u="none" strike="noStrike" kern="1200" cap="none" spc="0" normalizeH="0" baseline="0" noProof="0">
                  <a:ln>
                    <a:noFill/>
                  </a:ln>
                  <a:solidFill>
                    <a:srgbClr val="22346A"/>
                  </a:solidFill>
                  <a:effectLst/>
                  <a:uLnTx/>
                  <a:uFillTx/>
                  <a:latin typeface="Arial"/>
                  <a:ea typeface="+mn-ea"/>
                  <a:cs typeface="Arial"/>
                </a:rPr>
                <a:t>LEB</a:t>
              </a:r>
              <a:r>
                <a:rPr kumimoji="0" sz="700" b="0" i="0" u="none" strike="noStrike" kern="1200" cap="none" spc="9"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250</a:t>
              </a:r>
              <a:r>
                <a:rPr kumimoji="0" sz="700" b="0" i="0" u="none" strike="noStrike" kern="1200" cap="none" spc="9"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mg</a:t>
              </a:r>
              <a:r>
                <a:rPr kumimoji="0" sz="700" b="0" i="0" u="none" strike="noStrike" kern="1200" cap="none" spc="9"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C2S</a:t>
              </a:r>
              <a:r>
                <a:rPr kumimoji="0" sz="700" b="0" i="0" u="none" strike="noStrike" kern="1200" cap="none" spc="9" normalizeH="0" baseline="0" noProof="0">
                  <a:ln>
                    <a:noFill/>
                  </a:ln>
                  <a:solidFill>
                    <a:srgbClr val="22346A"/>
                  </a:solidFill>
                  <a:effectLst/>
                  <a:uLnTx/>
                  <a:uFillTx/>
                  <a:latin typeface="Arial"/>
                  <a:ea typeface="+mn-ea"/>
                  <a:cs typeface="Arial"/>
                </a:rPr>
                <a:t> </a:t>
              </a:r>
              <a:r>
                <a:rPr kumimoji="0" sz="700" b="0" i="0" u="none" strike="noStrike" kern="1200" cap="none" spc="-6" normalizeH="0" baseline="0" noProof="0">
                  <a:ln>
                    <a:noFill/>
                  </a:ln>
                  <a:solidFill>
                    <a:srgbClr val="22346A"/>
                  </a:solidFill>
                  <a:effectLst/>
                  <a:uLnTx/>
                  <a:uFillTx/>
                  <a:latin typeface="Arial"/>
                  <a:ea typeface="+mn-ea"/>
                  <a:cs typeface="Arial"/>
                </a:rPr>
                <a:t>(</a:t>
              </a:r>
              <a:r>
                <a:rPr kumimoji="0" sz="700" b="0" i="0" u="none" strike="noStrike" kern="1200" cap="none" spc="-6" normalizeH="0" baseline="0" noProof="0" err="1">
                  <a:ln>
                    <a:noFill/>
                  </a:ln>
                  <a:solidFill>
                    <a:srgbClr val="22346A"/>
                  </a:solidFill>
                  <a:effectLst/>
                  <a:uLnTx/>
                  <a:uFillTx/>
                  <a:latin typeface="Arial"/>
                  <a:ea typeface="+mn-ea"/>
                  <a:cs typeface="Arial"/>
                </a:rPr>
                <a:t>observado</a:t>
              </a:r>
              <a:r>
                <a:rPr kumimoji="0" sz="700" b="0" i="0" u="none" strike="noStrike" kern="1200" cap="none" spc="-6" normalizeH="0" baseline="0" noProof="0">
                  <a:ln>
                    <a:noFill/>
                  </a:ln>
                  <a:solidFill>
                    <a:srgbClr val="22346A"/>
                  </a:solidFill>
                  <a:effectLst/>
                  <a:uLnTx/>
                  <a:uFillTx/>
                  <a:latin typeface="Arial"/>
                  <a:ea typeface="+mn-ea"/>
                  <a:cs typeface="Arial"/>
                </a:rPr>
                <a:t>)</a:t>
              </a:r>
              <a:endParaRPr kumimoji="0" lang="es-ES" sz="700" b="0" i="0" u="none" strike="noStrike" kern="1200" cap="none" spc="-6" normalizeH="0" baseline="0" noProof="0">
                <a:ln>
                  <a:noFill/>
                </a:ln>
                <a:solidFill>
                  <a:srgbClr val="22346A"/>
                </a:solidFill>
                <a:effectLst/>
                <a:uLnTx/>
                <a:uFillTx/>
                <a:latin typeface="Arial"/>
                <a:ea typeface="+mn-ea"/>
                <a:cs typeface="Arial"/>
              </a:endParaRPr>
            </a:p>
            <a:p>
              <a:pPr marL="7701" marR="3081" lvl="0" indent="0" algn="l" defTabSz="914400" rtl="0" eaLnBrk="1" fontAlgn="auto" latinLnBrk="0" hangingPunct="1">
                <a:lnSpc>
                  <a:spcPct val="117000"/>
                </a:lnSpc>
                <a:spcBef>
                  <a:spcPts val="58"/>
                </a:spcBef>
                <a:spcAft>
                  <a:spcPts val="0"/>
                </a:spcAft>
                <a:buClrTx/>
                <a:buSzTx/>
                <a:buFontTx/>
                <a:buNone/>
                <a:tabLst/>
                <a:defRPr/>
              </a:pPr>
              <a:r>
                <a:rPr kumimoji="0" sz="700" b="0" i="0" u="none" strike="noStrike" kern="1200" cap="none" spc="0" normalizeH="0" baseline="0" noProof="0">
                  <a:ln>
                    <a:noFill/>
                  </a:ln>
                  <a:solidFill>
                    <a:srgbClr val="22346A"/>
                  </a:solidFill>
                  <a:effectLst/>
                  <a:uLnTx/>
                  <a:uFillTx/>
                  <a:latin typeface="Arial"/>
                  <a:ea typeface="+mn-ea"/>
                  <a:cs typeface="Arial"/>
                </a:rPr>
                <a:t>LEB</a:t>
              </a:r>
              <a:r>
                <a:rPr kumimoji="0" sz="700" b="0" i="0" u="none" strike="noStrike" kern="1200" cap="none" spc="15"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250</a:t>
              </a:r>
              <a:r>
                <a:rPr kumimoji="0" sz="700" b="0" i="0" u="none" strike="noStrike" kern="1200" cap="none" spc="15"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mg</a:t>
              </a:r>
              <a:r>
                <a:rPr kumimoji="0" sz="700" b="0" i="0" u="none" strike="noStrike" kern="1200" cap="none" spc="18"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C4S</a:t>
              </a:r>
              <a:r>
                <a:rPr kumimoji="0" sz="700" b="0" i="0" u="none" strike="noStrike" kern="1200" cap="none" spc="15"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(NRI-</a:t>
              </a:r>
              <a:r>
                <a:rPr kumimoji="0" sz="700" b="0" i="0" u="none" strike="noStrike" kern="1200" cap="none" spc="-15" normalizeH="0" baseline="0" noProof="0">
                  <a:ln>
                    <a:noFill/>
                  </a:ln>
                  <a:solidFill>
                    <a:srgbClr val="22346A"/>
                  </a:solidFill>
                  <a:effectLst/>
                  <a:uLnTx/>
                  <a:uFillTx/>
                  <a:latin typeface="Arial"/>
                  <a:ea typeface="+mn-ea"/>
                  <a:cs typeface="Arial"/>
                </a:rPr>
                <a:t>MI)</a:t>
              </a:r>
              <a:endParaRPr lang="es-ES" sz="700" spc="303">
                <a:solidFill>
                  <a:srgbClr val="22346A"/>
                </a:solidFill>
                <a:latin typeface="Arial"/>
                <a:cs typeface="Arial"/>
              </a:endParaRPr>
            </a:p>
            <a:p>
              <a:pPr marL="7701" marR="3081" lvl="0" indent="0" algn="l" defTabSz="914400" rtl="0" eaLnBrk="1" fontAlgn="auto" latinLnBrk="0" hangingPunct="1">
                <a:lnSpc>
                  <a:spcPct val="117000"/>
                </a:lnSpc>
                <a:spcBef>
                  <a:spcPts val="58"/>
                </a:spcBef>
                <a:spcAft>
                  <a:spcPts val="0"/>
                </a:spcAft>
                <a:buClrTx/>
                <a:buSzTx/>
                <a:buFontTx/>
                <a:buNone/>
                <a:tabLst/>
                <a:defRPr/>
              </a:pPr>
              <a:r>
                <a:rPr kumimoji="0" sz="700" b="0" i="0" u="none" strike="noStrike" kern="1200" cap="none" spc="0" normalizeH="0" baseline="0" noProof="0">
                  <a:ln>
                    <a:noFill/>
                  </a:ln>
                  <a:solidFill>
                    <a:srgbClr val="22346A"/>
                  </a:solidFill>
                  <a:effectLst/>
                  <a:uLnTx/>
                  <a:uFillTx/>
                  <a:latin typeface="Arial"/>
                  <a:ea typeface="+mn-ea"/>
                  <a:cs typeface="Arial"/>
                </a:rPr>
                <a:t>LEB</a:t>
              </a:r>
              <a:r>
                <a:rPr kumimoji="0" sz="700" b="0" i="0" u="none" strike="noStrike" kern="1200" cap="none" spc="15"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250</a:t>
              </a:r>
              <a:r>
                <a:rPr kumimoji="0" sz="700" b="0" i="0" u="none" strike="noStrike" kern="1200" cap="none" spc="15"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mg</a:t>
              </a:r>
              <a:r>
                <a:rPr kumimoji="0" sz="700" b="0" i="0" u="none" strike="noStrike" kern="1200" cap="none" spc="18"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C2S</a:t>
              </a:r>
              <a:r>
                <a:rPr kumimoji="0" sz="700" b="0" i="0" u="none" strike="noStrike" kern="1200" cap="none" spc="15"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(NRI-</a:t>
              </a:r>
              <a:r>
                <a:rPr kumimoji="0" sz="700" b="0" i="0" u="none" strike="noStrike" kern="1200" cap="none" spc="-15" normalizeH="0" baseline="0" noProof="0">
                  <a:ln>
                    <a:noFill/>
                  </a:ln>
                  <a:solidFill>
                    <a:srgbClr val="22346A"/>
                  </a:solidFill>
                  <a:effectLst/>
                  <a:uLnTx/>
                  <a:uFillTx/>
                  <a:latin typeface="Arial"/>
                  <a:ea typeface="+mn-ea"/>
                  <a:cs typeface="Arial"/>
                </a:rPr>
                <a:t>MI)</a:t>
              </a:r>
              <a:endParaRPr kumimoji="0" sz="700" b="0" i="0" u="none" strike="noStrike" kern="1200" cap="none" spc="0" normalizeH="0" baseline="0" noProof="0">
                <a:ln>
                  <a:noFill/>
                </a:ln>
                <a:solidFill>
                  <a:srgbClr val="000000"/>
                </a:solidFill>
                <a:effectLst/>
                <a:uLnTx/>
                <a:uFillTx/>
                <a:latin typeface="Arial"/>
                <a:ea typeface="+mn-ea"/>
                <a:cs typeface="Arial"/>
              </a:endParaRPr>
            </a:p>
          </p:txBody>
        </p:sp>
        <p:sp>
          <p:nvSpPr>
            <p:cNvPr id="384" name="object 117">
              <a:extLst>
                <a:ext uri="{FF2B5EF4-FFF2-40B4-BE49-F238E27FC236}">
                  <a16:creationId xmlns:a16="http://schemas.microsoft.com/office/drawing/2014/main" id="{C3D03A33-9B04-EEEB-8DC0-E7B43DAAACA8}"/>
                </a:ext>
              </a:extLst>
            </p:cNvPr>
            <p:cNvSpPr/>
            <p:nvPr/>
          </p:nvSpPr>
          <p:spPr>
            <a:xfrm>
              <a:off x="4971031" y="3212647"/>
              <a:ext cx="186714" cy="0"/>
            </a:xfrm>
            <a:custGeom>
              <a:avLst/>
              <a:gdLst/>
              <a:ahLst/>
              <a:cxnLst/>
              <a:rect l="l" t="t" r="r" b="b"/>
              <a:pathLst>
                <a:path w="205104">
                  <a:moveTo>
                    <a:pt x="0" y="0"/>
                  </a:moveTo>
                  <a:lnTo>
                    <a:pt x="204915" y="0"/>
                  </a:lnTo>
                </a:path>
              </a:pathLst>
            </a:custGeom>
            <a:ln w="18634">
              <a:solidFill>
                <a:srgbClr val="57628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85" name="object 118">
              <a:extLst>
                <a:ext uri="{FF2B5EF4-FFF2-40B4-BE49-F238E27FC236}">
                  <a16:creationId xmlns:a16="http://schemas.microsoft.com/office/drawing/2014/main" id="{7D71AE91-6CFD-DA2E-3F96-92B9B9B2598E}"/>
                </a:ext>
              </a:extLst>
            </p:cNvPr>
            <p:cNvSpPr/>
            <p:nvPr/>
          </p:nvSpPr>
          <p:spPr>
            <a:xfrm>
              <a:off x="5036027" y="3181505"/>
              <a:ext cx="56650" cy="56650"/>
            </a:xfrm>
            <a:custGeom>
              <a:avLst/>
              <a:gdLst/>
              <a:ahLst/>
              <a:cxnLst/>
              <a:rect l="l" t="t" r="r" b="b"/>
              <a:pathLst>
                <a:path w="62229" h="62229">
                  <a:moveTo>
                    <a:pt x="31061" y="0"/>
                  </a:moveTo>
                  <a:lnTo>
                    <a:pt x="18974" y="2442"/>
                  </a:lnTo>
                  <a:lnTo>
                    <a:pt x="9100" y="9100"/>
                  </a:lnTo>
                  <a:lnTo>
                    <a:pt x="2442" y="18974"/>
                  </a:lnTo>
                  <a:lnTo>
                    <a:pt x="0" y="31061"/>
                  </a:lnTo>
                  <a:lnTo>
                    <a:pt x="2442" y="43148"/>
                  </a:lnTo>
                  <a:lnTo>
                    <a:pt x="9100" y="53022"/>
                  </a:lnTo>
                  <a:lnTo>
                    <a:pt x="18974" y="59681"/>
                  </a:lnTo>
                  <a:lnTo>
                    <a:pt x="31061" y="62123"/>
                  </a:lnTo>
                  <a:lnTo>
                    <a:pt x="43145" y="59681"/>
                  </a:lnTo>
                  <a:lnTo>
                    <a:pt x="53019" y="53022"/>
                  </a:lnTo>
                  <a:lnTo>
                    <a:pt x="59680" y="43148"/>
                  </a:lnTo>
                  <a:lnTo>
                    <a:pt x="62123" y="31061"/>
                  </a:lnTo>
                  <a:lnTo>
                    <a:pt x="59680" y="18974"/>
                  </a:lnTo>
                  <a:lnTo>
                    <a:pt x="53019" y="9100"/>
                  </a:lnTo>
                  <a:lnTo>
                    <a:pt x="43145" y="2442"/>
                  </a:lnTo>
                  <a:lnTo>
                    <a:pt x="31061" y="0"/>
                  </a:lnTo>
                  <a:close/>
                </a:path>
              </a:pathLst>
            </a:custGeom>
            <a:solidFill>
              <a:srgbClr val="57628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86" name="object 119">
              <a:extLst>
                <a:ext uri="{FF2B5EF4-FFF2-40B4-BE49-F238E27FC236}">
                  <a16:creationId xmlns:a16="http://schemas.microsoft.com/office/drawing/2014/main" id="{600CA0D7-46DE-D393-3047-FA1ED60C3FD8}"/>
                </a:ext>
              </a:extLst>
            </p:cNvPr>
            <p:cNvSpPr/>
            <p:nvPr/>
          </p:nvSpPr>
          <p:spPr>
            <a:xfrm>
              <a:off x="4971031" y="3354022"/>
              <a:ext cx="186714" cy="0"/>
            </a:xfrm>
            <a:custGeom>
              <a:avLst/>
              <a:gdLst/>
              <a:ahLst/>
              <a:cxnLst/>
              <a:rect l="l" t="t" r="r" b="b"/>
              <a:pathLst>
                <a:path w="205104">
                  <a:moveTo>
                    <a:pt x="0" y="0"/>
                  </a:moveTo>
                  <a:lnTo>
                    <a:pt x="204915" y="0"/>
                  </a:lnTo>
                </a:path>
              </a:pathLst>
            </a:custGeom>
            <a:ln w="18634">
              <a:solidFill>
                <a:srgbClr val="9F338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87" name="object 120">
              <a:extLst>
                <a:ext uri="{FF2B5EF4-FFF2-40B4-BE49-F238E27FC236}">
                  <a16:creationId xmlns:a16="http://schemas.microsoft.com/office/drawing/2014/main" id="{C1449F4C-3DDF-B0B1-BE9A-917241D0ECBB}"/>
                </a:ext>
              </a:extLst>
            </p:cNvPr>
            <p:cNvSpPr/>
            <p:nvPr/>
          </p:nvSpPr>
          <p:spPr>
            <a:xfrm>
              <a:off x="5036027" y="3322880"/>
              <a:ext cx="56650" cy="56650"/>
            </a:xfrm>
            <a:custGeom>
              <a:avLst/>
              <a:gdLst/>
              <a:ahLst/>
              <a:cxnLst/>
              <a:rect l="l" t="t" r="r" b="b"/>
              <a:pathLst>
                <a:path w="62229" h="62229">
                  <a:moveTo>
                    <a:pt x="31061" y="0"/>
                  </a:moveTo>
                  <a:lnTo>
                    <a:pt x="18974" y="2442"/>
                  </a:lnTo>
                  <a:lnTo>
                    <a:pt x="9100" y="9100"/>
                  </a:lnTo>
                  <a:lnTo>
                    <a:pt x="2442" y="18974"/>
                  </a:lnTo>
                  <a:lnTo>
                    <a:pt x="0" y="31061"/>
                  </a:lnTo>
                  <a:lnTo>
                    <a:pt x="2442" y="43148"/>
                  </a:lnTo>
                  <a:lnTo>
                    <a:pt x="9100" y="53022"/>
                  </a:lnTo>
                  <a:lnTo>
                    <a:pt x="18974" y="59681"/>
                  </a:lnTo>
                  <a:lnTo>
                    <a:pt x="31061" y="62123"/>
                  </a:lnTo>
                  <a:lnTo>
                    <a:pt x="43145" y="59681"/>
                  </a:lnTo>
                  <a:lnTo>
                    <a:pt x="53019" y="53022"/>
                  </a:lnTo>
                  <a:lnTo>
                    <a:pt x="59680" y="43148"/>
                  </a:lnTo>
                  <a:lnTo>
                    <a:pt x="62123" y="31061"/>
                  </a:lnTo>
                  <a:lnTo>
                    <a:pt x="59680" y="18974"/>
                  </a:lnTo>
                  <a:lnTo>
                    <a:pt x="53019" y="9100"/>
                  </a:lnTo>
                  <a:lnTo>
                    <a:pt x="43145" y="2442"/>
                  </a:lnTo>
                  <a:lnTo>
                    <a:pt x="31061" y="0"/>
                  </a:lnTo>
                  <a:close/>
                </a:path>
              </a:pathLst>
            </a:custGeom>
            <a:solidFill>
              <a:srgbClr val="9F33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88" name="object 121">
              <a:extLst>
                <a:ext uri="{FF2B5EF4-FFF2-40B4-BE49-F238E27FC236}">
                  <a16:creationId xmlns:a16="http://schemas.microsoft.com/office/drawing/2014/main" id="{7D2D78DC-0CF1-70F8-F294-B9420895C221}"/>
                </a:ext>
              </a:extLst>
            </p:cNvPr>
            <p:cNvSpPr/>
            <p:nvPr/>
          </p:nvSpPr>
          <p:spPr>
            <a:xfrm>
              <a:off x="4962551" y="3464263"/>
              <a:ext cx="186714" cy="51448"/>
            </a:xfrm>
            <a:custGeom>
              <a:avLst/>
              <a:gdLst/>
              <a:ahLst/>
              <a:cxnLst/>
              <a:rect l="l" t="t" r="r" b="b"/>
              <a:pathLst>
                <a:path w="205104" h="56514">
                  <a:moveTo>
                    <a:pt x="18618" y="22847"/>
                  </a:moveTo>
                  <a:lnTo>
                    <a:pt x="14452" y="18681"/>
                  </a:lnTo>
                  <a:lnTo>
                    <a:pt x="4165" y="18681"/>
                  </a:lnTo>
                  <a:lnTo>
                    <a:pt x="0" y="22847"/>
                  </a:lnTo>
                  <a:lnTo>
                    <a:pt x="0" y="33147"/>
                  </a:lnTo>
                  <a:lnTo>
                    <a:pt x="4165" y="37312"/>
                  </a:lnTo>
                  <a:lnTo>
                    <a:pt x="14452" y="37312"/>
                  </a:lnTo>
                  <a:lnTo>
                    <a:pt x="18618" y="33147"/>
                  </a:lnTo>
                  <a:lnTo>
                    <a:pt x="18618" y="22847"/>
                  </a:lnTo>
                  <a:close/>
                </a:path>
                <a:path w="205104" h="56514">
                  <a:moveTo>
                    <a:pt x="55892" y="22847"/>
                  </a:moveTo>
                  <a:lnTo>
                    <a:pt x="51727" y="18681"/>
                  </a:lnTo>
                  <a:lnTo>
                    <a:pt x="41440" y="18681"/>
                  </a:lnTo>
                  <a:lnTo>
                    <a:pt x="37261" y="22847"/>
                  </a:lnTo>
                  <a:lnTo>
                    <a:pt x="37261" y="33147"/>
                  </a:lnTo>
                  <a:lnTo>
                    <a:pt x="41440" y="37312"/>
                  </a:lnTo>
                  <a:lnTo>
                    <a:pt x="51727" y="37312"/>
                  </a:lnTo>
                  <a:lnTo>
                    <a:pt x="55892" y="33147"/>
                  </a:lnTo>
                  <a:lnTo>
                    <a:pt x="55892" y="22847"/>
                  </a:lnTo>
                  <a:close/>
                </a:path>
                <a:path w="205104" h="56514">
                  <a:moveTo>
                    <a:pt x="82461" y="37211"/>
                  </a:moveTo>
                  <a:lnTo>
                    <a:pt x="81330" y="34302"/>
                  </a:lnTo>
                  <a:lnTo>
                    <a:pt x="80708" y="31165"/>
                  </a:lnTo>
                  <a:lnTo>
                    <a:pt x="80708" y="24714"/>
                  </a:lnTo>
                  <a:lnTo>
                    <a:pt x="81318" y="21640"/>
                  </a:lnTo>
                  <a:lnTo>
                    <a:pt x="82410" y="18783"/>
                  </a:lnTo>
                  <a:lnTo>
                    <a:pt x="77952" y="19481"/>
                  </a:lnTo>
                  <a:lnTo>
                    <a:pt x="74536" y="23342"/>
                  </a:lnTo>
                  <a:lnTo>
                    <a:pt x="74536" y="32677"/>
                  </a:lnTo>
                  <a:lnTo>
                    <a:pt x="77965" y="36537"/>
                  </a:lnTo>
                  <a:lnTo>
                    <a:pt x="82461" y="37211"/>
                  </a:lnTo>
                  <a:close/>
                </a:path>
                <a:path w="205104" h="56514">
                  <a:moveTo>
                    <a:pt x="142824" y="27914"/>
                  </a:moveTo>
                  <a:lnTo>
                    <a:pt x="140385" y="17056"/>
                  </a:lnTo>
                  <a:lnTo>
                    <a:pt x="133731" y="8178"/>
                  </a:lnTo>
                  <a:lnTo>
                    <a:pt x="130454" y="6197"/>
                  </a:lnTo>
                  <a:lnTo>
                    <a:pt x="130454" y="22834"/>
                  </a:lnTo>
                  <a:lnTo>
                    <a:pt x="130454" y="33147"/>
                  </a:lnTo>
                  <a:lnTo>
                    <a:pt x="126263" y="37312"/>
                  </a:lnTo>
                  <a:lnTo>
                    <a:pt x="115989" y="37312"/>
                  </a:lnTo>
                  <a:lnTo>
                    <a:pt x="111798" y="33147"/>
                  </a:lnTo>
                  <a:lnTo>
                    <a:pt x="111798" y="22834"/>
                  </a:lnTo>
                  <a:lnTo>
                    <a:pt x="115862" y="18796"/>
                  </a:lnTo>
                  <a:lnTo>
                    <a:pt x="126377" y="18796"/>
                  </a:lnTo>
                  <a:lnTo>
                    <a:pt x="130454" y="22834"/>
                  </a:lnTo>
                  <a:lnTo>
                    <a:pt x="130454" y="6197"/>
                  </a:lnTo>
                  <a:lnTo>
                    <a:pt x="123850" y="2197"/>
                  </a:lnTo>
                  <a:lnTo>
                    <a:pt x="111772" y="0"/>
                  </a:lnTo>
                  <a:lnTo>
                    <a:pt x="102044" y="1397"/>
                  </a:lnTo>
                  <a:lnTo>
                    <a:pt x="93573" y="5295"/>
                  </a:lnTo>
                  <a:lnTo>
                    <a:pt x="86868" y="11239"/>
                  </a:lnTo>
                  <a:lnTo>
                    <a:pt x="82410" y="18783"/>
                  </a:lnTo>
                  <a:lnTo>
                    <a:pt x="89115" y="18796"/>
                  </a:lnTo>
                  <a:lnTo>
                    <a:pt x="93167" y="22834"/>
                  </a:lnTo>
                  <a:lnTo>
                    <a:pt x="93167" y="33147"/>
                  </a:lnTo>
                  <a:lnTo>
                    <a:pt x="88988" y="37312"/>
                  </a:lnTo>
                  <a:lnTo>
                    <a:pt x="82524" y="37312"/>
                  </a:lnTo>
                  <a:lnTo>
                    <a:pt x="86931" y="44729"/>
                  </a:lnTo>
                  <a:lnTo>
                    <a:pt x="93637" y="50647"/>
                  </a:lnTo>
                  <a:lnTo>
                    <a:pt x="102082" y="54521"/>
                  </a:lnTo>
                  <a:lnTo>
                    <a:pt x="111772" y="55905"/>
                  </a:lnTo>
                  <a:lnTo>
                    <a:pt x="123850" y="53708"/>
                  </a:lnTo>
                  <a:lnTo>
                    <a:pt x="133731" y="47713"/>
                  </a:lnTo>
                  <a:lnTo>
                    <a:pt x="140385" y="38823"/>
                  </a:lnTo>
                  <a:lnTo>
                    <a:pt x="142824" y="27914"/>
                  </a:lnTo>
                  <a:close/>
                </a:path>
                <a:path w="205104" h="56514">
                  <a:moveTo>
                    <a:pt x="167716" y="22847"/>
                  </a:moveTo>
                  <a:lnTo>
                    <a:pt x="163537" y="18681"/>
                  </a:lnTo>
                  <a:lnTo>
                    <a:pt x="153250" y="18681"/>
                  </a:lnTo>
                  <a:lnTo>
                    <a:pt x="149085" y="22847"/>
                  </a:lnTo>
                  <a:lnTo>
                    <a:pt x="149085" y="33147"/>
                  </a:lnTo>
                  <a:lnTo>
                    <a:pt x="153250" y="37312"/>
                  </a:lnTo>
                  <a:lnTo>
                    <a:pt x="163537" y="37312"/>
                  </a:lnTo>
                  <a:lnTo>
                    <a:pt x="167716" y="33147"/>
                  </a:lnTo>
                  <a:lnTo>
                    <a:pt x="167716" y="22847"/>
                  </a:lnTo>
                  <a:close/>
                </a:path>
                <a:path w="205104" h="56514">
                  <a:moveTo>
                    <a:pt x="204990" y="22847"/>
                  </a:moveTo>
                  <a:lnTo>
                    <a:pt x="200812" y="18681"/>
                  </a:lnTo>
                  <a:lnTo>
                    <a:pt x="190525" y="18681"/>
                  </a:lnTo>
                  <a:lnTo>
                    <a:pt x="186347" y="22847"/>
                  </a:lnTo>
                  <a:lnTo>
                    <a:pt x="186347" y="33147"/>
                  </a:lnTo>
                  <a:lnTo>
                    <a:pt x="190525" y="37312"/>
                  </a:lnTo>
                  <a:lnTo>
                    <a:pt x="200812" y="37312"/>
                  </a:lnTo>
                  <a:lnTo>
                    <a:pt x="204990" y="33147"/>
                  </a:lnTo>
                  <a:lnTo>
                    <a:pt x="204990" y="22847"/>
                  </a:lnTo>
                  <a:close/>
                </a:path>
              </a:pathLst>
            </a:custGeom>
            <a:solidFill>
              <a:srgbClr val="A9A9B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89" name="object 122">
              <a:extLst>
                <a:ext uri="{FF2B5EF4-FFF2-40B4-BE49-F238E27FC236}">
                  <a16:creationId xmlns:a16="http://schemas.microsoft.com/office/drawing/2014/main" id="{3E45114B-EF7C-9F4A-AF5B-4BCA3513330E}"/>
                </a:ext>
              </a:extLst>
            </p:cNvPr>
            <p:cNvSpPr/>
            <p:nvPr/>
          </p:nvSpPr>
          <p:spPr>
            <a:xfrm>
              <a:off x="5036028" y="3481258"/>
              <a:ext cx="45667" cy="17342"/>
            </a:xfrm>
            <a:custGeom>
              <a:avLst/>
              <a:gdLst/>
              <a:ahLst/>
              <a:cxnLst/>
              <a:rect l="l" t="t" r="r" b="b"/>
              <a:pathLst>
                <a:path w="50165" h="19050">
                  <a:moveTo>
                    <a:pt x="8400" y="110"/>
                  </a:moveTo>
                  <a:lnTo>
                    <a:pt x="1700" y="110"/>
                  </a:lnTo>
                  <a:lnTo>
                    <a:pt x="603" y="2974"/>
                  </a:lnTo>
                  <a:lnTo>
                    <a:pt x="0" y="6044"/>
                  </a:lnTo>
                  <a:lnTo>
                    <a:pt x="0" y="12501"/>
                  </a:lnTo>
                  <a:lnTo>
                    <a:pt x="618" y="15630"/>
                  </a:lnTo>
                  <a:lnTo>
                    <a:pt x="1792" y="18641"/>
                  </a:lnTo>
                  <a:lnTo>
                    <a:pt x="8289" y="18641"/>
                  </a:lnTo>
                  <a:lnTo>
                    <a:pt x="12457" y="14466"/>
                  </a:lnTo>
                  <a:lnTo>
                    <a:pt x="12457" y="4167"/>
                  </a:lnTo>
                  <a:lnTo>
                    <a:pt x="8400" y="110"/>
                  </a:lnTo>
                  <a:close/>
                </a:path>
                <a:path w="50165" h="19050">
                  <a:moveTo>
                    <a:pt x="45558" y="0"/>
                  </a:moveTo>
                  <a:lnTo>
                    <a:pt x="35272" y="0"/>
                  </a:lnTo>
                  <a:lnTo>
                    <a:pt x="31098" y="4167"/>
                  </a:lnTo>
                  <a:lnTo>
                    <a:pt x="31098" y="14466"/>
                  </a:lnTo>
                  <a:lnTo>
                    <a:pt x="35272" y="18641"/>
                  </a:lnTo>
                  <a:lnTo>
                    <a:pt x="45558" y="18641"/>
                  </a:lnTo>
                  <a:lnTo>
                    <a:pt x="49739" y="14466"/>
                  </a:lnTo>
                  <a:lnTo>
                    <a:pt x="49739" y="4167"/>
                  </a:lnTo>
                  <a:lnTo>
                    <a:pt x="45558" y="0"/>
                  </a:lnTo>
                  <a:close/>
                </a:path>
              </a:pathLst>
            </a:custGeom>
            <a:solidFill>
              <a:srgbClr val="7D839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90" name="object 123">
              <a:extLst>
                <a:ext uri="{FF2B5EF4-FFF2-40B4-BE49-F238E27FC236}">
                  <a16:creationId xmlns:a16="http://schemas.microsoft.com/office/drawing/2014/main" id="{2323372E-5DE5-D547-3293-56FE04DA3273}"/>
                </a:ext>
              </a:extLst>
            </p:cNvPr>
            <p:cNvSpPr/>
            <p:nvPr/>
          </p:nvSpPr>
          <p:spPr>
            <a:xfrm>
              <a:off x="4962551" y="3605634"/>
              <a:ext cx="186714" cy="51448"/>
            </a:xfrm>
            <a:custGeom>
              <a:avLst/>
              <a:gdLst/>
              <a:ahLst/>
              <a:cxnLst/>
              <a:rect l="l" t="t" r="r" b="b"/>
              <a:pathLst>
                <a:path w="205104" h="56514">
                  <a:moveTo>
                    <a:pt x="18618" y="22860"/>
                  </a:moveTo>
                  <a:lnTo>
                    <a:pt x="14452" y="18694"/>
                  </a:lnTo>
                  <a:lnTo>
                    <a:pt x="4165" y="18694"/>
                  </a:lnTo>
                  <a:lnTo>
                    <a:pt x="0" y="22860"/>
                  </a:lnTo>
                  <a:lnTo>
                    <a:pt x="0" y="33147"/>
                  </a:lnTo>
                  <a:lnTo>
                    <a:pt x="4165" y="37312"/>
                  </a:lnTo>
                  <a:lnTo>
                    <a:pt x="14452" y="37312"/>
                  </a:lnTo>
                  <a:lnTo>
                    <a:pt x="18618" y="33147"/>
                  </a:lnTo>
                  <a:lnTo>
                    <a:pt x="18618" y="22860"/>
                  </a:lnTo>
                  <a:close/>
                </a:path>
                <a:path w="205104" h="56514">
                  <a:moveTo>
                    <a:pt x="55892" y="22860"/>
                  </a:moveTo>
                  <a:lnTo>
                    <a:pt x="51727" y="18694"/>
                  </a:lnTo>
                  <a:lnTo>
                    <a:pt x="41440" y="18694"/>
                  </a:lnTo>
                  <a:lnTo>
                    <a:pt x="37261" y="22860"/>
                  </a:lnTo>
                  <a:lnTo>
                    <a:pt x="37261" y="33147"/>
                  </a:lnTo>
                  <a:lnTo>
                    <a:pt x="41440" y="37312"/>
                  </a:lnTo>
                  <a:lnTo>
                    <a:pt x="51727" y="37312"/>
                  </a:lnTo>
                  <a:lnTo>
                    <a:pt x="55892" y="33147"/>
                  </a:lnTo>
                  <a:lnTo>
                    <a:pt x="55892" y="22860"/>
                  </a:lnTo>
                  <a:close/>
                </a:path>
                <a:path w="205104" h="56514">
                  <a:moveTo>
                    <a:pt x="82461" y="37211"/>
                  </a:moveTo>
                  <a:lnTo>
                    <a:pt x="81330" y="34302"/>
                  </a:lnTo>
                  <a:lnTo>
                    <a:pt x="80708" y="31165"/>
                  </a:lnTo>
                  <a:lnTo>
                    <a:pt x="80708" y="24714"/>
                  </a:lnTo>
                  <a:lnTo>
                    <a:pt x="81305" y="21653"/>
                  </a:lnTo>
                  <a:lnTo>
                    <a:pt x="82410" y="18796"/>
                  </a:lnTo>
                  <a:lnTo>
                    <a:pt x="77939" y="19494"/>
                  </a:lnTo>
                  <a:lnTo>
                    <a:pt x="74549" y="23355"/>
                  </a:lnTo>
                  <a:lnTo>
                    <a:pt x="74549" y="32664"/>
                  </a:lnTo>
                  <a:lnTo>
                    <a:pt x="77978" y="36537"/>
                  </a:lnTo>
                  <a:lnTo>
                    <a:pt x="82461" y="37211"/>
                  </a:lnTo>
                  <a:close/>
                </a:path>
                <a:path w="205104" h="56514">
                  <a:moveTo>
                    <a:pt x="142824" y="27914"/>
                  </a:moveTo>
                  <a:lnTo>
                    <a:pt x="140385" y="17056"/>
                  </a:lnTo>
                  <a:lnTo>
                    <a:pt x="133731" y="8178"/>
                  </a:lnTo>
                  <a:lnTo>
                    <a:pt x="130454" y="6197"/>
                  </a:lnTo>
                  <a:lnTo>
                    <a:pt x="130454" y="22860"/>
                  </a:lnTo>
                  <a:lnTo>
                    <a:pt x="130454" y="33147"/>
                  </a:lnTo>
                  <a:lnTo>
                    <a:pt x="126263" y="37312"/>
                  </a:lnTo>
                  <a:lnTo>
                    <a:pt x="115989" y="37312"/>
                  </a:lnTo>
                  <a:lnTo>
                    <a:pt x="111798" y="33147"/>
                  </a:lnTo>
                  <a:lnTo>
                    <a:pt x="111798" y="22860"/>
                  </a:lnTo>
                  <a:lnTo>
                    <a:pt x="115874" y="18796"/>
                  </a:lnTo>
                  <a:lnTo>
                    <a:pt x="126377" y="18796"/>
                  </a:lnTo>
                  <a:lnTo>
                    <a:pt x="130454" y="22860"/>
                  </a:lnTo>
                  <a:lnTo>
                    <a:pt x="130454" y="6197"/>
                  </a:lnTo>
                  <a:lnTo>
                    <a:pt x="123850" y="2197"/>
                  </a:lnTo>
                  <a:lnTo>
                    <a:pt x="111772" y="0"/>
                  </a:lnTo>
                  <a:lnTo>
                    <a:pt x="102031" y="1397"/>
                  </a:lnTo>
                  <a:lnTo>
                    <a:pt x="93573" y="5295"/>
                  </a:lnTo>
                  <a:lnTo>
                    <a:pt x="86855" y="11252"/>
                  </a:lnTo>
                  <a:lnTo>
                    <a:pt x="82410" y="18796"/>
                  </a:lnTo>
                  <a:lnTo>
                    <a:pt x="89103" y="18796"/>
                  </a:lnTo>
                  <a:lnTo>
                    <a:pt x="93167" y="22860"/>
                  </a:lnTo>
                  <a:lnTo>
                    <a:pt x="93167" y="33147"/>
                  </a:lnTo>
                  <a:lnTo>
                    <a:pt x="88988" y="37312"/>
                  </a:lnTo>
                  <a:lnTo>
                    <a:pt x="82524" y="37312"/>
                  </a:lnTo>
                  <a:lnTo>
                    <a:pt x="86931" y="44729"/>
                  </a:lnTo>
                  <a:lnTo>
                    <a:pt x="93637" y="50647"/>
                  </a:lnTo>
                  <a:lnTo>
                    <a:pt x="102082" y="54533"/>
                  </a:lnTo>
                  <a:lnTo>
                    <a:pt x="111772" y="55918"/>
                  </a:lnTo>
                  <a:lnTo>
                    <a:pt x="123850" y="53721"/>
                  </a:lnTo>
                  <a:lnTo>
                    <a:pt x="133731" y="47726"/>
                  </a:lnTo>
                  <a:lnTo>
                    <a:pt x="140385" y="38823"/>
                  </a:lnTo>
                  <a:lnTo>
                    <a:pt x="142824" y="27914"/>
                  </a:lnTo>
                  <a:close/>
                </a:path>
                <a:path w="205104" h="56514">
                  <a:moveTo>
                    <a:pt x="167703" y="22860"/>
                  </a:moveTo>
                  <a:lnTo>
                    <a:pt x="163537" y="18694"/>
                  </a:lnTo>
                  <a:lnTo>
                    <a:pt x="153250" y="18694"/>
                  </a:lnTo>
                  <a:lnTo>
                    <a:pt x="149085" y="22860"/>
                  </a:lnTo>
                  <a:lnTo>
                    <a:pt x="149085" y="33147"/>
                  </a:lnTo>
                  <a:lnTo>
                    <a:pt x="153250" y="37312"/>
                  </a:lnTo>
                  <a:lnTo>
                    <a:pt x="163537" y="37312"/>
                  </a:lnTo>
                  <a:lnTo>
                    <a:pt x="167703" y="33147"/>
                  </a:lnTo>
                  <a:lnTo>
                    <a:pt x="167703" y="22860"/>
                  </a:lnTo>
                  <a:close/>
                </a:path>
                <a:path w="205104" h="56514">
                  <a:moveTo>
                    <a:pt x="204990" y="22860"/>
                  </a:moveTo>
                  <a:lnTo>
                    <a:pt x="200812" y="18694"/>
                  </a:lnTo>
                  <a:lnTo>
                    <a:pt x="190525" y="18694"/>
                  </a:lnTo>
                  <a:lnTo>
                    <a:pt x="186347" y="22860"/>
                  </a:lnTo>
                  <a:lnTo>
                    <a:pt x="186347" y="33147"/>
                  </a:lnTo>
                  <a:lnTo>
                    <a:pt x="190525" y="37312"/>
                  </a:lnTo>
                  <a:lnTo>
                    <a:pt x="200812" y="37312"/>
                  </a:lnTo>
                  <a:lnTo>
                    <a:pt x="204990" y="33147"/>
                  </a:lnTo>
                  <a:lnTo>
                    <a:pt x="204990" y="22860"/>
                  </a:lnTo>
                  <a:close/>
                </a:path>
              </a:pathLst>
            </a:custGeom>
            <a:solidFill>
              <a:srgbClr val="CA9CC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91" name="object 124">
              <a:extLst>
                <a:ext uri="{FF2B5EF4-FFF2-40B4-BE49-F238E27FC236}">
                  <a16:creationId xmlns:a16="http://schemas.microsoft.com/office/drawing/2014/main" id="{3A7F4868-9FE7-4C58-E994-5739DA38BC88}"/>
                </a:ext>
              </a:extLst>
            </p:cNvPr>
            <p:cNvSpPr/>
            <p:nvPr/>
          </p:nvSpPr>
          <p:spPr>
            <a:xfrm>
              <a:off x="5036028" y="3622639"/>
              <a:ext cx="45667" cy="17342"/>
            </a:xfrm>
            <a:custGeom>
              <a:avLst/>
              <a:gdLst/>
              <a:ahLst/>
              <a:cxnLst/>
              <a:rect l="l" t="t" r="r" b="b"/>
              <a:pathLst>
                <a:path w="50165" h="19050">
                  <a:moveTo>
                    <a:pt x="8400" y="110"/>
                  </a:moveTo>
                  <a:lnTo>
                    <a:pt x="1700" y="110"/>
                  </a:lnTo>
                  <a:lnTo>
                    <a:pt x="596" y="2967"/>
                  </a:lnTo>
                  <a:lnTo>
                    <a:pt x="0" y="6037"/>
                  </a:lnTo>
                  <a:lnTo>
                    <a:pt x="0" y="12486"/>
                  </a:lnTo>
                  <a:lnTo>
                    <a:pt x="618" y="15615"/>
                  </a:lnTo>
                  <a:lnTo>
                    <a:pt x="1792" y="18626"/>
                  </a:lnTo>
                  <a:lnTo>
                    <a:pt x="8289" y="18626"/>
                  </a:lnTo>
                  <a:lnTo>
                    <a:pt x="12457" y="14459"/>
                  </a:lnTo>
                  <a:lnTo>
                    <a:pt x="12457" y="4167"/>
                  </a:lnTo>
                  <a:lnTo>
                    <a:pt x="8400" y="110"/>
                  </a:lnTo>
                  <a:close/>
                </a:path>
                <a:path w="50165" h="19050">
                  <a:moveTo>
                    <a:pt x="45558" y="0"/>
                  </a:moveTo>
                  <a:lnTo>
                    <a:pt x="35272" y="0"/>
                  </a:lnTo>
                  <a:lnTo>
                    <a:pt x="31098" y="4167"/>
                  </a:lnTo>
                  <a:lnTo>
                    <a:pt x="31098" y="14459"/>
                  </a:lnTo>
                  <a:lnTo>
                    <a:pt x="35272" y="18626"/>
                  </a:lnTo>
                  <a:lnTo>
                    <a:pt x="45558" y="18626"/>
                  </a:lnTo>
                  <a:lnTo>
                    <a:pt x="49739" y="14459"/>
                  </a:lnTo>
                  <a:lnTo>
                    <a:pt x="49739" y="4167"/>
                  </a:lnTo>
                  <a:lnTo>
                    <a:pt x="45558" y="0"/>
                  </a:lnTo>
                  <a:close/>
                </a:path>
              </a:pathLst>
            </a:custGeom>
            <a:solidFill>
              <a:srgbClr val="B369A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13512-452F-5291-3C41-6381497382E0}"/>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0ABE947B-18C6-0D0B-DA18-A5CFFD99861E}"/>
              </a:ext>
            </a:extLst>
          </p:cNvPr>
          <p:cNvSpPr txBox="1"/>
          <p:nvPr/>
        </p:nvSpPr>
        <p:spPr>
          <a:xfrm>
            <a:off x="1434352" y="5594113"/>
            <a:ext cx="9078259" cy="10618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C2S: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cada 2 semanas;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C4S: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cada 4 semanas;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IGA: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evaluación global del investigador;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IGA (0,1):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respuesta IGA 0-1 (piel aclarada o casi aclarada);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LEBRI: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lebrikizumab;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NRI-MI: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imputación múltiple/ no respondedores; </a:t>
            </a:r>
            <a:r>
              <a:rPr kumimoji="0" lang="es-ES" sz="700" b="1" i="0" u="none" strike="noStrike" kern="1200" cap="none" spc="0" normalizeH="0" baseline="0" noProof="0" err="1">
                <a:ln>
                  <a:noFill/>
                </a:ln>
                <a:solidFill>
                  <a:srgbClr val="646464"/>
                </a:solidFill>
                <a:effectLst/>
                <a:uLnTx/>
                <a:uFillTx/>
                <a:latin typeface="Arial" panose="020B0604020202020204"/>
                <a:ea typeface="+mn-ea"/>
                <a:cs typeface="+mn-cs"/>
              </a:rPr>
              <a:t>Nx</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número de pacientes con valores no perdidos.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ADjoin</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es el estudio de extensión del tratamiento a largo plazo con lebrikizumab en pacientes respondedores a la semana 16, reclutados de los estudios principales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1 y 2 (monoterapia con EBGLYSS</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ADhere</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(EBGLYSS</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en combinación con corticosteroides tópicos) y de otros estudios parentales</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1</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Sólo se muestran los resultados de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1 y 2. Los pacientes respondedores en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1 y 2 se definieron como aquellos que alcanzaron un EASI-75 o un IGA 0/1 con al menos dos puntos de mejora desde el basal tras 16 semanas de tratamiento con EBGLYSS</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250 mg C2S sin uso de terapia de rescate</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1</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EBGLYSS</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C2S también se estudió hasta la semana 152, pero no es una dosis recomendada una vez alcanzada la respuesta clínica</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2</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Datos imputados a partir de casos observados</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1</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Los datos de NRI-MI se presentan desde el inicio de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ADjoin</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(es decir, a partir de la semana 52).</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646464"/>
                </a:solidFill>
                <a:effectLst/>
                <a:uLnTx/>
                <a:uFillTx/>
                <a:latin typeface="Arial" panose="020B0604020202020204"/>
                <a:ea typeface="+mn-ea"/>
                <a:cs typeface="+mn-cs"/>
              </a:rPr>
              <a:t>1. </a:t>
            </a:r>
            <a:r>
              <a:rPr kumimoji="0" lang="en-US" sz="700" b="0" i="0" u="none" strike="noStrike" kern="1200" cap="none" spc="0" normalizeH="0" baseline="0" noProof="0">
                <a:ln>
                  <a:noFill/>
                </a:ln>
                <a:solidFill>
                  <a:srgbClr val="646464"/>
                </a:solidFill>
                <a:effectLst/>
                <a:uLnTx/>
                <a:uFillTx/>
                <a:latin typeface="Arial" panose="020B0604020202020204"/>
                <a:ea typeface="+mn-ea"/>
                <a:cs typeface="+mn-cs"/>
              </a:rPr>
              <a:t>Thaçi D, </a:t>
            </a:r>
            <a:r>
              <a:rPr kumimoji="0" lang="en-US" sz="7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n-US" sz="700" b="0" i="0" u="none" strike="noStrike" kern="1200" cap="none" spc="0" normalizeH="0" baseline="0" noProof="0">
                <a:ln>
                  <a:noFill/>
                </a:ln>
                <a:solidFill>
                  <a:srgbClr val="646464"/>
                </a:solidFill>
                <a:effectLst/>
                <a:uLnTx/>
                <a:uFillTx/>
                <a:latin typeface="Arial" panose="020B0604020202020204"/>
                <a:ea typeface="+mn-ea"/>
                <a:cs typeface="+mn-cs"/>
              </a:rPr>
              <a:t>Efficacy and Safety of Lebrikizumab Is Maintained Up to 3 Years in Patients With Moderate-to-Severe Atopic Dermatitis: Advocate 1 and </a:t>
            </a:r>
            <a:r>
              <a:rPr kumimoji="0" lang="en-US" sz="7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n-US" sz="700" b="0" i="0" u="none" strike="noStrike" kern="1200" cap="none" spc="0" normalizeH="0" baseline="0" noProof="0">
                <a:ln>
                  <a:noFill/>
                </a:ln>
                <a:solidFill>
                  <a:srgbClr val="646464"/>
                </a:solidFill>
                <a:effectLst/>
                <a:uLnTx/>
                <a:uFillTx/>
                <a:latin typeface="Arial" panose="020B0604020202020204"/>
                <a:ea typeface="+mn-ea"/>
                <a:cs typeface="+mn-cs"/>
              </a:rPr>
              <a:t> 2 to </a:t>
            </a:r>
            <a:r>
              <a:rPr kumimoji="0" lang="en-US" sz="700" b="0" i="0" u="none" strike="noStrike" kern="1200" cap="none" spc="0" normalizeH="0" baseline="0" noProof="0" err="1">
                <a:ln>
                  <a:noFill/>
                </a:ln>
                <a:solidFill>
                  <a:srgbClr val="646464"/>
                </a:solidFill>
                <a:effectLst/>
                <a:uLnTx/>
                <a:uFillTx/>
                <a:latin typeface="Arial" panose="020B0604020202020204"/>
                <a:ea typeface="+mn-ea"/>
                <a:cs typeface="+mn-cs"/>
              </a:rPr>
              <a:t>ADjoin</a:t>
            </a:r>
            <a:r>
              <a:rPr kumimoji="0" lang="en-US" sz="700" b="0" i="0" u="none" strike="noStrike" kern="1200" cap="none" spc="0" normalizeH="0" baseline="0" noProof="0">
                <a:ln>
                  <a:noFill/>
                </a:ln>
                <a:solidFill>
                  <a:srgbClr val="646464"/>
                </a:solidFill>
                <a:effectLst/>
                <a:uLnTx/>
                <a:uFillTx/>
                <a:latin typeface="Arial" panose="020B0604020202020204"/>
                <a:ea typeface="+mn-ea"/>
                <a:cs typeface="+mn-cs"/>
              </a:rPr>
              <a:t> Long-Term Extension Trial. European Academy of Dermatology and Venereology (EADV) , Amsterdam, Netherlands;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25-28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September</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2024. Póster número D1T01.2. </a:t>
            </a:r>
          </a:p>
        </p:txBody>
      </p:sp>
      <p:sp>
        <p:nvSpPr>
          <p:cNvPr id="35" name="object 12">
            <a:extLst>
              <a:ext uri="{FF2B5EF4-FFF2-40B4-BE49-F238E27FC236}">
                <a16:creationId xmlns:a16="http://schemas.microsoft.com/office/drawing/2014/main" id="{EAE91742-B3EE-F307-971C-28221AE78147}"/>
              </a:ext>
            </a:extLst>
          </p:cNvPr>
          <p:cNvSpPr txBox="1"/>
          <p:nvPr/>
        </p:nvSpPr>
        <p:spPr>
          <a:xfrm>
            <a:off x="8807705" y="3161886"/>
            <a:ext cx="2501714" cy="748548"/>
          </a:xfrm>
          <a:prstGeom prst="rect">
            <a:avLst/>
          </a:prstGeom>
        </p:spPr>
        <p:txBody>
          <a:bodyPr vert="horz" wrap="square" lIns="0" tIns="6931" rIns="0" bIns="0" rtlCol="0">
            <a:spAutoFit/>
          </a:bodyPr>
          <a:lstStyle/>
          <a:p>
            <a:pPr marL="23104" marR="18483" lvl="0">
              <a:lnSpc>
                <a:spcPct val="101800"/>
              </a:lnSpc>
              <a:spcBef>
                <a:spcPts val="55"/>
              </a:spcBef>
              <a:defRPr/>
            </a:pPr>
            <a:r>
              <a:rPr lang="es-ES" sz="1200">
                <a:solidFill>
                  <a:srgbClr val="22346A"/>
                </a:solidFill>
                <a:cs typeface="Arial"/>
              </a:rPr>
              <a:t>de pacientes analizados a los 3 años que habían alcanzado IGA 0/1 en la semana 16 mantuvieron la respuesta con la dosis mensual</a:t>
            </a:r>
            <a:r>
              <a:rPr lang="es-ES" sz="1200" baseline="30000">
                <a:solidFill>
                  <a:srgbClr val="22346A"/>
                </a:solidFill>
                <a:cs typeface="Arial"/>
              </a:rPr>
              <a:t>1</a:t>
            </a:r>
          </a:p>
        </p:txBody>
      </p:sp>
      <p:grpSp>
        <p:nvGrpSpPr>
          <p:cNvPr id="36" name="Grupo 35">
            <a:extLst>
              <a:ext uri="{FF2B5EF4-FFF2-40B4-BE49-F238E27FC236}">
                <a16:creationId xmlns:a16="http://schemas.microsoft.com/office/drawing/2014/main" id="{3708E028-A676-7CA7-6346-43B0DF399EF7}"/>
              </a:ext>
            </a:extLst>
          </p:cNvPr>
          <p:cNvGrpSpPr/>
          <p:nvPr/>
        </p:nvGrpSpPr>
        <p:grpSpPr>
          <a:xfrm>
            <a:off x="8204295" y="1249525"/>
            <a:ext cx="2586636" cy="1793438"/>
            <a:chOff x="582767" y="2979302"/>
            <a:chExt cx="2586636" cy="1793438"/>
          </a:xfrm>
        </p:grpSpPr>
        <p:graphicFrame>
          <p:nvGraphicFramePr>
            <p:cNvPr id="37" name="Gráfico 36">
              <a:extLst>
                <a:ext uri="{FF2B5EF4-FFF2-40B4-BE49-F238E27FC236}">
                  <a16:creationId xmlns:a16="http://schemas.microsoft.com/office/drawing/2014/main" id="{6108C4B4-9F8E-3A18-21E9-481F3889FEB1}"/>
                </a:ext>
              </a:extLst>
            </p:cNvPr>
            <p:cNvGraphicFramePr/>
            <p:nvPr/>
          </p:nvGraphicFramePr>
          <p:xfrm>
            <a:off x="582767" y="2979302"/>
            <a:ext cx="2586636" cy="1793438"/>
          </p:xfrm>
          <a:graphic>
            <a:graphicData uri="http://schemas.openxmlformats.org/drawingml/2006/chart">
              <c:chart xmlns:c="http://schemas.openxmlformats.org/drawingml/2006/chart" xmlns:r="http://schemas.openxmlformats.org/officeDocument/2006/relationships" r:id="rId2"/>
            </a:graphicData>
          </a:graphic>
        </p:graphicFrame>
        <p:sp>
          <p:nvSpPr>
            <p:cNvPr id="38" name="Elipse 37">
              <a:extLst>
                <a:ext uri="{FF2B5EF4-FFF2-40B4-BE49-F238E27FC236}">
                  <a16:creationId xmlns:a16="http://schemas.microsoft.com/office/drawing/2014/main" id="{0EF355AF-030D-0899-277A-FC526C11FCB8}"/>
                </a:ext>
              </a:extLst>
            </p:cNvPr>
            <p:cNvSpPr/>
            <p:nvPr/>
          </p:nvSpPr>
          <p:spPr>
            <a:xfrm>
              <a:off x="1301789" y="3254829"/>
              <a:ext cx="1242384" cy="12423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 name="object 26">
              <a:extLst>
                <a:ext uri="{FF2B5EF4-FFF2-40B4-BE49-F238E27FC236}">
                  <a16:creationId xmlns:a16="http://schemas.microsoft.com/office/drawing/2014/main" id="{B86451DA-4589-2A95-2DE0-B699EA8A52E0}"/>
                </a:ext>
              </a:extLst>
            </p:cNvPr>
            <p:cNvSpPr txBox="1"/>
            <p:nvPr/>
          </p:nvSpPr>
          <p:spPr>
            <a:xfrm>
              <a:off x="1443226" y="3686300"/>
              <a:ext cx="959510" cy="379442"/>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400" b="1" i="0" u="none" strike="noStrike" kern="1200" cap="none" spc="-69" normalizeH="0" baseline="0" noProof="0">
                  <a:ln>
                    <a:noFill/>
                  </a:ln>
                  <a:solidFill>
                    <a:srgbClr val="FFFFFF"/>
                  </a:solidFill>
                  <a:effectLst/>
                  <a:uLnTx/>
                  <a:uFillTx/>
                  <a:latin typeface="Arial"/>
                  <a:ea typeface="+mn-ea"/>
                  <a:cs typeface="Arial"/>
                </a:rPr>
                <a:t>84,0</a:t>
              </a:r>
              <a:r>
                <a:rPr kumimoji="0" sz="2400" b="1" i="0" u="none" strike="noStrike" kern="1200" cap="none" spc="-82" normalizeH="0" baseline="30000" noProof="0">
                  <a:ln>
                    <a:noFill/>
                  </a:ln>
                  <a:solidFill>
                    <a:srgbClr val="FFFFFF"/>
                  </a:solidFill>
                  <a:effectLst/>
                  <a:uLnTx/>
                  <a:uFillTx/>
                  <a:latin typeface="Arial"/>
                  <a:ea typeface="+mn-ea"/>
                  <a:cs typeface="Arial"/>
                </a:rPr>
                <a:t>%</a:t>
              </a:r>
              <a:endParaRPr kumimoji="0" sz="2400" b="0" i="0" u="none" strike="noStrike" kern="1200" cap="none" spc="0" normalizeH="0" baseline="30000" noProof="0">
                <a:ln>
                  <a:noFill/>
                </a:ln>
                <a:solidFill>
                  <a:srgbClr val="000000"/>
                </a:solidFill>
                <a:effectLst/>
                <a:uLnTx/>
                <a:uFillTx/>
                <a:latin typeface="Arial"/>
                <a:ea typeface="+mn-ea"/>
                <a:cs typeface="Arial"/>
              </a:endParaRPr>
            </a:p>
          </p:txBody>
        </p:sp>
      </p:grpSp>
      <p:sp>
        <p:nvSpPr>
          <p:cNvPr id="526" name="object 49">
            <a:extLst>
              <a:ext uri="{FF2B5EF4-FFF2-40B4-BE49-F238E27FC236}">
                <a16:creationId xmlns:a16="http://schemas.microsoft.com/office/drawing/2014/main" id="{69E41ACD-6867-F2C5-EC9D-32AB4E89D641}"/>
              </a:ext>
            </a:extLst>
          </p:cNvPr>
          <p:cNvSpPr/>
          <p:nvPr/>
        </p:nvSpPr>
        <p:spPr>
          <a:xfrm>
            <a:off x="3183097" y="2153122"/>
            <a:ext cx="0" cy="2109034"/>
          </a:xfrm>
          <a:custGeom>
            <a:avLst/>
            <a:gdLst/>
            <a:ahLst/>
            <a:cxnLst/>
            <a:rect l="l" t="t" r="r" b="b"/>
            <a:pathLst>
              <a:path h="2318384">
                <a:moveTo>
                  <a:pt x="0" y="0"/>
                </a:moveTo>
                <a:lnTo>
                  <a:pt x="0" y="2318221"/>
                </a:lnTo>
              </a:path>
            </a:pathLst>
          </a:custGeom>
          <a:ln w="8509">
            <a:solidFill>
              <a:srgbClr val="000000"/>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527" name="object 50">
            <a:extLst>
              <a:ext uri="{FF2B5EF4-FFF2-40B4-BE49-F238E27FC236}">
                <a16:creationId xmlns:a16="http://schemas.microsoft.com/office/drawing/2014/main" id="{43D5BDBD-FCD4-FDAB-A319-2F47EE062451}"/>
              </a:ext>
            </a:extLst>
          </p:cNvPr>
          <p:cNvPicPr/>
          <p:nvPr/>
        </p:nvPicPr>
        <p:blipFill>
          <a:blip r:embed="rId3" cstate="print"/>
          <a:stretch>
            <a:fillRect/>
          </a:stretch>
        </p:blipFill>
        <p:spPr>
          <a:xfrm>
            <a:off x="3174622" y="2670192"/>
            <a:ext cx="192132" cy="96069"/>
          </a:xfrm>
          <a:prstGeom prst="rect">
            <a:avLst/>
          </a:prstGeom>
        </p:spPr>
      </p:pic>
      <p:sp>
        <p:nvSpPr>
          <p:cNvPr id="528" name="object 51">
            <a:extLst>
              <a:ext uri="{FF2B5EF4-FFF2-40B4-BE49-F238E27FC236}">
                <a16:creationId xmlns:a16="http://schemas.microsoft.com/office/drawing/2014/main" id="{281043CE-C764-ED46-7FD6-AC155A924DA9}"/>
              </a:ext>
            </a:extLst>
          </p:cNvPr>
          <p:cNvSpPr/>
          <p:nvPr/>
        </p:nvSpPr>
        <p:spPr>
          <a:xfrm>
            <a:off x="3388980" y="2724872"/>
            <a:ext cx="479457" cy="31194"/>
          </a:xfrm>
          <a:custGeom>
            <a:avLst/>
            <a:gdLst/>
            <a:ahLst/>
            <a:cxnLst/>
            <a:rect l="l" t="t" r="r" b="b"/>
            <a:pathLst>
              <a:path w="527050" h="34289">
                <a:moveTo>
                  <a:pt x="0" y="33999"/>
                </a:moveTo>
                <a:lnTo>
                  <a:pt x="526966" y="0"/>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29" name="object 52">
            <a:extLst>
              <a:ext uri="{FF2B5EF4-FFF2-40B4-BE49-F238E27FC236}">
                <a16:creationId xmlns:a16="http://schemas.microsoft.com/office/drawing/2014/main" id="{F67D2115-D366-8DF4-1E3B-FD3564A39D11}"/>
              </a:ext>
            </a:extLst>
          </p:cNvPr>
          <p:cNvSpPr/>
          <p:nvPr/>
        </p:nvSpPr>
        <p:spPr>
          <a:xfrm>
            <a:off x="3358278" y="2723879"/>
            <a:ext cx="525670" cy="34082"/>
          </a:xfrm>
          <a:custGeom>
            <a:avLst/>
            <a:gdLst/>
            <a:ahLst/>
            <a:cxnLst/>
            <a:rect l="l" t="t" r="r" b="b"/>
            <a:pathLst>
              <a:path w="577850" h="37464">
                <a:moveTo>
                  <a:pt x="0" y="37268"/>
                </a:moveTo>
                <a:lnTo>
                  <a:pt x="228" y="37253"/>
                </a:lnTo>
              </a:path>
              <a:path w="577850" h="37464">
                <a:moveTo>
                  <a:pt x="577486" y="14"/>
                </a:moveTo>
                <a:lnTo>
                  <a:pt x="577714" y="0"/>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30" name="object 53">
            <a:extLst>
              <a:ext uri="{FF2B5EF4-FFF2-40B4-BE49-F238E27FC236}">
                <a16:creationId xmlns:a16="http://schemas.microsoft.com/office/drawing/2014/main" id="{9815810A-F837-926B-BCBF-A481A63629EB}"/>
              </a:ext>
            </a:extLst>
          </p:cNvPr>
          <p:cNvSpPr/>
          <p:nvPr/>
        </p:nvSpPr>
        <p:spPr>
          <a:xfrm>
            <a:off x="3914467" y="2728160"/>
            <a:ext cx="479457" cy="67586"/>
          </a:xfrm>
          <a:custGeom>
            <a:avLst/>
            <a:gdLst/>
            <a:ahLst/>
            <a:cxnLst/>
            <a:rect l="l" t="t" r="r" b="b"/>
            <a:pathLst>
              <a:path w="527050" h="74295">
                <a:moveTo>
                  <a:pt x="0" y="0"/>
                </a:moveTo>
                <a:lnTo>
                  <a:pt x="527032" y="73667"/>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31" name="object 54">
            <a:extLst>
              <a:ext uri="{FF2B5EF4-FFF2-40B4-BE49-F238E27FC236}">
                <a16:creationId xmlns:a16="http://schemas.microsoft.com/office/drawing/2014/main" id="{43CA6C7D-A6E8-6C6F-D70D-4630DA7C8EAF}"/>
              </a:ext>
            </a:extLst>
          </p:cNvPr>
          <p:cNvSpPr/>
          <p:nvPr/>
        </p:nvSpPr>
        <p:spPr>
          <a:xfrm>
            <a:off x="3883825" y="2723876"/>
            <a:ext cx="525670" cy="73940"/>
          </a:xfrm>
          <a:custGeom>
            <a:avLst/>
            <a:gdLst/>
            <a:ahLst/>
            <a:cxnLst/>
            <a:rect l="l" t="t" r="r" b="b"/>
            <a:pathLst>
              <a:path w="577850" h="81279">
                <a:moveTo>
                  <a:pt x="0" y="0"/>
                </a:moveTo>
                <a:lnTo>
                  <a:pt x="287" y="44"/>
                </a:lnTo>
              </a:path>
              <a:path w="577850" h="81279">
                <a:moveTo>
                  <a:pt x="577420" y="80713"/>
                </a:moveTo>
                <a:lnTo>
                  <a:pt x="577714" y="80757"/>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32" name="object 55">
            <a:extLst>
              <a:ext uri="{FF2B5EF4-FFF2-40B4-BE49-F238E27FC236}">
                <a16:creationId xmlns:a16="http://schemas.microsoft.com/office/drawing/2014/main" id="{66C7FB58-951C-952F-1B91-36C7ADE345E0}"/>
              </a:ext>
            </a:extLst>
          </p:cNvPr>
          <p:cNvSpPr/>
          <p:nvPr/>
        </p:nvSpPr>
        <p:spPr>
          <a:xfrm>
            <a:off x="4440333" y="2786372"/>
            <a:ext cx="484656" cy="10398"/>
          </a:xfrm>
          <a:custGeom>
            <a:avLst/>
            <a:gdLst/>
            <a:ahLst/>
            <a:cxnLst/>
            <a:rect l="l" t="t" r="r" b="b"/>
            <a:pathLst>
              <a:path w="532765" h="11429">
                <a:moveTo>
                  <a:pt x="0" y="11330"/>
                </a:moveTo>
                <a:lnTo>
                  <a:pt x="532708" y="0"/>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33" name="object 56">
            <a:extLst>
              <a:ext uri="{FF2B5EF4-FFF2-40B4-BE49-F238E27FC236}">
                <a16:creationId xmlns:a16="http://schemas.microsoft.com/office/drawing/2014/main" id="{500532A0-C1B6-F8C8-9785-9CADF636A8BC}"/>
              </a:ext>
            </a:extLst>
          </p:cNvPr>
          <p:cNvSpPr/>
          <p:nvPr/>
        </p:nvSpPr>
        <p:spPr>
          <a:xfrm>
            <a:off x="4409369" y="2786040"/>
            <a:ext cx="531447" cy="11553"/>
          </a:xfrm>
          <a:custGeom>
            <a:avLst/>
            <a:gdLst/>
            <a:ahLst/>
            <a:cxnLst/>
            <a:rect l="l" t="t" r="r" b="b"/>
            <a:pathLst>
              <a:path w="584200" h="12700">
                <a:moveTo>
                  <a:pt x="0" y="12420"/>
                </a:moveTo>
                <a:lnTo>
                  <a:pt x="301" y="12412"/>
                </a:lnTo>
              </a:path>
              <a:path w="584200" h="12700">
                <a:moveTo>
                  <a:pt x="583619" y="0"/>
                </a:moveTo>
                <a:lnTo>
                  <a:pt x="583928" y="0"/>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34" name="object 57">
            <a:extLst>
              <a:ext uri="{FF2B5EF4-FFF2-40B4-BE49-F238E27FC236}">
                <a16:creationId xmlns:a16="http://schemas.microsoft.com/office/drawing/2014/main" id="{134B09D1-0938-0D2E-B2F6-1F85E621EB1A}"/>
              </a:ext>
            </a:extLst>
          </p:cNvPr>
          <p:cNvSpPr/>
          <p:nvPr/>
        </p:nvSpPr>
        <p:spPr>
          <a:xfrm>
            <a:off x="4971242" y="2789336"/>
            <a:ext cx="479457" cy="51989"/>
          </a:xfrm>
          <a:custGeom>
            <a:avLst/>
            <a:gdLst/>
            <a:ahLst/>
            <a:cxnLst/>
            <a:rect l="l" t="t" r="r" b="b"/>
            <a:pathLst>
              <a:path w="527050" h="57150">
                <a:moveTo>
                  <a:pt x="0" y="0"/>
                </a:moveTo>
                <a:lnTo>
                  <a:pt x="527003" y="56667"/>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35" name="object 58">
            <a:extLst>
              <a:ext uri="{FF2B5EF4-FFF2-40B4-BE49-F238E27FC236}">
                <a16:creationId xmlns:a16="http://schemas.microsoft.com/office/drawing/2014/main" id="{0705605D-09B6-745B-9240-AF012E6B1669}"/>
              </a:ext>
            </a:extLst>
          </p:cNvPr>
          <p:cNvSpPr/>
          <p:nvPr/>
        </p:nvSpPr>
        <p:spPr>
          <a:xfrm>
            <a:off x="4940566" y="2786036"/>
            <a:ext cx="525670" cy="56611"/>
          </a:xfrm>
          <a:custGeom>
            <a:avLst/>
            <a:gdLst/>
            <a:ahLst/>
            <a:cxnLst/>
            <a:rect l="l" t="t" r="r" b="b"/>
            <a:pathLst>
              <a:path w="577850" h="62229">
                <a:moveTo>
                  <a:pt x="0" y="0"/>
                </a:moveTo>
                <a:lnTo>
                  <a:pt x="257" y="29"/>
                </a:lnTo>
              </a:path>
              <a:path w="577850" h="62229">
                <a:moveTo>
                  <a:pt x="577449" y="62093"/>
                </a:moveTo>
                <a:lnTo>
                  <a:pt x="577707" y="62123"/>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36" name="object 59">
            <a:extLst>
              <a:ext uri="{FF2B5EF4-FFF2-40B4-BE49-F238E27FC236}">
                <a16:creationId xmlns:a16="http://schemas.microsoft.com/office/drawing/2014/main" id="{3BC18432-A213-BDA4-A7EB-B7898B0750EB}"/>
              </a:ext>
            </a:extLst>
          </p:cNvPr>
          <p:cNvSpPr/>
          <p:nvPr/>
        </p:nvSpPr>
        <p:spPr>
          <a:xfrm>
            <a:off x="5496777" y="2782212"/>
            <a:ext cx="479457" cy="57188"/>
          </a:xfrm>
          <a:custGeom>
            <a:avLst/>
            <a:gdLst/>
            <a:ahLst/>
            <a:cxnLst/>
            <a:rect l="l" t="t" r="r" b="b"/>
            <a:pathLst>
              <a:path w="527050" h="62864">
                <a:moveTo>
                  <a:pt x="0" y="62336"/>
                </a:moveTo>
                <a:lnTo>
                  <a:pt x="527010" y="0"/>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37" name="object 60">
            <a:extLst>
              <a:ext uri="{FF2B5EF4-FFF2-40B4-BE49-F238E27FC236}">
                <a16:creationId xmlns:a16="http://schemas.microsoft.com/office/drawing/2014/main" id="{7FD10DAE-3FFF-7F91-DCC1-4F435EF41B18}"/>
              </a:ext>
            </a:extLst>
          </p:cNvPr>
          <p:cNvSpPr/>
          <p:nvPr/>
        </p:nvSpPr>
        <p:spPr>
          <a:xfrm>
            <a:off x="5466108" y="2780387"/>
            <a:ext cx="525670" cy="62387"/>
          </a:xfrm>
          <a:custGeom>
            <a:avLst/>
            <a:gdLst/>
            <a:ahLst/>
            <a:cxnLst/>
            <a:rect l="l" t="t" r="r" b="b"/>
            <a:pathLst>
              <a:path w="577850" h="68579">
                <a:moveTo>
                  <a:pt x="0" y="68329"/>
                </a:moveTo>
                <a:lnTo>
                  <a:pt x="272" y="68300"/>
                </a:lnTo>
              </a:path>
              <a:path w="577850" h="68579">
                <a:moveTo>
                  <a:pt x="577442" y="29"/>
                </a:moveTo>
                <a:lnTo>
                  <a:pt x="577714" y="0"/>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38" name="object 61">
            <a:extLst>
              <a:ext uri="{FF2B5EF4-FFF2-40B4-BE49-F238E27FC236}">
                <a16:creationId xmlns:a16="http://schemas.microsoft.com/office/drawing/2014/main" id="{03F7907F-1DBC-0E04-809D-94CAE1FCD865}"/>
              </a:ext>
            </a:extLst>
          </p:cNvPr>
          <p:cNvSpPr/>
          <p:nvPr/>
        </p:nvSpPr>
        <p:spPr>
          <a:xfrm>
            <a:off x="6022289" y="2703602"/>
            <a:ext cx="479457" cy="72207"/>
          </a:xfrm>
          <a:custGeom>
            <a:avLst/>
            <a:gdLst/>
            <a:ahLst/>
            <a:cxnLst/>
            <a:rect l="l" t="t" r="r" b="b"/>
            <a:pathLst>
              <a:path w="527050" h="79375">
                <a:moveTo>
                  <a:pt x="0" y="79336"/>
                </a:moveTo>
                <a:lnTo>
                  <a:pt x="527047" y="0"/>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39" name="object 62">
            <a:extLst>
              <a:ext uri="{FF2B5EF4-FFF2-40B4-BE49-F238E27FC236}">
                <a16:creationId xmlns:a16="http://schemas.microsoft.com/office/drawing/2014/main" id="{5AB44880-2357-C2CF-72BF-E3D1840C1F68}"/>
              </a:ext>
            </a:extLst>
          </p:cNvPr>
          <p:cNvSpPr/>
          <p:nvPr/>
        </p:nvSpPr>
        <p:spPr>
          <a:xfrm>
            <a:off x="5991654" y="2701269"/>
            <a:ext cx="525670" cy="79139"/>
          </a:xfrm>
          <a:custGeom>
            <a:avLst/>
            <a:gdLst/>
            <a:ahLst/>
            <a:cxnLst/>
            <a:rect l="l" t="t" r="r" b="b"/>
            <a:pathLst>
              <a:path w="577850" h="86995">
                <a:moveTo>
                  <a:pt x="0" y="86971"/>
                </a:moveTo>
                <a:lnTo>
                  <a:pt x="309" y="86927"/>
                </a:lnTo>
              </a:path>
              <a:path w="577850" h="86995">
                <a:moveTo>
                  <a:pt x="577405" y="51"/>
                </a:moveTo>
                <a:lnTo>
                  <a:pt x="577714" y="0"/>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40" name="object 63">
            <a:extLst>
              <a:ext uri="{FF2B5EF4-FFF2-40B4-BE49-F238E27FC236}">
                <a16:creationId xmlns:a16="http://schemas.microsoft.com/office/drawing/2014/main" id="{97EC0C42-14A1-96EF-4609-A4A39A7115EF}"/>
              </a:ext>
            </a:extLst>
          </p:cNvPr>
          <p:cNvSpPr/>
          <p:nvPr/>
        </p:nvSpPr>
        <p:spPr>
          <a:xfrm>
            <a:off x="6547799" y="2706865"/>
            <a:ext cx="480035" cy="87804"/>
          </a:xfrm>
          <a:custGeom>
            <a:avLst/>
            <a:gdLst/>
            <a:ahLst/>
            <a:cxnLst/>
            <a:rect l="l" t="t" r="r" b="b"/>
            <a:pathLst>
              <a:path w="527684" h="96520">
                <a:moveTo>
                  <a:pt x="0" y="0"/>
                </a:moveTo>
                <a:lnTo>
                  <a:pt x="527084" y="96350"/>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41" name="object 64">
            <a:extLst>
              <a:ext uri="{FF2B5EF4-FFF2-40B4-BE49-F238E27FC236}">
                <a16:creationId xmlns:a16="http://schemas.microsoft.com/office/drawing/2014/main" id="{EB3A8F61-B02C-256B-A0F7-470E2870D429}"/>
              </a:ext>
            </a:extLst>
          </p:cNvPr>
          <p:cNvSpPr/>
          <p:nvPr/>
        </p:nvSpPr>
        <p:spPr>
          <a:xfrm>
            <a:off x="6517199" y="2701272"/>
            <a:ext cx="525670" cy="96469"/>
          </a:xfrm>
          <a:custGeom>
            <a:avLst/>
            <a:gdLst/>
            <a:ahLst/>
            <a:cxnLst/>
            <a:rect l="l" t="t" r="r" b="b"/>
            <a:pathLst>
              <a:path w="577850" h="106045">
                <a:moveTo>
                  <a:pt x="0" y="0"/>
                </a:moveTo>
                <a:lnTo>
                  <a:pt x="346" y="66"/>
                </a:lnTo>
              </a:path>
              <a:path w="577850" h="106045">
                <a:moveTo>
                  <a:pt x="577361" y="105539"/>
                </a:moveTo>
                <a:lnTo>
                  <a:pt x="577714" y="105605"/>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42" name="object 65">
            <a:extLst>
              <a:ext uri="{FF2B5EF4-FFF2-40B4-BE49-F238E27FC236}">
                <a16:creationId xmlns:a16="http://schemas.microsoft.com/office/drawing/2014/main" id="{F39911D3-4B6A-0C91-A84F-8AF6653FC98D}"/>
              </a:ext>
            </a:extLst>
          </p:cNvPr>
          <p:cNvSpPr/>
          <p:nvPr/>
        </p:nvSpPr>
        <p:spPr>
          <a:xfrm>
            <a:off x="7073713" y="2797669"/>
            <a:ext cx="484656" cy="5199"/>
          </a:xfrm>
          <a:custGeom>
            <a:avLst/>
            <a:gdLst/>
            <a:ahLst/>
            <a:cxnLst/>
            <a:rect l="l" t="t" r="r" b="b"/>
            <a:pathLst>
              <a:path w="532765" h="5714">
                <a:moveTo>
                  <a:pt x="0" y="0"/>
                </a:moveTo>
                <a:lnTo>
                  <a:pt x="532708" y="5668"/>
                </a:lnTo>
              </a:path>
            </a:pathLst>
          </a:custGeom>
          <a:ln w="18634">
            <a:solidFill>
              <a:srgbClr val="A9A9BE"/>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43" name="object 66">
            <a:extLst>
              <a:ext uri="{FF2B5EF4-FFF2-40B4-BE49-F238E27FC236}">
                <a16:creationId xmlns:a16="http://schemas.microsoft.com/office/drawing/2014/main" id="{698CAE5B-642E-677D-B8B9-CCF51EF254F8}"/>
              </a:ext>
            </a:extLst>
          </p:cNvPr>
          <p:cNvSpPr/>
          <p:nvPr/>
        </p:nvSpPr>
        <p:spPr>
          <a:xfrm>
            <a:off x="7042745" y="2797339"/>
            <a:ext cx="531447" cy="5777"/>
          </a:xfrm>
          <a:custGeom>
            <a:avLst/>
            <a:gdLst/>
            <a:ahLst/>
            <a:cxnLst/>
            <a:rect l="l" t="t" r="r" b="b"/>
            <a:pathLst>
              <a:path w="584200" h="6350">
                <a:moveTo>
                  <a:pt x="0" y="0"/>
                </a:moveTo>
                <a:lnTo>
                  <a:pt x="309" y="0"/>
                </a:lnTo>
              </a:path>
              <a:path w="584200" h="6350">
                <a:moveTo>
                  <a:pt x="583619" y="6206"/>
                </a:moveTo>
                <a:lnTo>
                  <a:pt x="583928" y="6213"/>
                </a:lnTo>
              </a:path>
            </a:pathLst>
          </a:custGeom>
          <a:ln w="18634">
            <a:solidFill>
              <a:srgbClr val="A9A9B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44" name="object 67">
            <a:extLst>
              <a:ext uri="{FF2B5EF4-FFF2-40B4-BE49-F238E27FC236}">
                <a16:creationId xmlns:a16="http://schemas.microsoft.com/office/drawing/2014/main" id="{7756C17E-96B5-740B-3CCD-A6B23BB07BA9}"/>
              </a:ext>
            </a:extLst>
          </p:cNvPr>
          <p:cNvSpPr/>
          <p:nvPr/>
        </p:nvSpPr>
        <p:spPr>
          <a:xfrm>
            <a:off x="3146398" y="2643482"/>
            <a:ext cx="4458953" cy="232219"/>
          </a:xfrm>
          <a:custGeom>
            <a:avLst/>
            <a:gdLst/>
            <a:ahLst/>
            <a:cxnLst/>
            <a:rect l="l" t="t" r="r" b="b"/>
            <a:pathLst>
              <a:path w="4901565" h="255270">
                <a:moveTo>
                  <a:pt x="37275" y="55909"/>
                </a:moveTo>
                <a:lnTo>
                  <a:pt x="22782" y="58832"/>
                </a:lnTo>
                <a:lnTo>
                  <a:pt x="10932" y="66810"/>
                </a:lnTo>
                <a:lnTo>
                  <a:pt x="2934" y="78654"/>
                </a:lnTo>
                <a:lnTo>
                  <a:pt x="0" y="93177"/>
                </a:lnTo>
                <a:lnTo>
                  <a:pt x="2934" y="107700"/>
                </a:lnTo>
                <a:lnTo>
                  <a:pt x="10932" y="119544"/>
                </a:lnTo>
                <a:lnTo>
                  <a:pt x="22782" y="127522"/>
                </a:lnTo>
                <a:lnTo>
                  <a:pt x="37275" y="130445"/>
                </a:lnTo>
                <a:lnTo>
                  <a:pt x="51798" y="127522"/>
                </a:lnTo>
                <a:lnTo>
                  <a:pt x="63642" y="119544"/>
                </a:lnTo>
                <a:lnTo>
                  <a:pt x="71620" y="107700"/>
                </a:lnTo>
                <a:lnTo>
                  <a:pt x="74543" y="93177"/>
                </a:lnTo>
                <a:lnTo>
                  <a:pt x="71620" y="78654"/>
                </a:lnTo>
                <a:lnTo>
                  <a:pt x="63642" y="66810"/>
                </a:lnTo>
                <a:lnTo>
                  <a:pt x="51798" y="58832"/>
                </a:lnTo>
                <a:lnTo>
                  <a:pt x="37275" y="55909"/>
                </a:lnTo>
                <a:close/>
              </a:path>
              <a:path w="4901565" h="255270">
                <a:moveTo>
                  <a:pt x="136666" y="0"/>
                </a:moveTo>
                <a:lnTo>
                  <a:pt x="122173" y="2923"/>
                </a:lnTo>
                <a:lnTo>
                  <a:pt x="110323" y="10900"/>
                </a:lnTo>
                <a:lnTo>
                  <a:pt x="102326" y="22745"/>
                </a:lnTo>
                <a:lnTo>
                  <a:pt x="99391" y="37268"/>
                </a:lnTo>
                <a:lnTo>
                  <a:pt x="102326" y="51795"/>
                </a:lnTo>
                <a:lnTo>
                  <a:pt x="110323" y="63641"/>
                </a:lnTo>
                <a:lnTo>
                  <a:pt x="122173" y="71620"/>
                </a:lnTo>
                <a:lnTo>
                  <a:pt x="136666" y="74543"/>
                </a:lnTo>
                <a:lnTo>
                  <a:pt x="151189" y="71620"/>
                </a:lnTo>
                <a:lnTo>
                  <a:pt x="163034" y="63641"/>
                </a:lnTo>
                <a:lnTo>
                  <a:pt x="171011" y="51795"/>
                </a:lnTo>
                <a:lnTo>
                  <a:pt x="173935" y="37268"/>
                </a:lnTo>
                <a:lnTo>
                  <a:pt x="171011" y="22745"/>
                </a:lnTo>
                <a:lnTo>
                  <a:pt x="163034" y="10900"/>
                </a:lnTo>
                <a:lnTo>
                  <a:pt x="151189" y="2923"/>
                </a:lnTo>
                <a:lnTo>
                  <a:pt x="136666" y="0"/>
                </a:lnTo>
                <a:close/>
              </a:path>
              <a:path w="4901565" h="255270">
                <a:moveTo>
                  <a:pt x="229844" y="86963"/>
                </a:moveTo>
                <a:lnTo>
                  <a:pt x="215354" y="89888"/>
                </a:lnTo>
                <a:lnTo>
                  <a:pt x="203504" y="97868"/>
                </a:lnTo>
                <a:lnTo>
                  <a:pt x="195504" y="109715"/>
                </a:lnTo>
                <a:lnTo>
                  <a:pt x="192569" y="124239"/>
                </a:lnTo>
                <a:lnTo>
                  <a:pt x="195504" y="138762"/>
                </a:lnTo>
                <a:lnTo>
                  <a:pt x="203504" y="150606"/>
                </a:lnTo>
                <a:lnTo>
                  <a:pt x="215354" y="158584"/>
                </a:lnTo>
                <a:lnTo>
                  <a:pt x="229844" y="161507"/>
                </a:lnTo>
                <a:lnTo>
                  <a:pt x="244370" y="158584"/>
                </a:lnTo>
                <a:lnTo>
                  <a:pt x="256214" y="150606"/>
                </a:lnTo>
                <a:lnTo>
                  <a:pt x="264190" y="138762"/>
                </a:lnTo>
                <a:lnTo>
                  <a:pt x="267112" y="124239"/>
                </a:lnTo>
                <a:lnTo>
                  <a:pt x="264190" y="109715"/>
                </a:lnTo>
                <a:lnTo>
                  <a:pt x="256214" y="97868"/>
                </a:lnTo>
                <a:lnTo>
                  <a:pt x="244370" y="89888"/>
                </a:lnTo>
                <a:lnTo>
                  <a:pt x="229844" y="86963"/>
                </a:lnTo>
                <a:close/>
              </a:path>
              <a:path w="4901565" h="255270">
                <a:moveTo>
                  <a:pt x="813765" y="55909"/>
                </a:moveTo>
                <a:lnTo>
                  <a:pt x="799242" y="58832"/>
                </a:lnTo>
                <a:lnTo>
                  <a:pt x="787398" y="66810"/>
                </a:lnTo>
                <a:lnTo>
                  <a:pt x="779420" y="78654"/>
                </a:lnTo>
                <a:lnTo>
                  <a:pt x="776497" y="93177"/>
                </a:lnTo>
                <a:lnTo>
                  <a:pt x="779420" y="107700"/>
                </a:lnTo>
                <a:lnTo>
                  <a:pt x="787398" y="119544"/>
                </a:lnTo>
                <a:lnTo>
                  <a:pt x="799242" y="127522"/>
                </a:lnTo>
                <a:lnTo>
                  <a:pt x="813765" y="130445"/>
                </a:lnTo>
                <a:lnTo>
                  <a:pt x="828293" y="127522"/>
                </a:lnTo>
                <a:lnTo>
                  <a:pt x="840139" y="119544"/>
                </a:lnTo>
                <a:lnTo>
                  <a:pt x="848118" y="107700"/>
                </a:lnTo>
                <a:lnTo>
                  <a:pt x="851041" y="93177"/>
                </a:lnTo>
                <a:lnTo>
                  <a:pt x="848118" y="78654"/>
                </a:lnTo>
                <a:lnTo>
                  <a:pt x="840139" y="66810"/>
                </a:lnTo>
                <a:lnTo>
                  <a:pt x="828293" y="58832"/>
                </a:lnTo>
                <a:lnTo>
                  <a:pt x="813765" y="55909"/>
                </a:lnTo>
                <a:close/>
              </a:path>
              <a:path w="4901565" h="255270">
                <a:moveTo>
                  <a:pt x="1391480" y="130445"/>
                </a:moveTo>
                <a:lnTo>
                  <a:pt x="1376956" y="133370"/>
                </a:lnTo>
                <a:lnTo>
                  <a:pt x="1365109" y="141350"/>
                </a:lnTo>
                <a:lnTo>
                  <a:pt x="1357129" y="153197"/>
                </a:lnTo>
                <a:lnTo>
                  <a:pt x="1354205" y="167721"/>
                </a:lnTo>
                <a:lnTo>
                  <a:pt x="1357129" y="182245"/>
                </a:lnTo>
                <a:lnTo>
                  <a:pt x="1365109" y="194092"/>
                </a:lnTo>
                <a:lnTo>
                  <a:pt x="1376956" y="202072"/>
                </a:lnTo>
                <a:lnTo>
                  <a:pt x="1391480" y="204996"/>
                </a:lnTo>
                <a:lnTo>
                  <a:pt x="1406006" y="202072"/>
                </a:lnTo>
                <a:lnTo>
                  <a:pt x="1417850" y="194092"/>
                </a:lnTo>
                <a:lnTo>
                  <a:pt x="1425826" y="182245"/>
                </a:lnTo>
                <a:lnTo>
                  <a:pt x="1428748" y="167721"/>
                </a:lnTo>
                <a:lnTo>
                  <a:pt x="1425826" y="153197"/>
                </a:lnTo>
                <a:lnTo>
                  <a:pt x="1417850" y="141350"/>
                </a:lnTo>
                <a:lnTo>
                  <a:pt x="1406006" y="133370"/>
                </a:lnTo>
                <a:lnTo>
                  <a:pt x="1391480" y="130445"/>
                </a:lnTo>
                <a:close/>
              </a:path>
              <a:path w="4901565" h="255270">
                <a:moveTo>
                  <a:pt x="1969195" y="118025"/>
                </a:moveTo>
                <a:lnTo>
                  <a:pt x="1954671" y="120948"/>
                </a:lnTo>
                <a:lnTo>
                  <a:pt x="1942824" y="128927"/>
                </a:lnTo>
                <a:lnTo>
                  <a:pt x="1934844" y="140773"/>
                </a:lnTo>
                <a:lnTo>
                  <a:pt x="1931920" y="155301"/>
                </a:lnTo>
                <a:lnTo>
                  <a:pt x="1934844" y="169824"/>
                </a:lnTo>
                <a:lnTo>
                  <a:pt x="1942824" y="181668"/>
                </a:lnTo>
                <a:lnTo>
                  <a:pt x="1954671" y="189645"/>
                </a:lnTo>
                <a:lnTo>
                  <a:pt x="1969195" y="192569"/>
                </a:lnTo>
                <a:lnTo>
                  <a:pt x="1983721" y="189645"/>
                </a:lnTo>
                <a:lnTo>
                  <a:pt x="1995565" y="181668"/>
                </a:lnTo>
                <a:lnTo>
                  <a:pt x="2003541" y="169824"/>
                </a:lnTo>
                <a:lnTo>
                  <a:pt x="2006463" y="155301"/>
                </a:lnTo>
                <a:lnTo>
                  <a:pt x="2003541" y="140773"/>
                </a:lnTo>
                <a:lnTo>
                  <a:pt x="1995565" y="128927"/>
                </a:lnTo>
                <a:lnTo>
                  <a:pt x="1983721" y="120948"/>
                </a:lnTo>
                <a:lnTo>
                  <a:pt x="1969195" y="118025"/>
                </a:lnTo>
                <a:close/>
              </a:path>
              <a:path w="4901565" h="255270">
                <a:moveTo>
                  <a:pt x="2546903" y="180148"/>
                </a:moveTo>
                <a:lnTo>
                  <a:pt x="2532383" y="183072"/>
                </a:lnTo>
                <a:lnTo>
                  <a:pt x="2520538" y="191049"/>
                </a:lnTo>
                <a:lnTo>
                  <a:pt x="2512559" y="202894"/>
                </a:lnTo>
                <a:lnTo>
                  <a:pt x="2509634" y="217417"/>
                </a:lnTo>
                <a:lnTo>
                  <a:pt x="2512559" y="231940"/>
                </a:lnTo>
                <a:lnTo>
                  <a:pt x="2520538" y="243784"/>
                </a:lnTo>
                <a:lnTo>
                  <a:pt x="2532383" y="251761"/>
                </a:lnTo>
                <a:lnTo>
                  <a:pt x="2546903" y="254685"/>
                </a:lnTo>
                <a:lnTo>
                  <a:pt x="2561430" y="251761"/>
                </a:lnTo>
                <a:lnTo>
                  <a:pt x="2573276" y="243784"/>
                </a:lnTo>
                <a:lnTo>
                  <a:pt x="2581255" y="231940"/>
                </a:lnTo>
                <a:lnTo>
                  <a:pt x="2584178" y="217417"/>
                </a:lnTo>
                <a:lnTo>
                  <a:pt x="2581255" y="202894"/>
                </a:lnTo>
                <a:lnTo>
                  <a:pt x="2573276" y="191049"/>
                </a:lnTo>
                <a:lnTo>
                  <a:pt x="2561430" y="183072"/>
                </a:lnTo>
                <a:lnTo>
                  <a:pt x="2546903" y="180148"/>
                </a:lnTo>
                <a:close/>
              </a:path>
              <a:path w="4901565" h="255270">
                <a:moveTo>
                  <a:pt x="3124617" y="111811"/>
                </a:moveTo>
                <a:lnTo>
                  <a:pt x="3110094" y="114736"/>
                </a:lnTo>
                <a:lnTo>
                  <a:pt x="3098250" y="122716"/>
                </a:lnTo>
                <a:lnTo>
                  <a:pt x="3090272" y="134563"/>
                </a:lnTo>
                <a:lnTo>
                  <a:pt x="3087349" y="149087"/>
                </a:lnTo>
                <a:lnTo>
                  <a:pt x="3090272" y="163610"/>
                </a:lnTo>
                <a:lnTo>
                  <a:pt x="3098250" y="175454"/>
                </a:lnTo>
                <a:lnTo>
                  <a:pt x="3110094" y="183432"/>
                </a:lnTo>
                <a:lnTo>
                  <a:pt x="3124617" y="186355"/>
                </a:lnTo>
                <a:lnTo>
                  <a:pt x="3139145" y="183432"/>
                </a:lnTo>
                <a:lnTo>
                  <a:pt x="3150991" y="175454"/>
                </a:lnTo>
                <a:lnTo>
                  <a:pt x="3158970" y="163610"/>
                </a:lnTo>
                <a:lnTo>
                  <a:pt x="3161893" y="149087"/>
                </a:lnTo>
                <a:lnTo>
                  <a:pt x="3158970" y="134563"/>
                </a:lnTo>
                <a:lnTo>
                  <a:pt x="3150991" y="122716"/>
                </a:lnTo>
                <a:lnTo>
                  <a:pt x="3139145" y="114736"/>
                </a:lnTo>
                <a:lnTo>
                  <a:pt x="3124617" y="111811"/>
                </a:lnTo>
                <a:close/>
              </a:path>
              <a:path w="4901565" h="255270">
                <a:moveTo>
                  <a:pt x="3708546" y="24847"/>
                </a:moveTo>
                <a:lnTo>
                  <a:pt x="3694022" y="27771"/>
                </a:lnTo>
                <a:lnTo>
                  <a:pt x="3682175" y="35748"/>
                </a:lnTo>
                <a:lnTo>
                  <a:pt x="3674195" y="47592"/>
                </a:lnTo>
                <a:lnTo>
                  <a:pt x="3671271" y="62115"/>
                </a:lnTo>
                <a:lnTo>
                  <a:pt x="3674195" y="76643"/>
                </a:lnTo>
                <a:lnTo>
                  <a:pt x="3682175" y="88489"/>
                </a:lnTo>
                <a:lnTo>
                  <a:pt x="3694022" y="96468"/>
                </a:lnTo>
                <a:lnTo>
                  <a:pt x="3708546" y="99391"/>
                </a:lnTo>
                <a:lnTo>
                  <a:pt x="3723072" y="96468"/>
                </a:lnTo>
                <a:lnTo>
                  <a:pt x="3734916" y="88489"/>
                </a:lnTo>
                <a:lnTo>
                  <a:pt x="3742892" y="76643"/>
                </a:lnTo>
                <a:lnTo>
                  <a:pt x="3745814" y="62115"/>
                </a:lnTo>
                <a:lnTo>
                  <a:pt x="3742892" y="47592"/>
                </a:lnTo>
                <a:lnTo>
                  <a:pt x="3734916" y="35748"/>
                </a:lnTo>
                <a:lnTo>
                  <a:pt x="3723072" y="27771"/>
                </a:lnTo>
                <a:lnTo>
                  <a:pt x="3708546" y="24847"/>
                </a:lnTo>
                <a:close/>
              </a:path>
              <a:path w="4901565" h="255270">
                <a:moveTo>
                  <a:pt x="4286253" y="136659"/>
                </a:moveTo>
                <a:lnTo>
                  <a:pt x="4271768" y="139583"/>
                </a:lnTo>
                <a:lnTo>
                  <a:pt x="4259919" y="147564"/>
                </a:lnTo>
                <a:lnTo>
                  <a:pt x="4251921" y="159410"/>
                </a:lnTo>
                <a:lnTo>
                  <a:pt x="4248985" y="173935"/>
                </a:lnTo>
                <a:lnTo>
                  <a:pt x="4251921" y="188458"/>
                </a:lnTo>
                <a:lnTo>
                  <a:pt x="4259919" y="200302"/>
                </a:lnTo>
                <a:lnTo>
                  <a:pt x="4271768" y="208280"/>
                </a:lnTo>
                <a:lnTo>
                  <a:pt x="4286253" y="211203"/>
                </a:lnTo>
                <a:lnTo>
                  <a:pt x="4300781" y="208280"/>
                </a:lnTo>
                <a:lnTo>
                  <a:pt x="4312627" y="200302"/>
                </a:lnTo>
                <a:lnTo>
                  <a:pt x="4320606" y="188458"/>
                </a:lnTo>
                <a:lnTo>
                  <a:pt x="4323529" y="173935"/>
                </a:lnTo>
                <a:lnTo>
                  <a:pt x="4320606" y="159410"/>
                </a:lnTo>
                <a:lnTo>
                  <a:pt x="4312627" y="147564"/>
                </a:lnTo>
                <a:lnTo>
                  <a:pt x="4300781" y="139583"/>
                </a:lnTo>
                <a:lnTo>
                  <a:pt x="4286253" y="136659"/>
                </a:lnTo>
                <a:close/>
              </a:path>
              <a:path w="4901565" h="255270">
                <a:moveTo>
                  <a:pt x="4863968" y="136659"/>
                </a:moveTo>
                <a:lnTo>
                  <a:pt x="4849483" y="139583"/>
                </a:lnTo>
                <a:lnTo>
                  <a:pt x="4837634" y="147564"/>
                </a:lnTo>
                <a:lnTo>
                  <a:pt x="4829636" y="159410"/>
                </a:lnTo>
                <a:lnTo>
                  <a:pt x="4826700" y="173935"/>
                </a:lnTo>
                <a:lnTo>
                  <a:pt x="4829636" y="188458"/>
                </a:lnTo>
                <a:lnTo>
                  <a:pt x="4837634" y="200302"/>
                </a:lnTo>
                <a:lnTo>
                  <a:pt x="4849483" y="208280"/>
                </a:lnTo>
                <a:lnTo>
                  <a:pt x="4863968" y="211203"/>
                </a:lnTo>
                <a:lnTo>
                  <a:pt x="4878496" y="208280"/>
                </a:lnTo>
                <a:lnTo>
                  <a:pt x="4890342" y="200302"/>
                </a:lnTo>
                <a:lnTo>
                  <a:pt x="4898320" y="188458"/>
                </a:lnTo>
                <a:lnTo>
                  <a:pt x="4901244" y="173935"/>
                </a:lnTo>
                <a:lnTo>
                  <a:pt x="4898320" y="159410"/>
                </a:lnTo>
                <a:lnTo>
                  <a:pt x="4890342" y="147564"/>
                </a:lnTo>
                <a:lnTo>
                  <a:pt x="4878496" y="139583"/>
                </a:lnTo>
                <a:lnTo>
                  <a:pt x="4863968" y="136659"/>
                </a:lnTo>
                <a:close/>
              </a:path>
            </a:pathLst>
          </a:custGeom>
          <a:solidFill>
            <a:srgbClr val="A9A9B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45" name="object 68">
            <a:extLst>
              <a:ext uri="{FF2B5EF4-FFF2-40B4-BE49-F238E27FC236}">
                <a16:creationId xmlns:a16="http://schemas.microsoft.com/office/drawing/2014/main" id="{2124EF80-6559-5923-EFC0-E27634C618A4}"/>
              </a:ext>
            </a:extLst>
          </p:cNvPr>
          <p:cNvSpPr/>
          <p:nvPr/>
        </p:nvSpPr>
        <p:spPr>
          <a:xfrm>
            <a:off x="3210364" y="2705979"/>
            <a:ext cx="43902" cy="32349"/>
          </a:xfrm>
          <a:custGeom>
            <a:avLst/>
            <a:gdLst/>
            <a:ahLst/>
            <a:cxnLst/>
            <a:rect l="l" t="t" r="r" b="b"/>
            <a:pathLst>
              <a:path w="48259" h="35560">
                <a:moveTo>
                  <a:pt x="0" y="34963"/>
                </a:moveTo>
                <a:lnTo>
                  <a:pt x="47678" y="0"/>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46" name="object 69">
            <a:extLst>
              <a:ext uri="{FF2B5EF4-FFF2-40B4-BE49-F238E27FC236}">
                <a16:creationId xmlns:a16="http://schemas.microsoft.com/office/drawing/2014/main" id="{37CAD7BC-311A-0FB1-5942-D0DB361B3592}"/>
              </a:ext>
            </a:extLst>
          </p:cNvPr>
          <p:cNvSpPr/>
          <p:nvPr/>
        </p:nvSpPr>
        <p:spPr>
          <a:xfrm>
            <a:off x="3183097" y="2695622"/>
            <a:ext cx="84916" cy="62387"/>
          </a:xfrm>
          <a:custGeom>
            <a:avLst/>
            <a:gdLst/>
            <a:ahLst/>
            <a:cxnLst/>
            <a:rect l="l" t="t" r="r" b="b"/>
            <a:pathLst>
              <a:path w="93345" h="68579">
                <a:moveTo>
                  <a:pt x="0" y="68329"/>
                </a:moveTo>
                <a:lnTo>
                  <a:pt x="1082" y="67534"/>
                </a:lnTo>
              </a:path>
              <a:path w="93345" h="68579">
                <a:moveTo>
                  <a:pt x="92095" y="795"/>
                </a:moveTo>
                <a:lnTo>
                  <a:pt x="93177" y="0"/>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47" name="object 70">
            <a:extLst>
              <a:ext uri="{FF2B5EF4-FFF2-40B4-BE49-F238E27FC236}">
                <a16:creationId xmlns:a16="http://schemas.microsoft.com/office/drawing/2014/main" id="{7710D33A-AB79-8C0A-5D7A-F87A62C61E2B}"/>
              </a:ext>
            </a:extLst>
          </p:cNvPr>
          <p:cNvSpPr/>
          <p:nvPr/>
        </p:nvSpPr>
        <p:spPr>
          <a:xfrm>
            <a:off x="3298001" y="2695620"/>
            <a:ext cx="45635" cy="0"/>
          </a:xfrm>
          <a:custGeom>
            <a:avLst/>
            <a:gdLst/>
            <a:ahLst/>
            <a:cxnLst/>
            <a:rect l="l" t="t" r="r" b="b"/>
            <a:pathLst>
              <a:path w="50165">
                <a:moveTo>
                  <a:pt x="0" y="0"/>
                </a:moveTo>
                <a:lnTo>
                  <a:pt x="49695" y="0"/>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48" name="object 71">
            <a:extLst>
              <a:ext uri="{FF2B5EF4-FFF2-40B4-BE49-F238E27FC236}">
                <a16:creationId xmlns:a16="http://schemas.microsoft.com/office/drawing/2014/main" id="{7B06E5F4-50FD-AECE-3515-283788D286C9}"/>
              </a:ext>
            </a:extLst>
          </p:cNvPr>
          <p:cNvSpPr/>
          <p:nvPr/>
        </p:nvSpPr>
        <p:spPr>
          <a:xfrm>
            <a:off x="3259376" y="2687149"/>
            <a:ext cx="107445" cy="17330"/>
          </a:xfrm>
          <a:custGeom>
            <a:avLst/>
            <a:gdLst/>
            <a:ahLst/>
            <a:cxnLst/>
            <a:rect l="l" t="t" r="r" b="b"/>
            <a:pathLst>
              <a:path w="118109" h="19050">
                <a:moveTo>
                  <a:pt x="18643" y="9321"/>
                </a:moveTo>
                <a:lnTo>
                  <a:pt x="15913" y="2730"/>
                </a:lnTo>
                <a:lnTo>
                  <a:pt x="9321" y="0"/>
                </a:lnTo>
                <a:lnTo>
                  <a:pt x="2730" y="2730"/>
                </a:lnTo>
                <a:lnTo>
                  <a:pt x="0" y="9321"/>
                </a:lnTo>
                <a:lnTo>
                  <a:pt x="2730" y="15900"/>
                </a:lnTo>
                <a:lnTo>
                  <a:pt x="9321" y="18630"/>
                </a:lnTo>
                <a:lnTo>
                  <a:pt x="15913" y="15900"/>
                </a:lnTo>
                <a:lnTo>
                  <a:pt x="18643" y="9321"/>
                </a:lnTo>
                <a:close/>
              </a:path>
              <a:path w="118109" h="19050">
                <a:moveTo>
                  <a:pt x="118033" y="9321"/>
                </a:moveTo>
                <a:lnTo>
                  <a:pt x="115303" y="2730"/>
                </a:lnTo>
                <a:lnTo>
                  <a:pt x="108712" y="0"/>
                </a:lnTo>
                <a:lnTo>
                  <a:pt x="102120" y="2730"/>
                </a:lnTo>
                <a:lnTo>
                  <a:pt x="99402" y="9321"/>
                </a:lnTo>
                <a:lnTo>
                  <a:pt x="102120" y="15900"/>
                </a:lnTo>
                <a:lnTo>
                  <a:pt x="108712" y="18630"/>
                </a:lnTo>
                <a:lnTo>
                  <a:pt x="115303" y="15900"/>
                </a:lnTo>
                <a:lnTo>
                  <a:pt x="118033" y="9321"/>
                </a:lnTo>
                <a:close/>
              </a:path>
            </a:pathLst>
          </a:custGeom>
          <a:solidFill>
            <a:srgbClr val="CA9CC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49" name="object 72">
            <a:extLst>
              <a:ext uri="{FF2B5EF4-FFF2-40B4-BE49-F238E27FC236}">
                <a16:creationId xmlns:a16="http://schemas.microsoft.com/office/drawing/2014/main" id="{3727B5DD-F074-A4A0-29C6-8CDA4AD788EB}"/>
              </a:ext>
            </a:extLst>
          </p:cNvPr>
          <p:cNvSpPr/>
          <p:nvPr/>
        </p:nvSpPr>
        <p:spPr>
          <a:xfrm>
            <a:off x="3388992" y="2684652"/>
            <a:ext cx="479457" cy="10398"/>
          </a:xfrm>
          <a:custGeom>
            <a:avLst/>
            <a:gdLst/>
            <a:ahLst/>
            <a:cxnLst/>
            <a:rect l="l" t="t" r="r" b="b"/>
            <a:pathLst>
              <a:path w="527050" h="11429">
                <a:moveTo>
                  <a:pt x="0" y="11330"/>
                </a:moveTo>
                <a:lnTo>
                  <a:pt x="526951" y="0"/>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50" name="object 73">
            <a:extLst>
              <a:ext uri="{FF2B5EF4-FFF2-40B4-BE49-F238E27FC236}">
                <a16:creationId xmlns:a16="http://schemas.microsoft.com/office/drawing/2014/main" id="{B29B4176-D116-0ED2-F97E-9721B7DDBB08}"/>
              </a:ext>
            </a:extLst>
          </p:cNvPr>
          <p:cNvSpPr/>
          <p:nvPr/>
        </p:nvSpPr>
        <p:spPr>
          <a:xfrm>
            <a:off x="3358278" y="2684322"/>
            <a:ext cx="525670" cy="11553"/>
          </a:xfrm>
          <a:custGeom>
            <a:avLst/>
            <a:gdLst/>
            <a:ahLst/>
            <a:cxnLst/>
            <a:rect l="l" t="t" r="r" b="b"/>
            <a:pathLst>
              <a:path w="577850" h="12700">
                <a:moveTo>
                  <a:pt x="0" y="12420"/>
                </a:moveTo>
                <a:lnTo>
                  <a:pt x="213" y="12412"/>
                </a:lnTo>
              </a:path>
              <a:path w="577850" h="12700">
                <a:moveTo>
                  <a:pt x="577493" y="0"/>
                </a:moveTo>
                <a:lnTo>
                  <a:pt x="577714" y="0"/>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51" name="object 74">
            <a:extLst>
              <a:ext uri="{FF2B5EF4-FFF2-40B4-BE49-F238E27FC236}">
                <a16:creationId xmlns:a16="http://schemas.microsoft.com/office/drawing/2014/main" id="{D5ECB97B-71E7-BB9C-EF04-3834EBAC7507}"/>
              </a:ext>
            </a:extLst>
          </p:cNvPr>
          <p:cNvSpPr/>
          <p:nvPr/>
        </p:nvSpPr>
        <p:spPr>
          <a:xfrm>
            <a:off x="3913015" y="2691852"/>
            <a:ext cx="481768" cy="124774"/>
          </a:xfrm>
          <a:custGeom>
            <a:avLst/>
            <a:gdLst/>
            <a:ahLst/>
            <a:cxnLst/>
            <a:rect l="l" t="t" r="r" b="b"/>
            <a:pathLst>
              <a:path w="529590" h="137160">
                <a:moveTo>
                  <a:pt x="0" y="0"/>
                </a:moveTo>
                <a:lnTo>
                  <a:pt x="529579" y="136666"/>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52" name="object 75">
            <a:extLst>
              <a:ext uri="{FF2B5EF4-FFF2-40B4-BE49-F238E27FC236}">
                <a16:creationId xmlns:a16="http://schemas.microsoft.com/office/drawing/2014/main" id="{AB206FFD-7BF1-2154-310D-9CA0F4F680D1}"/>
              </a:ext>
            </a:extLst>
          </p:cNvPr>
          <p:cNvSpPr/>
          <p:nvPr/>
        </p:nvSpPr>
        <p:spPr>
          <a:xfrm>
            <a:off x="3875349" y="2675843"/>
            <a:ext cx="17330" cy="17330"/>
          </a:xfrm>
          <a:custGeom>
            <a:avLst/>
            <a:gdLst/>
            <a:ahLst/>
            <a:cxnLst/>
            <a:rect l="l" t="t" r="r" b="b"/>
            <a:pathLst>
              <a:path w="19050" h="19050">
                <a:moveTo>
                  <a:pt x="0" y="9317"/>
                </a:moveTo>
                <a:lnTo>
                  <a:pt x="2728" y="2728"/>
                </a:lnTo>
                <a:lnTo>
                  <a:pt x="9317" y="0"/>
                </a:lnTo>
                <a:lnTo>
                  <a:pt x="15905" y="2728"/>
                </a:lnTo>
                <a:lnTo>
                  <a:pt x="18634" y="9317"/>
                </a:lnTo>
                <a:lnTo>
                  <a:pt x="15905" y="15905"/>
                </a:lnTo>
                <a:lnTo>
                  <a:pt x="9317" y="18634"/>
                </a:lnTo>
                <a:lnTo>
                  <a:pt x="2728" y="15905"/>
                </a:lnTo>
                <a:lnTo>
                  <a:pt x="0" y="9317"/>
                </a:lnTo>
                <a:close/>
              </a:path>
            </a:pathLst>
          </a:custGeom>
          <a:solidFill>
            <a:srgbClr val="CA9CC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53" name="object 76">
            <a:extLst>
              <a:ext uri="{FF2B5EF4-FFF2-40B4-BE49-F238E27FC236}">
                <a16:creationId xmlns:a16="http://schemas.microsoft.com/office/drawing/2014/main" id="{0116D406-065F-3E6F-50CB-4895B37389F3}"/>
              </a:ext>
            </a:extLst>
          </p:cNvPr>
          <p:cNvSpPr/>
          <p:nvPr/>
        </p:nvSpPr>
        <p:spPr>
          <a:xfrm>
            <a:off x="4409365" y="2819943"/>
            <a:ext cx="578" cy="0"/>
          </a:xfrm>
          <a:custGeom>
            <a:avLst/>
            <a:gdLst/>
            <a:ahLst/>
            <a:cxnLst/>
            <a:rect l="l" t="t" r="r" b="b"/>
            <a:pathLst>
              <a:path w="634">
                <a:moveTo>
                  <a:pt x="0" y="0"/>
                </a:moveTo>
                <a:lnTo>
                  <a:pt x="7" y="0"/>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54" name="object 77">
            <a:extLst>
              <a:ext uri="{FF2B5EF4-FFF2-40B4-BE49-F238E27FC236}">
                <a16:creationId xmlns:a16="http://schemas.microsoft.com/office/drawing/2014/main" id="{13CBCF28-31A9-7E19-E36E-109058156967}"/>
              </a:ext>
            </a:extLst>
          </p:cNvPr>
          <p:cNvSpPr/>
          <p:nvPr/>
        </p:nvSpPr>
        <p:spPr>
          <a:xfrm>
            <a:off x="4440286" y="2759611"/>
            <a:ext cx="484656" cy="57188"/>
          </a:xfrm>
          <a:custGeom>
            <a:avLst/>
            <a:gdLst/>
            <a:ahLst/>
            <a:cxnLst/>
            <a:rect l="l" t="t" r="r" b="b"/>
            <a:pathLst>
              <a:path w="532765" h="62864">
                <a:moveTo>
                  <a:pt x="0" y="62344"/>
                </a:moveTo>
                <a:lnTo>
                  <a:pt x="532760" y="0"/>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55" name="object 78">
            <a:extLst>
              <a:ext uri="{FF2B5EF4-FFF2-40B4-BE49-F238E27FC236}">
                <a16:creationId xmlns:a16="http://schemas.microsoft.com/office/drawing/2014/main" id="{4D52DCA4-2695-A604-76AC-11E1EFED5229}"/>
              </a:ext>
            </a:extLst>
          </p:cNvPr>
          <p:cNvSpPr/>
          <p:nvPr/>
        </p:nvSpPr>
        <p:spPr>
          <a:xfrm>
            <a:off x="4409369" y="2757783"/>
            <a:ext cx="531447" cy="62387"/>
          </a:xfrm>
          <a:custGeom>
            <a:avLst/>
            <a:gdLst/>
            <a:ahLst/>
            <a:cxnLst/>
            <a:rect l="l" t="t" r="r" b="b"/>
            <a:pathLst>
              <a:path w="584200" h="68579">
                <a:moveTo>
                  <a:pt x="0" y="68329"/>
                </a:moveTo>
                <a:lnTo>
                  <a:pt x="360" y="68285"/>
                </a:lnTo>
              </a:path>
              <a:path w="584200" h="68579">
                <a:moveTo>
                  <a:pt x="583560" y="36"/>
                </a:moveTo>
                <a:lnTo>
                  <a:pt x="583928" y="0"/>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56" name="object 79">
            <a:extLst>
              <a:ext uri="{FF2B5EF4-FFF2-40B4-BE49-F238E27FC236}">
                <a16:creationId xmlns:a16="http://schemas.microsoft.com/office/drawing/2014/main" id="{F85855D5-526C-2B51-67F6-425FAE17D450}"/>
              </a:ext>
            </a:extLst>
          </p:cNvPr>
          <p:cNvSpPr/>
          <p:nvPr/>
        </p:nvSpPr>
        <p:spPr>
          <a:xfrm>
            <a:off x="4971280" y="2758442"/>
            <a:ext cx="479457" cy="10398"/>
          </a:xfrm>
          <a:custGeom>
            <a:avLst/>
            <a:gdLst/>
            <a:ahLst/>
            <a:cxnLst/>
            <a:rect l="l" t="t" r="r" b="b"/>
            <a:pathLst>
              <a:path w="527050" h="11429">
                <a:moveTo>
                  <a:pt x="0" y="0"/>
                </a:moveTo>
                <a:lnTo>
                  <a:pt x="526958" y="11330"/>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57" name="object 80">
            <a:extLst>
              <a:ext uri="{FF2B5EF4-FFF2-40B4-BE49-F238E27FC236}">
                <a16:creationId xmlns:a16="http://schemas.microsoft.com/office/drawing/2014/main" id="{3563E6EA-8C85-07C3-24BB-DF51F98E47D4}"/>
              </a:ext>
            </a:extLst>
          </p:cNvPr>
          <p:cNvSpPr/>
          <p:nvPr/>
        </p:nvSpPr>
        <p:spPr>
          <a:xfrm>
            <a:off x="4940566" y="2757782"/>
            <a:ext cx="578" cy="578"/>
          </a:xfrm>
          <a:custGeom>
            <a:avLst/>
            <a:gdLst/>
            <a:ahLst/>
            <a:cxnLst/>
            <a:rect l="l" t="t" r="r" b="b"/>
            <a:pathLst>
              <a:path w="634" h="635">
                <a:moveTo>
                  <a:pt x="0" y="0"/>
                </a:moveTo>
                <a:lnTo>
                  <a:pt x="213" y="7"/>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58" name="object 81">
            <a:extLst>
              <a:ext uri="{FF2B5EF4-FFF2-40B4-BE49-F238E27FC236}">
                <a16:creationId xmlns:a16="http://schemas.microsoft.com/office/drawing/2014/main" id="{4715F5F8-529A-82AD-8AA1-A25FBE4D830E}"/>
              </a:ext>
            </a:extLst>
          </p:cNvPr>
          <p:cNvSpPr/>
          <p:nvPr/>
        </p:nvSpPr>
        <p:spPr>
          <a:xfrm>
            <a:off x="5465912" y="2760605"/>
            <a:ext cx="578" cy="17330"/>
          </a:xfrm>
          <a:custGeom>
            <a:avLst/>
            <a:gdLst/>
            <a:ahLst/>
            <a:cxnLst/>
            <a:rect l="l" t="t" r="r" b="b"/>
            <a:pathLst>
              <a:path w="634" h="19050">
                <a:moveTo>
                  <a:pt x="0" y="18634"/>
                </a:moveTo>
                <a:lnTo>
                  <a:pt x="213" y="18634"/>
                </a:lnTo>
                <a:lnTo>
                  <a:pt x="213" y="0"/>
                </a:lnTo>
                <a:lnTo>
                  <a:pt x="0" y="0"/>
                </a:lnTo>
                <a:lnTo>
                  <a:pt x="0" y="18634"/>
                </a:lnTo>
                <a:close/>
              </a:path>
            </a:pathLst>
          </a:custGeom>
          <a:solidFill>
            <a:srgbClr val="CA9CC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59" name="object 82">
            <a:extLst>
              <a:ext uri="{FF2B5EF4-FFF2-40B4-BE49-F238E27FC236}">
                <a16:creationId xmlns:a16="http://schemas.microsoft.com/office/drawing/2014/main" id="{B28B88D7-BB56-4A58-7ACF-FA771A3C5B37}"/>
              </a:ext>
            </a:extLst>
          </p:cNvPr>
          <p:cNvSpPr/>
          <p:nvPr/>
        </p:nvSpPr>
        <p:spPr>
          <a:xfrm>
            <a:off x="5496829" y="2769248"/>
            <a:ext cx="479457" cy="5199"/>
          </a:xfrm>
          <a:custGeom>
            <a:avLst/>
            <a:gdLst/>
            <a:ahLst/>
            <a:cxnLst/>
            <a:rect l="l" t="t" r="r" b="b"/>
            <a:pathLst>
              <a:path w="527050" h="5714">
                <a:moveTo>
                  <a:pt x="0" y="5668"/>
                </a:moveTo>
                <a:lnTo>
                  <a:pt x="526951" y="0"/>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60" name="object 83">
            <a:extLst>
              <a:ext uri="{FF2B5EF4-FFF2-40B4-BE49-F238E27FC236}">
                <a16:creationId xmlns:a16="http://schemas.microsoft.com/office/drawing/2014/main" id="{DC5E912B-806D-04CA-9559-FD5143650EEC}"/>
              </a:ext>
            </a:extLst>
          </p:cNvPr>
          <p:cNvSpPr/>
          <p:nvPr/>
        </p:nvSpPr>
        <p:spPr>
          <a:xfrm>
            <a:off x="5466108" y="2766259"/>
            <a:ext cx="578" cy="17330"/>
          </a:xfrm>
          <a:custGeom>
            <a:avLst/>
            <a:gdLst/>
            <a:ahLst/>
            <a:cxnLst/>
            <a:rect l="l" t="t" r="r" b="b"/>
            <a:pathLst>
              <a:path w="634" h="19050">
                <a:moveTo>
                  <a:pt x="0" y="18634"/>
                </a:moveTo>
                <a:lnTo>
                  <a:pt x="213" y="18634"/>
                </a:lnTo>
                <a:lnTo>
                  <a:pt x="213" y="0"/>
                </a:lnTo>
                <a:lnTo>
                  <a:pt x="0" y="0"/>
                </a:lnTo>
                <a:lnTo>
                  <a:pt x="0" y="18634"/>
                </a:lnTo>
                <a:close/>
              </a:path>
            </a:pathLst>
          </a:custGeom>
          <a:solidFill>
            <a:srgbClr val="CA9CC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61" name="object 84">
            <a:extLst>
              <a:ext uri="{FF2B5EF4-FFF2-40B4-BE49-F238E27FC236}">
                <a16:creationId xmlns:a16="http://schemas.microsoft.com/office/drawing/2014/main" id="{C737D4C8-A1BE-EC4B-B183-DD5E43D41E77}"/>
              </a:ext>
            </a:extLst>
          </p:cNvPr>
          <p:cNvSpPr/>
          <p:nvPr/>
        </p:nvSpPr>
        <p:spPr>
          <a:xfrm>
            <a:off x="5991462" y="2769082"/>
            <a:ext cx="578" cy="578"/>
          </a:xfrm>
          <a:custGeom>
            <a:avLst/>
            <a:gdLst/>
            <a:ahLst/>
            <a:cxnLst/>
            <a:rect l="l" t="t" r="r" b="b"/>
            <a:pathLst>
              <a:path w="634" h="635">
                <a:moveTo>
                  <a:pt x="0" y="7"/>
                </a:moveTo>
                <a:lnTo>
                  <a:pt x="213" y="0"/>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62" name="object 85">
            <a:extLst>
              <a:ext uri="{FF2B5EF4-FFF2-40B4-BE49-F238E27FC236}">
                <a16:creationId xmlns:a16="http://schemas.microsoft.com/office/drawing/2014/main" id="{6728BBBC-1BCA-3582-9969-C5CA9F72ECE3}"/>
              </a:ext>
            </a:extLst>
          </p:cNvPr>
          <p:cNvSpPr/>
          <p:nvPr/>
        </p:nvSpPr>
        <p:spPr>
          <a:xfrm>
            <a:off x="6022355" y="2730688"/>
            <a:ext cx="479457" cy="36393"/>
          </a:xfrm>
          <a:custGeom>
            <a:avLst/>
            <a:gdLst/>
            <a:ahLst/>
            <a:cxnLst/>
            <a:rect l="l" t="t" r="r" b="b"/>
            <a:pathLst>
              <a:path w="527050" h="40004">
                <a:moveTo>
                  <a:pt x="0" y="39668"/>
                </a:moveTo>
                <a:lnTo>
                  <a:pt x="526973" y="0"/>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63" name="object 86">
            <a:extLst>
              <a:ext uri="{FF2B5EF4-FFF2-40B4-BE49-F238E27FC236}">
                <a16:creationId xmlns:a16="http://schemas.microsoft.com/office/drawing/2014/main" id="{97A68A53-5DB3-7BD7-118C-9A0C46E8E565}"/>
              </a:ext>
            </a:extLst>
          </p:cNvPr>
          <p:cNvSpPr/>
          <p:nvPr/>
        </p:nvSpPr>
        <p:spPr>
          <a:xfrm>
            <a:off x="5991654" y="2729529"/>
            <a:ext cx="525670" cy="39858"/>
          </a:xfrm>
          <a:custGeom>
            <a:avLst/>
            <a:gdLst/>
            <a:ahLst/>
            <a:cxnLst/>
            <a:rect l="l" t="t" r="r" b="b"/>
            <a:pathLst>
              <a:path w="577850" h="43814">
                <a:moveTo>
                  <a:pt x="0" y="43481"/>
                </a:moveTo>
                <a:lnTo>
                  <a:pt x="235" y="43467"/>
                </a:lnTo>
              </a:path>
              <a:path w="577850" h="43814">
                <a:moveTo>
                  <a:pt x="577479" y="14"/>
                </a:moveTo>
                <a:lnTo>
                  <a:pt x="577714" y="0"/>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64" name="object 87">
            <a:extLst>
              <a:ext uri="{FF2B5EF4-FFF2-40B4-BE49-F238E27FC236}">
                <a16:creationId xmlns:a16="http://schemas.microsoft.com/office/drawing/2014/main" id="{890B892A-3991-9BAD-7B75-752079BA13CA}"/>
              </a:ext>
            </a:extLst>
          </p:cNvPr>
          <p:cNvSpPr/>
          <p:nvPr/>
        </p:nvSpPr>
        <p:spPr>
          <a:xfrm>
            <a:off x="6546098" y="2741024"/>
            <a:ext cx="482346" cy="191783"/>
          </a:xfrm>
          <a:custGeom>
            <a:avLst/>
            <a:gdLst/>
            <a:ahLst/>
            <a:cxnLst/>
            <a:rect l="l" t="t" r="r" b="b"/>
            <a:pathLst>
              <a:path w="530225" h="210820">
                <a:moveTo>
                  <a:pt x="0" y="0"/>
                </a:moveTo>
                <a:lnTo>
                  <a:pt x="529896" y="210820"/>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65" name="object 88">
            <a:extLst>
              <a:ext uri="{FF2B5EF4-FFF2-40B4-BE49-F238E27FC236}">
                <a16:creationId xmlns:a16="http://schemas.microsoft.com/office/drawing/2014/main" id="{E731E855-5616-1AE3-1FF4-409F211CF6BD}"/>
              </a:ext>
            </a:extLst>
          </p:cNvPr>
          <p:cNvSpPr/>
          <p:nvPr/>
        </p:nvSpPr>
        <p:spPr>
          <a:xfrm>
            <a:off x="6517199" y="2729527"/>
            <a:ext cx="525670" cy="209113"/>
          </a:xfrm>
          <a:custGeom>
            <a:avLst/>
            <a:gdLst/>
            <a:ahLst/>
            <a:cxnLst/>
            <a:rect l="l" t="t" r="r" b="b"/>
            <a:pathLst>
              <a:path w="577850" h="229870">
                <a:moveTo>
                  <a:pt x="0" y="0"/>
                </a:moveTo>
                <a:lnTo>
                  <a:pt x="323" y="132"/>
                </a:lnTo>
              </a:path>
              <a:path w="577850" h="229870">
                <a:moveTo>
                  <a:pt x="577383" y="229712"/>
                </a:moveTo>
                <a:lnTo>
                  <a:pt x="577714" y="229844"/>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66" name="object 89">
            <a:extLst>
              <a:ext uri="{FF2B5EF4-FFF2-40B4-BE49-F238E27FC236}">
                <a16:creationId xmlns:a16="http://schemas.microsoft.com/office/drawing/2014/main" id="{470D436A-6D08-DBCD-2F8E-6CEB2FCE76CE}"/>
              </a:ext>
            </a:extLst>
          </p:cNvPr>
          <p:cNvSpPr/>
          <p:nvPr/>
        </p:nvSpPr>
        <p:spPr>
          <a:xfrm>
            <a:off x="7072141" y="2795770"/>
            <a:ext cx="487545" cy="135172"/>
          </a:xfrm>
          <a:custGeom>
            <a:avLst/>
            <a:gdLst/>
            <a:ahLst/>
            <a:cxnLst/>
            <a:rect l="l" t="t" r="r" b="b"/>
            <a:pathLst>
              <a:path w="535940" h="148589">
                <a:moveTo>
                  <a:pt x="0" y="148085"/>
                </a:moveTo>
                <a:lnTo>
                  <a:pt x="535388" y="0"/>
                </a:lnTo>
              </a:path>
            </a:pathLst>
          </a:custGeom>
          <a:ln w="18634">
            <a:solidFill>
              <a:srgbClr val="CA9CC7"/>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67" name="object 90">
            <a:extLst>
              <a:ext uri="{FF2B5EF4-FFF2-40B4-BE49-F238E27FC236}">
                <a16:creationId xmlns:a16="http://schemas.microsoft.com/office/drawing/2014/main" id="{B86C2C9E-21D9-1AA1-CC2B-C919D7CE25BA}"/>
              </a:ext>
            </a:extLst>
          </p:cNvPr>
          <p:cNvSpPr/>
          <p:nvPr/>
        </p:nvSpPr>
        <p:spPr>
          <a:xfrm>
            <a:off x="7042745" y="2791691"/>
            <a:ext cx="531447" cy="147303"/>
          </a:xfrm>
          <a:custGeom>
            <a:avLst/>
            <a:gdLst/>
            <a:ahLst/>
            <a:cxnLst/>
            <a:rect l="l" t="t" r="r" b="b"/>
            <a:pathLst>
              <a:path w="584200" h="161925">
                <a:moveTo>
                  <a:pt x="0" y="161507"/>
                </a:moveTo>
                <a:lnTo>
                  <a:pt x="132" y="161470"/>
                </a:lnTo>
              </a:path>
              <a:path w="584200" h="161925">
                <a:moveTo>
                  <a:pt x="583796" y="29"/>
                </a:moveTo>
                <a:lnTo>
                  <a:pt x="583928" y="0"/>
                </a:lnTo>
              </a:path>
            </a:pathLst>
          </a:custGeom>
          <a:ln w="18634">
            <a:solidFill>
              <a:srgbClr val="CA9CC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68" name="object 91">
            <a:extLst>
              <a:ext uri="{FF2B5EF4-FFF2-40B4-BE49-F238E27FC236}">
                <a16:creationId xmlns:a16="http://schemas.microsoft.com/office/drawing/2014/main" id="{0D813C64-59A2-2EF3-5199-D46C6D7A6C23}"/>
              </a:ext>
            </a:extLst>
          </p:cNvPr>
          <p:cNvSpPr/>
          <p:nvPr/>
        </p:nvSpPr>
        <p:spPr>
          <a:xfrm>
            <a:off x="3146398" y="2649133"/>
            <a:ext cx="4458953" cy="328110"/>
          </a:xfrm>
          <a:custGeom>
            <a:avLst/>
            <a:gdLst/>
            <a:ahLst/>
            <a:cxnLst/>
            <a:rect l="l" t="t" r="r" b="b"/>
            <a:pathLst>
              <a:path w="4901565" h="360679">
                <a:moveTo>
                  <a:pt x="37275" y="80757"/>
                </a:moveTo>
                <a:lnTo>
                  <a:pt x="22782" y="83680"/>
                </a:lnTo>
                <a:lnTo>
                  <a:pt x="10932" y="91658"/>
                </a:lnTo>
                <a:lnTo>
                  <a:pt x="2934" y="103502"/>
                </a:lnTo>
                <a:lnTo>
                  <a:pt x="0" y="118025"/>
                </a:lnTo>
                <a:lnTo>
                  <a:pt x="2934" y="132548"/>
                </a:lnTo>
                <a:lnTo>
                  <a:pt x="10932" y="144392"/>
                </a:lnTo>
                <a:lnTo>
                  <a:pt x="22782" y="152370"/>
                </a:lnTo>
                <a:lnTo>
                  <a:pt x="37275" y="155293"/>
                </a:lnTo>
                <a:lnTo>
                  <a:pt x="51798" y="152370"/>
                </a:lnTo>
                <a:lnTo>
                  <a:pt x="63642" y="144392"/>
                </a:lnTo>
                <a:lnTo>
                  <a:pt x="71620" y="132548"/>
                </a:lnTo>
                <a:lnTo>
                  <a:pt x="74543" y="118025"/>
                </a:lnTo>
                <a:lnTo>
                  <a:pt x="71620" y="103502"/>
                </a:lnTo>
                <a:lnTo>
                  <a:pt x="63642" y="91658"/>
                </a:lnTo>
                <a:lnTo>
                  <a:pt x="51798" y="83680"/>
                </a:lnTo>
                <a:lnTo>
                  <a:pt x="37275" y="80757"/>
                </a:lnTo>
                <a:close/>
              </a:path>
              <a:path w="4901565" h="360679">
                <a:moveTo>
                  <a:pt x="136666" y="12420"/>
                </a:moveTo>
                <a:lnTo>
                  <a:pt x="122173" y="15344"/>
                </a:lnTo>
                <a:lnTo>
                  <a:pt x="110323" y="23324"/>
                </a:lnTo>
                <a:lnTo>
                  <a:pt x="102326" y="35171"/>
                </a:lnTo>
                <a:lnTo>
                  <a:pt x="99391" y="49695"/>
                </a:lnTo>
                <a:lnTo>
                  <a:pt x="102326" y="64218"/>
                </a:lnTo>
                <a:lnTo>
                  <a:pt x="110323" y="76063"/>
                </a:lnTo>
                <a:lnTo>
                  <a:pt x="122173" y="84040"/>
                </a:lnTo>
                <a:lnTo>
                  <a:pt x="136666" y="86963"/>
                </a:lnTo>
                <a:lnTo>
                  <a:pt x="151189" y="84040"/>
                </a:lnTo>
                <a:lnTo>
                  <a:pt x="163034" y="76063"/>
                </a:lnTo>
                <a:lnTo>
                  <a:pt x="171011" y="64218"/>
                </a:lnTo>
                <a:lnTo>
                  <a:pt x="173935" y="49695"/>
                </a:lnTo>
                <a:lnTo>
                  <a:pt x="171011" y="35171"/>
                </a:lnTo>
                <a:lnTo>
                  <a:pt x="163034" y="23324"/>
                </a:lnTo>
                <a:lnTo>
                  <a:pt x="151189" y="15344"/>
                </a:lnTo>
                <a:lnTo>
                  <a:pt x="136666" y="12420"/>
                </a:lnTo>
                <a:close/>
              </a:path>
              <a:path w="4901565" h="360679">
                <a:moveTo>
                  <a:pt x="229844" y="12420"/>
                </a:moveTo>
                <a:lnTo>
                  <a:pt x="215354" y="15344"/>
                </a:lnTo>
                <a:lnTo>
                  <a:pt x="203504" y="23324"/>
                </a:lnTo>
                <a:lnTo>
                  <a:pt x="195504" y="35171"/>
                </a:lnTo>
                <a:lnTo>
                  <a:pt x="192569" y="49695"/>
                </a:lnTo>
                <a:lnTo>
                  <a:pt x="195504" y="64218"/>
                </a:lnTo>
                <a:lnTo>
                  <a:pt x="203504" y="76063"/>
                </a:lnTo>
                <a:lnTo>
                  <a:pt x="215354" y="84040"/>
                </a:lnTo>
                <a:lnTo>
                  <a:pt x="229844" y="86963"/>
                </a:lnTo>
                <a:lnTo>
                  <a:pt x="244370" y="84040"/>
                </a:lnTo>
                <a:lnTo>
                  <a:pt x="256214" y="76063"/>
                </a:lnTo>
                <a:lnTo>
                  <a:pt x="264190" y="64218"/>
                </a:lnTo>
                <a:lnTo>
                  <a:pt x="267112" y="49695"/>
                </a:lnTo>
                <a:lnTo>
                  <a:pt x="264190" y="35171"/>
                </a:lnTo>
                <a:lnTo>
                  <a:pt x="256214" y="23324"/>
                </a:lnTo>
                <a:lnTo>
                  <a:pt x="244370" y="15344"/>
                </a:lnTo>
                <a:lnTo>
                  <a:pt x="229844" y="12420"/>
                </a:lnTo>
                <a:close/>
              </a:path>
              <a:path w="4901565" h="360679">
                <a:moveTo>
                  <a:pt x="813765" y="0"/>
                </a:moveTo>
                <a:lnTo>
                  <a:pt x="799242" y="2923"/>
                </a:lnTo>
                <a:lnTo>
                  <a:pt x="787398" y="10900"/>
                </a:lnTo>
                <a:lnTo>
                  <a:pt x="779420" y="22745"/>
                </a:lnTo>
                <a:lnTo>
                  <a:pt x="776497" y="37268"/>
                </a:lnTo>
                <a:lnTo>
                  <a:pt x="779420" y="51795"/>
                </a:lnTo>
                <a:lnTo>
                  <a:pt x="787398" y="63641"/>
                </a:lnTo>
                <a:lnTo>
                  <a:pt x="799242" y="71620"/>
                </a:lnTo>
                <a:lnTo>
                  <a:pt x="813765" y="74543"/>
                </a:lnTo>
                <a:lnTo>
                  <a:pt x="828293" y="71620"/>
                </a:lnTo>
                <a:lnTo>
                  <a:pt x="840139" y="63641"/>
                </a:lnTo>
                <a:lnTo>
                  <a:pt x="848118" y="51795"/>
                </a:lnTo>
                <a:lnTo>
                  <a:pt x="851041" y="37268"/>
                </a:lnTo>
                <a:lnTo>
                  <a:pt x="848118" y="22745"/>
                </a:lnTo>
                <a:lnTo>
                  <a:pt x="840139" y="10900"/>
                </a:lnTo>
                <a:lnTo>
                  <a:pt x="828293" y="2923"/>
                </a:lnTo>
                <a:lnTo>
                  <a:pt x="813765" y="0"/>
                </a:lnTo>
                <a:close/>
              </a:path>
              <a:path w="4901565" h="360679">
                <a:moveTo>
                  <a:pt x="1391480" y="155293"/>
                </a:moveTo>
                <a:lnTo>
                  <a:pt x="1376956" y="158218"/>
                </a:lnTo>
                <a:lnTo>
                  <a:pt x="1365109" y="166198"/>
                </a:lnTo>
                <a:lnTo>
                  <a:pt x="1357129" y="178044"/>
                </a:lnTo>
                <a:lnTo>
                  <a:pt x="1354205" y="192569"/>
                </a:lnTo>
                <a:lnTo>
                  <a:pt x="1357129" y="207093"/>
                </a:lnTo>
                <a:lnTo>
                  <a:pt x="1365109" y="218940"/>
                </a:lnTo>
                <a:lnTo>
                  <a:pt x="1376956" y="226920"/>
                </a:lnTo>
                <a:lnTo>
                  <a:pt x="1391480" y="229844"/>
                </a:lnTo>
                <a:lnTo>
                  <a:pt x="1406006" y="226920"/>
                </a:lnTo>
                <a:lnTo>
                  <a:pt x="1417850" y="218940"/>
                </a:lnTo>
                <a:lnTo>
                  <a:pt x="1425826" y="207093"/>
                </a:lnTo>
                <a:lnTo>
                  <a:pt x="1428748" y="192569"/>
                </a:lnTo>
                <a:lnTo>
                  <a:pt x="1425826" y="178044"/>
                </a:lnTo>
                <a:lnTo>
                  <a:pt x="1417850" y="166198"/>
                </a:lnTo>
                <a:lnTo>
                  <a:pt x="1406006" y="158218"/>
                </a:lnTo>
                <a:lnTo>
                  <a:pt x="1391480" y="155293"/>
                </a:lnTo>
                <a:close/>
              </a:path>
              <a:path w="4901565" h="360679">
                <a:moveTo>
                  <a:pt x="1969195" y="80757"/>
                </a:moveTo>
                <a:lnTo>
                  <a:pt x="1954671" y="83680"/>
                </a:lnTo>
                <a:lnTo>
                  <a:pt x="1942824" y="91658"/>
                </a:lnTo>
                <a:lnTo>
                  <a:pt x="1934844" y="103502"/>
                </a:lnTo>
                <a:lnTo>
                  <a:pt x="1931920" y="118025"/>
                </a:lnTo>
                <a:lnTo>
                  <a:pt x="1934844" y="132548"/>
                </a:lnTo>
                <a:lnTo>
                  <a:pt x="1942824" y="144392"/>
                </a:lnTo>
                <a:lnTo>
                  <a:pt x="1954671" y="152370"/>
                </a:lnTo>
                <a:lnTo>
                  <a:pt x="1969195" y="155293"/>
                </a:lnTo>
                <a:lnTo>
                  <a:pt x="1983721" y="152370"/>
                </a:lnTo>
                <a:lnTo>
                  <a:pt x="1995565" y="144392"/>
                </a:lnTo>
                <a:lnTo>
                  <a:pt x="2003541" y="132548"/>
                </a:lnTo>
                <a:lnTo>
                  <a:pt x="2006463" y="118025"/>
                </a:lnTo>
                <a:lnTo>
                  <a:pt x="2003541" y="103502"/>
                </a:lnTo>
                <a:lnTo>
                  <a:pt x="1995565" y="91658"/>
                </a:lnTo>
                <a:lnTo>
                  <a:pt x="1983721" y="83680"/>
                </a:lnTo>
                <a:lnTo>
                  <a:pt x="1969195" y="80757"/>
                </a:lnTo>
                <a:close/>
              </a:path>
              <a:path w="4901565" h="360679">
                <a:moveTo>
                  <a:pt x="2546903" y="93177"/>
                </a:moveTo>
                <a:lnTo>
                  <a:pt x="2532383" y="96100"/>
                </a:lnTo>
                <a:lnTo>
                  <a:pt x="2520538" y="104078"/>
                </a:lnTo>
                <a:lnTo>
                  <a:pt x="2512559" y="115922"/>
                </a:lnTo>
                <a:lnTo>
                  <a:pt x="2509634" y="130445"/>
                </a:lnTo>
                <a:lnTo>
                  <a:pt x="2512559" y="144973"/>
                </a:lnTo>
                <a:lnTo>
                  <a:pt x="2520538" y="156819"/>
                </a:lnTo>
                <a:lnTo>
                  <a:pt x="2532383" y="164797"/>
                </a:lnTo>
                <a:lnTo>
                  <a:pt x="2546903" y="167721"/>
                </a:lnTo>
                <a:lnTo>
                  <a:pt x="2561430" y="164797"/>
                </a:lnTo>
                <a:lnTo>
                  <a:pt x="2573276" y="156819"/>
                </a:lnTo>
                <a:lnTo>
                  <a:pt x="2581255" y="144973"/>
                </a:lnTo>
                <a:lnTo>
                  <a:pt x="2584178" y="130445"/>
                </a:lnTo>
                <a:lnTo>
                  <a:pt x="2581255" y="115922"/>
                </a:lnTo>
                <a:lnTo>
                  <a:pt x="2573276" y="104078"/>
                </a:lnTo>
                <a:lnTo>
                  <a:pt x="2561430" y="96100"/>
                </a:lnTo>
                <a:lnTo>
                  <a:pt x="2546903" y="93177"/>
                </a:lnTo>
                <a:close/>
              </a:path>
              <a:path w="4901565" h="360679">
                <a:moveTo>
                  <a:pt x="3124617" y="93177"/>
                </a:moveTo>
                <a:lnTo>
                  <a:pt x="3110094" y="96100"/>
                </a:lnTo>
                <a:lnTo>
                  <a:pt x="3098250" y="104078"/>
                </a:lnTo>
                <a:lnTo>
                  <a:pt x="3090272" y="115922"/>
                </a:lnTo>
                <a:lnTo>
                  <a:pt x="3087349" y="130445"/>
                </a:lnTo>
                <a:lnTo>
                  <a:pt x="3090272" y="144973"/>
                </a:lnTo>
                <a:lnTo>
                  <a:pt x="3098250" y="156819"/>
                </a:lnTo>
                <a:lnTo>
                  <a:pt x="3110094" y="164797"/>
                </a:lnTo>
                <a:lnTo>
                  <a:pt x="3124617" y="167721"/>
                </a:lnTo>
                <a:lnTo>
                  <a:pt x="3139145" y="164797"/>
                </a:lnTo>
                <a:lnTo>
                  <a:pt x="3150991" y="156819"/>
                </a:lnTo>
                <a:lnTo>
                  <a:pt x="3158970" y="144973"/>
                </a:lnTo>
                <a:lnTo>
                  <a:pt x="3161893" y="130445"/>
                </a:lnTo>
                <a:lnTo>
                  <a:pt x="3158970" y="115922"/>
                </a:lnTo>
                <a:lnTo>
                  <a:pt x="3150991" y="104078"/>
                </a:lnTo>
                <a:lnTo>
                  <a:pt x="3139145" y="96100"/>
                </a:lnTo>
                <a:lnTo>
                  <a:pt x="3124617" y="93177"/>
                </a:lnTo>
                <a:close/>
              </a:path>
              <a:path w="4901565" h="360679">
                <a:moveTo>
                  <a:pt x="3708546" y="55902"/>
                </a:moveTo>
                <a:lnTo>
                  <a:pt x="3694022" y="58826"/>
                </a:lnTo>
                <a:lnTo>
                  <a:pt x="3682175" y="66806"/>
                </a:lnTo>
                <a:lnTo>
                  <a:pt x="3674195" y="78653"/>
                </a:lnTo>
                <a:lnTo>
                  <a:pt x="3671271" y="93177"/>
                </a:lnTo>
                <a:lnTo>
                  <a:pt x="3674195" y="107700"/>
                </a:lnTo>
                <a:lnTo>
                  <a:pt x="3682175" y="119544"/>
                </a:lnTo>
                <a:lnTo>
                  <a:pt x="3694022" y="127522"/>
                </a:lnTo>
                <a:lnTo>
                  <a:pt x="3708546" y="130445"/>
                </a:lnTo>
                <a:lnTo>
                  <a:pt x="3723072" y="127522"/>
                </a:lnTo>
                <a:lnTo>
                  <a:pt x="3734916" y="119544"/>
                </a:lnTo>
                <a:lnTo>
                  <a:pt x="3742892" y="107700"/>
                </a:lnTo>
                <a:lnTo>
                  <a:pt x="3745814" y="93177"/>
                </a:lnTo>
                <a:lnTo>
                  <a:pt x="3742892" y="78653"/>
                </a:lnTo>
                <a:lnTo>
                  <a:pt x="3734916" y="66806"/>
                </a:lnTo>
                <a:lnTo>
                  <a:pt x="3723072" y="58826"/>
                </a:lnTo>
                <a:lnTo>
                  <a:pt x="3708546" y="55902"/>
                </a:lnTo>
                <a:close/>
              </a:path>
              <a:path w="4901565" h="360679">
                <a:moveTo>
                  <a:pt x="4286253" y="285746"/>
                </a:moveTo>
                <a:lnTo>
                  <a:pt x="4271768" y="288671"/>
                </a:lnTo>
                <a:lnTo>
                  <a:pt x="4259919" y="296651"/>
                </a:lnTo>
                <a:lnTo>
                  <a:pt x="4251921" y="308498"/>
                </a:lnTo>
                <a:lnTo>
                  <a:pt x="4248985" y="323022"/>
                </a:lnTo>
                <a:lnTo>
                  <a:pt x="4251921" y="337545"/>
                </a:lnTo>
                <a:lnTo>
                  <a:pt x="4259919" y="349389"/>
                </a:lnTo>
                <a:lnTo>
                  <a:pt x="4271768" y="357367"/>
                </a:lnTo>
                <a:lnTo>
                  <a:pt x="4286253" y="360290"/>
                </a:lnTo>
                <a:lnTo>
                  <a:pt x="4300781" y="357367"/>
                </a:lnTo>
                <a:lnTo>
                  <a:pt x="4312627" y="349389"/>
                </a:lnTo>
                <a:lnTo>
                  <a:pt x="4320606" y="337545"/>
                </a:lnTo>
                <a:lnTo>
                  <a:pt x="4323529" y="323022"/>
                </a:lnTo>
                <a:lnTo>
                  <a:pt x="4320606" y="308498"/>
                </a:lnTo>
                <a:lnTo>
                  <a:pt x="4312627" y="296651"/>
                </a:lnTo>
                <a:lnTo>
                  <a:pt x="4300781" y="288671"/>
                </a:lnTo>
                <a:lnTo>
                  <a:pt x="4286253" y="285746"/>
                </a:lnTo>
                <a:close/>
              </a:path>
              <a:path w="4901565" h="360679">
                <a:moveTo>
                  <a:pt x="4863968" y="124239"/>
                </a:moveTo>
                <a:lnTo>
                  <a:pt x="4849483" y="127162"/>
                </a:lnTo>
                <a:lnTo>
                  <a:pt x="4837634" y="135140"/>
                </a:lnTo>
                <a:lnTo>
                  <a:pt x="4829636" y="146984"/>
                </a:lnTo>
                <a:lnTo>
                  <a:pt x="4826700" y="161507"/>
                </a:lnTo>
                <a:lnTo>
                  <a:pt x="4829636" y="176034"/>
                </a:lnTo>
                <a:lnTo>
                  <a:pt x="4837634" y="187881"/>
                </a:lnTo>
                <a:lnTo>
                  <a:pt x="4849483" y="195859"/>
                </a:lnTo>
                <a:lnTo>
                  <a:pt x="4863968" y="198782"/>
                </a:lnTo>
                <a:lnTo>
                  <a:pt x="4878496" y="195859"/>
                </a:lnTo>
                <a:lnTo>
                  <a:pt x="4890342" y="187881"/>
                </a:lnTo>
                <a:lnTo>
                  <a:pt x="4898320" y="176034"/>
                </a:lnTo>
                <a:lnTo>
                  <a:pt x="4901244" y="161507"/>
                </a:lnTo>
                <a:lnTo>
                  <a:pt x="4898320" y="146984"/>
                </a:lnTo>
                <a:lnTo>
                  <a:pt x="4890342" y="135140"/>
                </a:lnTo>
                <a:lnTo>
                  <a:pt x="4878496" y="127162"/>
                </a:lnTo>
                <a:lnTo>
                  <a:pt x="4863968" y="124239"/>
                </a:lnTo>
                <a:close/>
              </a:path>
            </a:pathLst>
          </a:custGeom>
          <a:solidFill>
            <a:srgbClr val="CA9CC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69" name="object 92">
            <a:extLst>
              <a:ext uri="{FF2B5EF4-FFF2-40B4-BE49-F238E27FC236}">
                <a16:creationId xmlns:a16="http://schemas.microsoft.com/office/drawing/2014/main" id="{8BCEBF98-F601-0567-464B-F5960671D130}"/>
              </a:ext>
            </a:extLst>
          </p:cNvPr>
          <p:cNvSpPr/>
          <p:nvPr/>
        </p:nvSpPr>
        <p:spPr>
          <a:xfrm>
            <a:off x="1578206" y="2424370"/>
            <a:ext cx="5996105" cy="1861218"/>
          </a:xfrm>
          <a:custGeom>
            <a:avLst/>
            <a:gdLst/>
            <a:ahLst/>
            <a:cxnLst/>
            <a:rect l="l" t="t" r="r" b="b"/>
            <a:pathLst>
              <a:path w="6591300" h="2045970">
                <a:moveTo>
                  <a:pt x="24847" y="2018891"/>
                </a:moveTo>
                <a:lnTo>
                  <a:pt x="24847" y="0"/>
                </a:lnTo>
              </a:path>
              <a:path w="6591300" h="2045970">
                <a:moveTo>
                  <a:pt x="0" y="0"/>
                </a:moveTo>
                <a:lnTo>
                  <a:pt x="24847" y="0"/>
                </a:lnTo>
              </a:path>
              <a:path w="6591300" h="2045970">
                <a:moveTo>
                  <a:pt x="0" y="403779"/>
                </a:moveTo>
                <a:lnTo>
                  <a:pt x="24847" y="403779"/>
                </a:lnTo>
              </a:path>
              <a:path w="6591300" h="2045970">
                <a:moveTo>
                  <a:pt x="0" y="807559"/>
                </a:moveTo>
                <a:lnTo>
                  <a:pt x="24847" y="807559"/>
                </a:lnTo>
              </a:path>
              <a:path w="6591300" h="2045970">
                <a:moveTo>
                  <a:pt x="0" y="1211250"/>
                </a:moveTo>
                <a:lnTo>
                  <a:pt x="24847" y="1211250"/>
                </a:lnTo>
              </a:path>
              <a:path w="6591300" h="2045970">
                <a:moveTo>
                  <a:pt x="0" y="1615030"/>
                </a:moveTo>
                <a:lnTo>
                  <a:pt x="24847" y="1615030"/>
                </a:lnTo>
              </a:path>
              <a:path w="6591300" h="2045970">
                <a:moveTo>
                  <a:pt x="0" y="2018810"/>
                </a:moveTo>
                <a:lnTo>
                  <a:pt x="24847" y="2018810"/>
                </a:lnTo>
              </a:path>
              <a:path w="6591300" h="2045970">
                <a:moveTo>
                  <a:pt x="24847" y="2018891"/>
                </a:moveTo>
                <a:lnTo>
                  <a:pt x="217417" y="2018891"/>
                </a:lnTo>
              </a:path>
              <a:path w="6591300" h="2045970">
                <a:moveTo>
                  <a:pt x="217417" y="2018891"/>
                </a:moveTo>
                <a:lnTo>
                  <a:pt x="409993" y="2018891"/>
                </a:lnTo>
              </a:path>
              <a:path w="6591300" h="2045970">
                <a:moveTo>
                  <a:pt x="409993" y="2018891"/>
                </a:moveTo>
                <a:lnTo>
                  <a:pt x="602562" y="2018891"/>
                </a:lnTo>
              </a:path>
              <a:path w="6591300" h="2045970">
                <a:moveTo>
                  <a:pt x="602562" y="2018891"/>
                </a:moveTo>
                <a:lnTo>
                  <a:pt x="801345" y="2018891"/>
                </a:lnTo>
              </a:path>
              <a:path w="6591300" h="2045970">
                <a:moveTo>
                  <a:pt x="801345" y="2018891"/>
                </a:moveTo>
                <a:lnTo>
                  <a:pt x="993914" y="2018891"/>
                </a:lnTo>
              </a:path>
              <a:path w="6591300" h="2045970">
                <a:moveTo>
                  <a:pt x="993914" y="2018891"/>
                </a:moveTo>
                <a:lnTo>
                  <a:pt x="1186484" y="2018891"/>
                </a:lnTo>
              </a:path>
              <a:path w="6591300" h="2045970">
                <a:moveTo>
                  <a:pt x="1186484" y="2018891"/>
                </a:moveTo>
                <a:lnTo>
                  <a:pt x="1379053" y="2018891"/>
                </a:lnTo>
              </a:path>
              <a:path w="6591300" h="2045970">
                <a:moveTo>
                  <a:pt x="1379053" y="2018891"/>
                </a:moveTo>
                <a:lnTo>
                  <a:pt x="1571629" y="2018891"/>
                </a:lnTo>
              </a:path>
              <a:path w="6591300" h="2045970">
                <a:moveTo>
                  <a:pt x="1571629" y="2018891"/>
                </a:moveTo>
                <a:lnTo>
                  <a:pt x="1764198" y="2018891"/>
                </a:lnTo>
              </a:path>
              <a:path w="6591300" h="2045970">
                <a:moveTo>
                  <a:pt x="1764198" y="2018891"/>
                </a:moveTo>
                <a:lnTo>
                  <a:pt x="1857376" y="2018891"/>
                </a:lnTo>
              </a:path>
              <a:path w="6591300" h="2045970">
                <a:moveTo>
                  <a:pt x="1857376" y="2018891"/>
                </a:moveTo>
                <a:lnTo>
                  <a:pt x="1956768" y="2018891"/>
                </a:lnTo>
              </a:path>
              <a:path w="6591300" h="2045970">
                <a:moveTo>
                  <a:pt x="1956768" y="2018891"/>
                </a:moveTo>
                <a:lnTo>
                  <a:pt x="2534482" y="2018891"/>
                </a:lnTo>
              </a:path>
              <a:path w="6591300" h="2045970">
                <a:moveTo>
                  <a:pt x="2534482" y="2018891"/>
                </a:moveTo>
                <a:lnTo>
                  <a:pt x="3112197" y="2018891"/>
                </a:lnTo>
              </a:path>
              <a:path w="6591300" h="2045970">
                <a:moveTo>
                  <a:pt x="3112197" y="2018891"/>
                </a:moveTo>
                <a:lnTo>
                  <a:pt x="3696119" y="2018891"/>
                </a:lnTo>
              </a:path>
              <a:path w="6591300" h="2045970">
                <a:moveTo>
                  <a:pt x="3696119" y="2018891"/>
                </a:moveTo>
                <a:lnTo>
                  <a:pt x="4273833" y="2018891"/>
                </a:lnTo>
              </a:path>
              <a:path w="6591300" h="2045970">
                <a:moveTo>
                  <a:pt x="4273833" y="2018891"/>
                </a:moveTo>
                <a:lnTo>
                  <a:pt x="4851541" y="2018891"/>
                </a:lnTo>
              </a:path>
              <a:path w="6591300" h="2045970">
                <a:moveTo>
                  <a:pt x="4851541" y="2018891"/>
                </a:moveTo>
                <a:lnTo>
                  <a:pt x="5429256" y="2018891"/>
                </a:lnTo>
              </a:path>
              <a:path w="6591300" h="2045970">
                <a:moveTo>
                  <a:pt x="5429256" y="2018891"/>
                </a:moveTo>
                <a:lnTo>
                  <a:pt x="6006971" y="2018891"/>
                </a:lnTo>
              </a:path>
              <a:path w="6591300" h="2045970">
                <a:moveTo>
                  <a:pt x="6006971" y="2018891"/>
                </a:moveTo>
                <a:lnTo>
                  <a:pt x="6590892" y="2018891"/>
                </a:lnTo>
              </a:path>
              <a:path w="6591300" h="2045970">
                <a:moveTo>
                  <a:pt x="31061" y="2018891"/>
                </a:moveTo>
                <a:lnTo>
                  <a:pt x="31061" y="2045727"/>
                </a:lnTo>
              </a:path>
              <a:path w="6591300" h="2045970">
                <a:moveTo>
                  <a:pt x="223630" y="2018891"/>
                </a:moveTo>
                <a:lnTo>
                  <a:pt x="223630" y="2045727"/>
                </a:lnTo>
              </a:path>
              <a:path w="6591300" h="2045970">
                <a:moveTo>
                  <a:pt x="416200" y="2018891"/>
                </a:moveTo>
                <a:lnTo>
                  <a:pt x="416200" y="2045727"/>
                </a:lnTo>
              </a:path>
              <a:path w="6591300" h="2045970">
                <a:moveTo>
                  <a:pt x="608776" y="2018891"/>
                </a:moveTo>
                <a:lnTo>
                  <a:pt x="608776" y="2045727"/>
                </a:lnTo>
              </a:path>
              <a:path w="6591300" h="2045970">
                <a:moveTo>
                  <a:pt x="801345" y="2018891"/>
                </a:moveTo>
                <a:lnTo>
                  <a:pt x="801345" y="2045727"/>
                </a:lnTo>
              </a:path>
              <a:path w="6591300" h="2045970">
                <a:moveTo>
                  <a:pt x="993914" y="2018891"/>
                </a:moveTo>
                <a:lnTo>
                  <a:pt x="993914" y="2045727"/>
                </a:lnTo>
              </a:path>
              <a:path w="6591300" h="2045970">
                <a:moveTo>
                  <a:pt x="1186484" y="2018891"/>
                </a:moveTo>
                <a:lnTo>
                  <a:pt x="1186484" y="2045727"/>
                </a:lnTo>
              </a:path>
              <a:path w="6591300" h="2045970">
                <a:moveTo>
                  <a:pt x="1379053" y="2018891"/>
                </a:moveTo>
                <a:lnTo>
                  <a:pt x="1379053" y="2045727"/>
                </a:lnTo>
              </a:path>
              <a:path w="6591300" h="2045970">
                <a:moveTo>
                  <a:pt x="1571629" y="2018891"/>
                </a:moveTo>
                <a:lnTo>
                  <a:pt x="1571629" y="2045727"/>
                </a:lnTo>
              </a:path>
              <a:path w="6591300" h="2045970">
                <a:moveTo>
                  <a:pt x="2341913" y="2018891"/>
                </a:moveTo>
                <a:lnTo>
                  <a:pt x="2341913" y="2045727"/>
                </a:lnTo>
              </a:path>
              <a:path w="6591300" h="2045970">
                <a:moveTo>
                  <a:pt x="3118404" y="2018891"/>
                </a:moveTo>
                <a:lnTo>
                  <a:pt x="3118404" y="2045727"/>
                </a:lnTo>
              </a:path>
              <a:path w="6591300" h="2045970">
                <a:moveTo>
                  <a:pt x="3310980" y="2018891"/>
                </a:moveTo>
                <a:lnTo>
                  <a:pt x="3310980" y="2045727"/>
                </a:lnTo>
              </a:path>
              <a:path w="6591300" h="2045970">
                <a:moveTo>
                  <a:pt x="3503549" y="2018891"/>
                </a:moveTo>
                <a:lnTo>
                  <a:pt x="3503549" y="2045727"/>
                </a:lnTo>
              </a:path>
              <a:path w="6591300" h="2045970">
                <a:moveTo>
                  <a:pt x="3696119" y="2018891"/>
                </a:moveTo>
                <a:lnTo>
                  <a:pt x="3696119" y="2045727"/>
                </a:lnTo>
              </a:path>
              <a:path w="6591300" h="2045970">
                <a:moveTo>
                  <a:pt x="3888688" y="2018891"/>
                </a:moveTo>
                <a:lnTo>
                  <a:pt x="3888688" y="2045727"/>
                </a:lnTo>
              </a:path>
              <a:path w="6591300" h="2045970">
                <a:moveTo>
                  <a:pt x="4081257" y="2018891"/>
                </a:moveTo>
                <a:lnTo>
                  <a:pt x="4081257" y="2045727"/>
                </a:lnTo>
              </a:path>
              <a:path w="6591300" h="2045970">
                <a:moveTo>
                  <a:pt x="4273833" y="2018891"/>
                </a:moveTo>
                <a:lnTo>
                  <a:pt x="4273833" y="2045727"/>
                </a:lnTo>
              </a:path>
              <a:path w="6591300" h="2045970">
                <a:moveTo>
                  <a:pt x="4466403" y="2018891"/>
                </a:moveTo>
                <a:lnTo>
                  <a:pt x="4466403" y="2045727"/>
                </a:lnTo>
              </a:path>
              <a:path w="6591300" h="2045970">
                <a:moveTo>
                  <a:pt x="5044117" y="2018891"/>
                </a:moveTo>
                <a:lnTo>
                  <a:pt x="5044117" y="2045727"/>
                </a:lnTo>
              </a:path>
              <a:path w="6591300" h="2045970">
                <a:moveTo>
                  <a:pt x="5236687" y="2018891"/>
                </a:moveTo>
                <a:lnTo>
                  <a:pt x="5236687" y="2045727"/>
                </a:lnTo>
              </a:path>
              <a:path w="6591300" h="2045970">
                <a:moveTo>
                  <a:pt x="6590892" y="2018891"/>
                </a:moveTo>
                <a:lnTo>
                  <a:pt x="6590892" y="2045727"/>
                </a:lnTo>
              </a:path>
              <a:path w="6591300" h="2045970">
                <a:moveTo>
                  <a:pt x="5429256" y="2018891"/>
                </a:moveTo>
                <a:lnTo>
                  <a:pt x="5429256" y="2045727"/>
                </a:lnTo>
              </a:path>
              <a:path w="6591300" h="2045970">
                <a:moveTo>
                  <a:pt x="5621825" y="2018891"/>
                </a:moveTo>
                <a:lnTo>
                  <a:pt x="5621825" y="2045727"/>
                </a:lnTo>
              </a:path>
              <a:path w="6591300" h="2045970">
                <a:moveTo>
                  <a:pt x="5820608" y="2018891"/>
                </a:moveTo>
                <a:lnTo>
                  <a:pt x="5820608" y="2045727"/>
                </a:lnTo>
              </a:path>
              <a:path w="6591300" h="2045970">
                <a:moveTo>
                  <a:pt x="6013184" y="2018891"/>
                </a:moveTo>
                <a:lnTo>
                  <a:pt x="6013184" y="2045727"/>
                </a:lnTo>
              </a:path>
              <a:path w="6591300" h="2045970">
                <a:moveTo>
                  <a:pt x="6205754" y="2018891"/>
                </a:moveTo>
                <a:lnTo>
                  <a:pt x="6205754" y="2045727"/>
                </a:lnTo>
              </a:path>
              <a:path w="6591300" h="2045970">
                <a:moveTo>
                  <a:pt x="6398323" y="2018891"/>
                </a:moveTo>
                <a:lnTo>
                  <a:pt x="6398323" y="2045727"/>
                </a:lnTo>
              </a:path>
              <a:path w="6591300" h="2045970">
                <a:moveTo>
                  <a:pt x="1764198" y="2018891"/>
                </a:moveTo>
                <a:lnTo>
                  <a:pt x="1764198" y="2045727"/>
                </a:lnTo>
              </a:path>
              <a:path w="6591300" h="2045970">
                <a:moveTo>
                  <a:pt x="2540696" y="2018891"/>
                </a:moveTo>
                <a:lnTo>
                  <a:pt x="2540696" y="2045727"/>
                </a:lnTo>
              </a:path>
              <a:path w="6591300" h="2045970">
                <a:moveTo>
                  <a:pt x="1956768" y="2018891"/>
                </a:moveTo>
                <a:lnTo>
                  <a:pt x="1956768" y="2045727"/>
                </a:lnTo>
              </a:path>
              <a:path w="6591300" h="2045970">
                <a:moveTo>
                  <a:pt x="2733265" y="2018891"/>
                </a:moveTo>
                <a:lnTo>
                  <a:pt x="2733265" y="2045727"/>
                </a:lnTo>
              </a:path>
              <a:path w="6591300" h="2045970">
                <a:moveTo>
                  <a:pt x="2149337" y="2018891"/>
                </a:moveTo>
                <a:lnTo>
                  <a:pt x="2149337" y="2045727"/>
                </a:lnTo>
              </a:path>
              <a:path w="6591300" h="2045970">
                <a:moveTo>
                  <a:pt x="2925835" y="2018891"/>
                </a:moveTo>
                <a:lnTo>
                  <a:pt x="2925835" y="2045727"/>
                </a:lnTo>
              </a:path>
              <a:path w="6591300" h="2045970">
                <a:moveTo>
                  <a:pt x="4658972" y="2018891"/>
                </a:moveTo>
                <a:lnTo>
                  <a:pt x="4658972" y="2045727"/>
                </a:lnTo>
              </a:path>
              <a:path w="6591300" h="2045970">
                <a:moveTo>
                  <a:pt x="4851541" y="2018891"/>
                </a:moveTo>
                <a:lnTo>
                  <a:pt x="4851541" y="2045727"/>
                </a:lnTo>
              </a:path>
              <a:path w="6591300" h="2045970">
                <a:moveTo>
                  <a:pt x="1863590" y="2018891"/>
                </a:moveTo>
                <a:lnTo>
                  <a:pt x="1863590" y="2045727"/>
                </a:lnTo>
              </a:path>
            </a:pathLst>
          </a:custGeom>
          <a:ln w="889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70" name="object 93">
            <a:extLst>
              <a:ext uri="{FF2B5EF4-FFF2-40B4-BE49-F238E27FC236}">
                <a16:creationId xmlns:a16="http://schemas.microsoft.com/office/drawing/2014/main" id="{33EA5E0D-E191-DAFD-D720-1C2B81E8D0FB}"/>
              </a:ext>
            </a:extLst>
          </p:cNvPr>
          <p:cNvSpPr/>
          <p:nvPr/>
        </p:nvSpPr>
        <p:spPr>
          <a:xfrm>
            <a:off x="1600810" y="2424371"/>
            <a:ext cx="5973575" cy="435555"/>
          </a:xfrm>
          <a:custGeom>
            <a:avLst/>
            <a:gdLst/>
            <a:ahLst/>
            <a:cxnLst/>
            <a:rect l="l" t="t" r="r" b="b"/>
            <a:pathLst>
              <a:path w="6566534" h="478789">
                <a:moveTo>
                  <a:pt x="0" y="0"/>
                </a:moveTo>
                <a:lnTo>
                  <a:pt x="192569" y="428627"/>
                </a:lnTo>
              </a:path>
              <a:path w="6566534" h="478789">
                <a:moveTo>
                  <a:pt x="192569" y="428627"/>
                </a:moveTo>
                <a:lnTo>
                  <a:pt x="385145" y="291960"/>
                </a:lnTo>
              </a:path>
              <a:path w="6566534" h="478789">
                <a:moveTo>
                  <a:pt x="385145" y="291960"/>
                </a:moveTo>
                <a:lnTo>
                  <a:pt x="577714" y="409993"/>
                </a:lnTo>
              </a:path>
              <a:path w="6566534" h="478789">
                <a:moveTo>
                  <a:pt x="577714" y="409993"/>
                </a:moveTo>
                <a:lnTo>
                  <a:pt x="776497" y="378931"/>
                </a:lnTo>
              </a:path>
              <a:path w="6566534" h="478789">
                <a:moveTo>
                  <a:pt x="776497" y="385145"/>
                </a:moveTo>
                <a:lnTo>
                  <a:pt x="969066" y="378931"/>
                </a:lnTo>
              </a:path>
              <a:path w="6566534" h="478789">
                <a:moveTo>
                  <a:pt x="969066" y="378931"/>
                </a:moveTo>
                <a:lnTo>
                  <a:pt x="1161636" y="229844"/>
                </a:lnTo>
              </a:path>
              <a:path w="6566534" h="478789">
                <a:moveTo>
                  <a:pt x="1161636" y="229844"/>
                </a:moveTo>
                <a:lnTo>
                  <a:pt x="1354205" y="341656"/>
                </a:lnTo>
              </a:path>
              <a:path w="6566534" h="478789">
                <a:moveTo>
                  <a:pt x="1354205" y="341656"/>
                </a:moveTo>
                <a:lnTo>
                  <a:pt x="1546781" y="285754"/>
                </a:lnTo>
              </a:path>
              <a:path w="6566534" h="478789">
                <a:moveTo>
                  <a:pt x="1546781" y="285754"/>
                </a:moveTo>
                <a:lnTo>
                  <a:pt x="1739350" y="347870"/>
                </a:lnTo>
              </a:path>
              <a:path w="6566534" h="478789">
                <a:moveTo>
                  <a:pt x="1739350" y="347870"/>
                </a:moveTo>
                <a:lnTo>
                  <a:pt x="1832528" y="260906"/>
                </a:lnTo>
              </a:path>
              <a:path w="6566534" h="478789">
                <a:moveTo>
                  <a:pt x="1832528" y="260906"/>
                </a:moveTo>
                <a:lnTo>
                  <a:pt x="1931920" y="372718"/>
                </a:lnTo>
              </a:path>
              <a:path w="6566534" h="478789">
                <a:moveTo>
                  <a:pt x="1931920" y="372718"/>
                </a:moveTo>
                <a:lnTo>
                  <a:pt x="2509634" y="335449"/>
                </a:lnTo>
              </a:path>
              <a:path w="6566534" h="478789">
                <a:moveTo>
                  <a:pt x="2509634" y="335449"/>
                </a:moveTo>
                <a:lnTo>
                  <a:pt x="3087349" y="403779"/>
                </a:lnTo>
              </a:path>
              <a:path w="6566534" h="478789">
                <a:moveTo>
                  <a:pt x="3087349" y="403779"/>
                </a:moveTo>
                <a:lnTo>
                  <a:pt x="3671271" y="409993"/>
                </a:lnTo>
              </a:path>
              <a:path w="6566534" h="478789">
                <a:moveTo>
                  <a:pt x="3671271" y="409993"/>
                </a:moveTo>
                <a:lnTo>
                  <a:pt x="4248985" y="478323"/>
                </a:lnTo>
              </a:path>
              <a:path w="6566534" h="478789">
                <a:moveTo>
                  <a:pt x="4248985" y="478323"/>
                </a:moveTo>
                <a:lnTo>
                  <a:pt x="4826693" y="416200"/>
                </a:lnTo>
              </a:path>
              <a:path w="6566534" h="478789">
                <a:moveTo>
                  <a:pt x="4826693" y="416200"/>
                </a:moveTo>
                <a:lnTo>
                  <a:pt x="5404408" y="304388"/>
                </a:lnTo>
              </a:path>
              <a:path w="6566534" h="478789">
                <a:moveTo>
                  <a:pt x="5404408" y="304388"/>
                </a:moveTo>
                <a:lnTo>
                  <a:pt x="5982123" y="378931"/>
                </a:lnTo>
              </a:path>
              <a:path w="6566534" h="478789">
                <a:moveTo>
                  <a:pt x="5982123" y="378931"/>
                </a:moveTo>
                <a:lnTo>
                  <a:pt x="6566044" y="323022"/>
                </a:lnTo>
              </a:path>
            </a:pathLst>
          </a:custGeom>
          <a:ln w="18634">
            <a:solidFill>
              <a:srgbClr val="57628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71" name="object 94">
            <a:extLst>
              <a:ext uri="{FF2B5EF4-FFF2-40B4-BE49-F238E27FC236}">
                <a16:creationId xmlns:a16="http://schemas.microsoft.com/office/drawing/2014/main" id="{D45B0D08-76C9-CE90-D699-31F134363717}"/>
              </a:ext>
            </a:extLst>
          </p:cNvPr>
          <p:cNvSpPr/>
          <p:nvPr/>
        </p:nvSpPr>
        <p:spPr>
          <a:xfrm>
            <a:off x="1566976" y="2391974"/>
            <a:ext cx="6035385" cy="497365"/>
          </a:xfrm>
          <a:custGeom>
            <a:avLst/>
            <a:gdLst/>
            <a:ahLst/>
            <a:cxnLst/>
            <a:rect l="l" t="t" r="r" b="b"/>
            <a:pathLst>
              <a:path w="6634480" h="546735">
                <a:moveTo>
                  <a:pt x="34124" y="0"/>
                </a:moveTo>
                <a:lnTo>
                  <a:pt x="20825" y="2688"/>
                </a:lnTo>
                <a:lnTo>
                  <a:pt x="9980" y="10021"/>
                </a:lnTo>
                <a:lnTo>
                  <a:pt x="2676" y="20893"/>
                </a:lnTo>
                <a:lnTo>
                  <a:pt x="0" y="34205"/>
                </a:lnTo>
                <a:lnTo>
                  <a:pt x="2676" y="47504"/>
                </a:lnTo>
                <a:lnTo>
                  <a:pt x="9980" y="58349"/>
                </a:lnTo>
                <a:lnTo>
                  <a:pt x="20825" y="65653"/>
                </a:lnTo>
                <a:lnTo>
                  <a:pt x="34124" y="68329"/>
                </a:lnTo>
                <a:lnTo>
                  <a:pt x="47435" y="65653"/>
                </a:lnTo>
                <a:lnTo>
                  <a:pt x="58308" y="58349"/>
                </a:lnTo>
                <a:lnTo>
                  <a:pt x="65640" y="47504"/>
                </a:lnTo>
                <a:lnTo>
                  <a:pt x="68329" y="34205"/>
                </a:lnTo>
                <a:lnTo>
                  <a:pt x="65640" y="20893"/>
                </a:lnTo>
                <a:lnTo>
                  <a:pt x="58308" y="10021"/>
                </a:lnTo>
                <a:lnTo>
                  <a:pt x="47435" y="2688"/>
                </a:lnTo>
                <a:lnTo>
                  <a:pt x="34124" y="0"/>
                </a:lnTo>
                <a:close/>
              </a:path>
              <a:path w="6634480" h="546735">
                <a:moveTo>
                  <a:pt x="226693" y="428627"/>
                </a:moveTo>
                <a:lnTo>
                  <a:pt x="213394" y="431316"/>
                </a:lnTo>
                <a:lnTo>
                  <a:pt x="202549" y="438648"/>
                </a:lnTo>
                <a:lnTo>
                  <a:pt x="195245" y="449521"/>
                </a:lnTo>
                <a:lnTo>
                  <a:pt x="192569" y="462832"/>
                </a:lnTo>
                <a:lnTo>
                  <a:pt x="195245" y="476131"/>
                </a:lnTo>
                <a:lnTo>
                  <a:pt x="202549" y="486976"/>
                </a:lnTo>
                <a:lnTo>
                  <a:pt x="213394" y="494281"/>
                </a:lnTo>
                <a:lnTo>
                  <a:pt x="226693" y="496957"/>
                </a:lnTo>
                <a:lnTo>
                  <a:pt x="240005" y="494281"/>
                </a:lnTo>
                <a:lnTo>
                  <a:pt x="250877" y="486976"/>
                </a:lnTo>
                <a:lnTo>
                  <a:pt x="258209" y="476131"/>
                </a:lnTo>
                <a:lnTo>
                  <a:pt x="260898" y="462832"/>
                </a:lnTo>
                <a:lnTo>
                  <a:pt x="258209" y="449521"/>
                </a:lnTo>
                <a:lnTo>
                  <a:pt x="250877" y="438648"/>
                </a:lnTo>
                <a:lnTo>
                  <a:pt x="240005" y="431316"/>
                </a:lnTo>
                <a:lnTo>
                  <a:pt x="226693" y="428627"/>
                </a:lnTo>
                <a:close/>
              </a:path>
              <a:path w="6634480" h="546735">
                <a:moveTo>
                  <a:pt x="419262" y="291960"/>
                </a:moveTo>
                <a:lnTo>
                  <a:pt x="405967" y="294649"/>
                </a:lnTo>
                <a:lnTo>
                  <a:pt x="395121" y="301981"/>
                </a:lnTo>
                <a:lnTo>
                  <a:pt x="387815" y="312854"/>
                </a:lnTo>
                <a:lnTo>
                  <a:pt x="385138" y="326166"/>
                </a:lnTo>
                <a:lnTo>
                  <a:pt x="387815" y="339464"/>
                </a:lnTo>
                <a:lnTo>
                  <a:pt x="395121" y="350309"/>
                </a:lnTo>
                <a:lnTo>
                  <a:pt x="405967" y="357614"/>
                </a:lnTo>
                <a:lnTo>
                  <a:pt x="419262" y="360290"/>
                </a:lnTo>
                <a:lnTo>
                  <a:pt x="432575" y="357614"/>
                </a:lnTo>
                <a:lnTo>
                  <a:pt x="443450" y="350309"/>
                </a:lnTo>
                <a:lnTo>
                  <a:pt x="450785" y="339464"/>
                </a:lnTo>
                <a:lnTo>
                  <a:pt x="453475" y="326166"/>
                </a:lnTo>
                <a:lnTo>
                  <a:pt x="450785" y="312854"/>
                </a:lnTo>
                <a:lnTo>
                  <a:pt x="443450" y="301981"/>
                </a:lnTo>
                <a:lnTo>
                  <a:pt x="432575" y="294649"/>
                </a:lnTo>
                <a:lnTo>
                  <a:pt x="419262" y="291960"/>
                </a:lnTo>
                <a:close/>
              </a:path>
              <a:path w="6634480" h="546735">
                <a:moveTo>
                  <a:pt x="611831" y="409986"/>
                </a:moveTo>
                <a:lnTo>
                  <a:pt x="598537" y="412676"/>
                </a:lnTo>
                <a:lnTo>
                  <a:pt x="587694" y="420010"/>
                </a:lnTo>
                <a:lnTo>
                  <a:pt x="580391" y="430886"/>
                </a:lnTo>
                <a:lnTo>
                  <a:pt x="577714" y="444198"/>
                </a:lnTo>
                <a:lnTo>
                  <a:pt x="580391" y="457497"/>
                </a:lnTo>
                <a:lnTo>
                  <a:pt x="587694" y="468342"/>
                </a:lnTo>
                <a:lnTo>
                  <a:pt x="598537" y="475647"/>
                </a:lnTo>
                <a:lnTo>
                  <a:pt x="611831" y="478323"/>
                </a:lnTo>
                <a:lnTo>
                  <a:pt x="625147" y="475647"/>
                </a:lnTo>
                <a:lnTo>
                  <a:pt x="636022" y="468342"/>
                </a:lnTo>
                <a:lnTo>
                  <a:pt x="643355" y="457497"/>
                </a:lnTo>
                <a:lnTo>
                  <a:pt x="646044" y="444198"/>
                </a:lnTo>
                <a:lnTo>
                  <a:pt x="643355" y="430886"/>
                </a:lnTo>
                <a:lnTo>
                  <a:pt x="636022" y="420010"/>
                </a:lnTo>
                <a:lnTo>
                  <a:pt x="625147" y="412676"/>
                </a:lnTo>
                <a:lnTo>
                  <a:pt x="611831" y="409986"/>
                </a:lnTo>
                <a:close/>
              </a:path>
              <a:path w="6634480" h="546735">
                <a:moveTo>
                  <a:pt x="810614" y="378931"/>
                </a:moveTo>
                <a:lnTo>
                  <a:pt x="797320" y="381620"/>
                </a:lnTo>
                <a:lnTo>
                  <a:pt x="786477" y="388952"/>
                </a:lnTo>
                <a:lnTo>
                  <a:pt x="779173" y="399825"/>
                </a:lnTo>
                <a:lnTo>
                  <a:pt x="776497" y="413137"/>
                </a:lnTo>
                <a:lnTo>
                  <a:pt x="779173" y="426436"/>
                </a:lnTo>
                <a:lnTo>
                  <a:pt x="786477" y="437281"/>
                </a:lnTo>
                <a:lnTo>
                  <a:pt x="797320" y="444585"/>
                </a:lnTo>
                <a:lnTo>
                  <a:pt x="810614" y="447261"/>
                </a:lnTo>
                <a:lnTo>
                  <a:pt x="823930" y="444585"/>
                </a:lnTo>
                <a:lnTo>
                  <a:pt x="834805" y="437281"/>
                </a:lnTo>
                <a:lnTo>
                  <a:pt x="842138" y="426436"/>
                </a:lnTo>
                <a:lnTo>
                  <a:pt x="844827" y="413137"/>
                </a:lnTo>
                <a:lnTo>
                  <a:pt x="842138" y="399825"/>
                </a:lnTo>
                <a:lnTo>
                  <a:pt x="834805" y="388952"/>
                </a:lnTo>
                <a:lnTo>
                  <a:pt x="823930" y="381620"/>
                </a:lnTo>
                <a:lnTo>
                  <a:pt x="810614" y="378931"/>
                </a:lnTo>
                <a:close/>
              </a:path>
              <a:path w="6634480" h="546735">
                <a:moveTo>
                  <a:pt x="1003191" y="378931"/>
                </a:moveTo>
                <a:lnTo>
                  <a:pt x="989892" y="381620"/>
                </a:lnTo>
                <a:lnTo>
                  <a:pt x="979047" y="388952"/>
                </a:lnTo>
                <a:lnTo>
                  <a:pt x="971743" y="399825"/>
                </a:lnTo>
                <a:lnTo>
                  <a:pt x="969066" y="413137"/>
                </a:lnTo>
                <a:lnTo>
                  <a:pt x="971743" y="426436"/>
                </a:lnTo>
                <a:lnTo>
                  <a:pt x="979047" y="437281"/>
                </a:lnTo>
                <a:lnTo>
                  <a:pt x="989892" y="444585"/>
                </a:lnTo>
                <a:lnTo>
                  <a:pt x="1003191" y="447261"/>
                </a:lnTo>
                <a:lnTo>
                  <a:pt x="1016502" y="444585"/>
                </a:lnTo>
                <a:lnTo>
                  <a:pt x="1027375" y="437281"/>
                </a:lnTo>
                <a:lnTo>
                  <a:pt x="1034707" y="426436"/>
                </a:lnTo>
                <a:lnTo>
                  <a:pt x="1037396" y="413137"/>
                </a:lnTo>
                <a:lnTo>
                  <a:pt x="1034707" y="399825"/>
                </a:lnTo>
                <a:lnTo>
                  <a:pt x="1027375" y="388952"/>
                </a:lnTo>
                <a:lnTo>
                  <a:pt x="1016502" y="381620"/>
                </a:lnTo>
                <a:lnTo>
                  <a:pt x="1003191" y="378931"/>
                </a:lnTo>
                <a:close/>
              </a:path>
              <a:path w="6634480" h="546735">
                <a:moveTo>
                  <a:pt x="1195760" y="229844"/>
                </a:moveTo>
                <a:lnTo>
                  <a:pt x="1182461" y="232533"/>
                </a:lnTo>
                <a:lnTo>
                  <a:pt x="1171616" y="239865"/>
                </a:lnTo>
                <a:lnTo>
                  <a:pt x="1164312" y="250738"/>
                </a:lnTo>
                <a:lnTo>
                  <a:pt x="1161636" y="264050"/>
                </a:lnTo>
                <a:lnTo>
                  <a:pt x="1164312" y="277348"/>
                </a:lnTo>
                <a:lnTo>
                  <a:pt x="1171616" y="288193"/>
                </a:lnTo>
                <a:lnTo>
                  <a:pt x="1182461" y="295498"/>
                </a:lnTo>
                <a:lnTo>
                  <a:pt x="1195760" y="298174"/>
                </a:lnTo>
                <a:lnTo>
                  <a:pt x="1209071" y="295498"/>
                </a:lnTo>
                <a:lnTo>
                  <a:pt x="1219944" y="288193"/>
                </a:lnTo>
                <a:lnTo>
                  <a:pt x="1227276" y="277348"/>
                </a:lnTo>
                <a:lnTo>
                  <a:pt x="1229965" y="264050"/>
                </a:lnTo>
                <a:lnTo>
                  <a:pt x="1227276" y="250738"/>
                </a:lnTo>
                <a:lnTo>
                  <a:pt x="1219944" y="239865"/>
                </a:lnTo>
                <a:lnTo>
                  <a:pt x="1209071" y="232533"/>
                </a:lnTo>
                <a:lnTo>
                  <a:pt x="1195760" y="229844"/>
                </a:lnTo>
                <a:close/>
              </a:path>
              <a:path w="6634480" h="546735">
                <a:moveTo>
                  <a:pt x="1388329" y="341656"/>
                </a:moveTo>
                <a:lnTo>
                  <a:pt x="1375033" y="344345"/>
                </a:lnTo>
                <a:lnTo>
                  <a:pt x="1364188" y="351677"/>
                </a:lnTo>
                <a:lnTo>
                  <a:pt x="1356882" y="362550"/>
                </a:lnTo>
                <a:lnTo>
                  <a:pt x="1354205" y="375861"/>
                </a:lnTo>
                <a:lnTo>
                  <a:pt x="1356882" y="389160"/>
                </a:lnTo>
                <a:lnTo>
                  <a:pt x="1364188" y="400005"/>
                </a:lnTo>
                <a:lnTo>
                  <a:pt x="1375033" y="407309"/>
                </a:lnTo>
                <a:lnTo>
                  <a:pt x="1388329" y="409986"/>
                </a:lnTo>
                <a:lnTo>
                  <a:pt x="1401641" y="407309"/>
                </a:lnTo>
                <a:lnTo>
                  <a:pt x="1412514" y="400005"/>
                </a:lnTo>
                <a:lnTo>
                  <a:pt x="1419846" y="389160"/>
                </a:lnTo>
                <a:lnTo>
                  <a:pt x="1422535" y="375861"/>
                </a:lnTo>
                <a:lnTo>
                  <a:pt x="1419846" y="362550"/>
                </a:lnTo>
                <a:lnTo>
                  <a:pt x="1412514" y="351677"/>
                </a:lnTo>
                <a:lnTo>
                  <a:pt x="1401641" y="344345"/>
                </a:lnTo>
                <a:lnTo>
                  <a:pt x="1388329" y="341656"/>
                </a:lnTo>
                <a:close/>
              </a:path>
              <a:path w="6634480" h="546735">
                <a:moveTo>
                  <a:pt x="1580898" y="285746"/>
                </a:moveTo>
                <a:lnTo>
                  <a:pt x="1567603" y="288436"/>
                </a:lnTo>
                <a:lnTo>
                  <a:pt x="1556757" y="295771"/>
                </a:lnTo>
                <a:lnTo>
                  <a:pt x="1549451" y="306646"/>
                </a:lnTo>
                <a:lnTo>
                  <a:pt x="1546774" y="319959"/>
                </a:lnTo>
                <a:lnTo>
                  <a:pt x="1549451" y="333258"/>
                </a:lnTo>
                <a:lnTo>
                  <a:pt x="1556757" y="344103"/>
                </a:lnTo>
                <a:lnTo>
                  <a:pt x="1567603" y="351407"/>
                </a:lnTo>
                <a:lnTo>
                  <a:pt x="1580898" y="354083"/>
                </a:lnTo>
                <a:lnTo>
                  <a:pt x="1594214" y="351407"/>
                </a:lnTo>
                <a:lnTo>
                  <a:pt x="1605089" y="344103"/>
                </a:lnTo>
                <a:lnTo>
                  <a:pt x="1612422" y="333258"/>
                </a:lnTo>
                <a:lnTo>
                  <a:pt x="1615111" y="319959"/>
                </a:lnTo>
                <a:lnTo>
                  <a:pt x="1612422" y="306646"/>
                </a:lnTo>
                <a:lnTo>
                  <a:pt x="1605089" y="295771"/>
                </a:lnTo>
                <a:lnTo>
                  <a:pt x="1594214" y="288436"/>
                </a:lnTo>
                <a:lnTo>
                  <a:pt x="1580898" y="285746"/>
                </a:lnTo>
                <a:close/>
              </a:path>
              <a:path w="6634480" h="546735">
                <a:moveTo>
                  <a:pt x="1773475" y="347870"/>
                </a:moveTo>
                <a:lnTo>
                  <a:pt x="1760176" y="350559"/>
                </a:lnTo>
                <a:lnTo>
                  <a:pt x="1749331" y="357891"/>
                </a:lnTo>
                <a:lnTo>
                  <a:pt x="1742027" y="368764"/>
                </a:lnTo>
                <a:lnTo>
                  <a:pt x="1739350" y="382075"/>
                </a:lnTo>
                <a:lnTo>
                  <a:pt x="1742027" y="395374"/>
                </a:lnTo>
                <a:lnTo>
                  <a:pt x="1749331" y="406219"/>
                </a:lnTo>
                <a:lnTo>
                  <a:pt x="1760176" y="413523"/>
                </a:lnTo>
                <a:lnTo>
                  <a:pt x="1773475" y="416199"/>
                </a:lnTo>
                <a:lnTo>
                  <a:pt x="1786786" y="413523"/>
                </a:lnTo>
                <a:lnTo>
                  <a:pt x="1797659" y="406219"/>
                </a:lnTo>
                <a:lnTo>
                  <a:pt x="1804991" y="395374"/>
                </a:lnTo>
                <a:lnTo>
                  <a:pt x="1807680" y="382075"/>
                </a:lnTo>
                <a:lnTo>
                  <a:pt x="1804991" y="368764"/>
                </a:lnTo>
                <a:lnTo>
                  <a:pt x="1797659" y="357891"/>
                </a:lnTo>
                <a:lnTo>
                  <a:pt x="1786786" y="350559"/>
                </a:lnTo>
                <a:lnTo>
                  <a:pt x="1773475" y="347870"/>
                </a:lnTo>
                <a:close/>
              </a:path>
              <a:path w="6634480" h="546735">
                <a:moveTo>
                  <a:pt x="1866653" y="260898"/>
                </a:moveTo>
                <a:lnTo>
                  <a:pt x="1853354" y="263589"/>
                </a:lnTo>
                <a:lnTo>
                  <a:pt x="1842509" y="270923"/>
                </a:lnTo>
                <a:lnTo>
                  <a:pt x="1835204" y="281799"/>
                </a:lnTo>
                <a:lnTo>
                  <a:pt x="1832528" y="295111"/>
                </a:lnTo>
                <a:lnTo>
                  <a:pt x="1835204" y="308410"/>
                </a:lnTo>
                <a:lnTo>
                  <a:pt x="1842509" y="319255"/>
                </a:lnTo>
                <a:lnTo>
                  <a:pt x="1853354" y="326559"/>
                </a:lnTo>
                <a:lnTo>
                  <a:pt x="1866653" y="329236"/>
                </a:lnTo>
                <a:lnTo>
                  <a:pt x="1879964" y="326559"/>
                </a:lnTo>
                <a:lnTo>
                  <a:pt x="1890837" y="319255"/>
                </a:lnTo>
                <a:lnTo>
                  <a:pt x="1898169" y="308410"/>
                </a:lnTo>
                <a:lnTo>
                  <a:pt x="1900858" y="295111"/>
                </a:lnTo>
                <a:lnTo>
                  <a:pt x="1898169" y="281799"/>
                </a:lnTo>
                <a:lnTo>
                  <a:pt x="1890837" y="270923"/>
                </a:lnTo>
                <a:lnTo>
                  <a:pt x="1879964" y="263589"/>
                </a:lnTo>
                <a:lnTo>
                  <a:pt x="1866653" y="260898"/>
                </a:lnTo>
                <a:close/>
              </a:path>
              <a:path w="6634480" h="546735">
                <a:moveTo>
                  <a:pt x="1966044" y="372718"/>
                </a:moveTo>
                <a:lnTo>
                  <a:pt x="1952745" y="375407"/>
                </a:lnTo>
                <a:lnTo>
                  <a:pt x="1941900" y="382739"/>
                </a:lnTo>
                <a:lnTo>
                  <a:pt x="1934596" y="393612"/>
                </a:lnTo>
                <a:lnTo>
                  <a:pt x="1931920" y="406923"/>
                </a:lnTo>
                <a:lnTo>
                  <a:pt x="1934596" y="420222"/>
                </a:lnTo>
                <a:lnTo>
                  <a:pt x="1941900" y="431067"/>
                </a:lnTo>
                <a:lnTo>
                  <a:pt x="1952745" y="438371"/>
                </a:lnTo>
                <a:lnTo>
                  <a:pt x="1966044" y="441047"/>
                </a:lnTo>
                <a:lnTo>
                  <a:pt x="1979355" y="438371"/>
                </a:lnTo>
                <a:lnTo>
                  <a:pt x="1990228" y="431067"/>
                </a:lnTo>
                <a:lnTo>
                  <a:pt x="1997560" y="420222"/>
                </a:lnTo>
                <a:lnTo>
                  <a:pt x="2000249" y="406923"/>
                </a:lnTo>
                <a:lnTo>
                  <a:pt x="1997560" y="393612"/>
                </a:lnTo>
                <a:lnTo>
                  <a:pt x="1990228" y="382739"/>
                </a:lnTo>
                <a:lnTo>
                  <a:pt x="1979355" y="375407"/>
                </a:lnTo>
                <a:lnTo>
                  <a:pt x="1966044" y="372718"/>
                </a:lnTo>
                <a:close/>
              </a:path>
              <a:path w="6634480" h="546735">
                <a:moveTo>
                  <a:pt x="2543759" y="335442"/>
                </a:moveTo>
                <a:lnTo>
                  <a:pt x="2530460" y="338132"/>
                </a:lnTo>
                <a:lnTo>
                  <a:pt x="2519615" y="345467"/>
                </a:lnTo>
                <a:lnTo>
                  <a:pt x="2512311" y="356342"/>
                </a:lnTo>
                <a:lnTo>
                  <a:pt x="2509634" y="369655"/>
                </a:lnTo>
                <a:lnTo>
                  <a:pt x="2512311" y="382954"/>
                </a:lnTo>
                <a:lnTo>
                  <a:pt x="2519615" y="393799"/>
                </a:lnTo>
                <a:lnTo>
                  <a:pt x="2530460" y="401103"/>
                </a:lnTo>
                <a:lnTo>
                  <a:pt x="2543759" y="403779"/>
                </a:lnTo>
                <a:lnTo>
                  <a:pt x="2557070" y="401103"/>
                </a:lnTo>
                <a:lnTo>
                  <a:pt x="2567943" y="393799"/>
                </a:lnTo>
                <a:lnTo>
                  <a:pt x="2575275" y="382954"/>
                </a:lnTo>
                <a:lnTo>
                  <a:pt x="2577964" y="369655"/>
                </a:lnTo>
                <a:lnTo>
                  <a:pt x="2575275" y="356342"/>
                </a:lnTo>
                <a:lnTo>
                  <a:pt x="2567943" y="345467"/>
                </a:lnTo>
                <a:lnTo>
                  <a:pt x="2557070" y="338132"/>
                </a:lnTo>
                <a:lnTo>
                  <a:pt x="2543759" y="335442"/>
                </a:lnTo>
                <a:close/>
              </a:path>
              <a:path w="6634480" h="546735">
                <a:moveTo>
                  <a:pt x="3121466" y="403779"/>
                </a:moveTo>
                <a:lnTo>
                  <a:pt x="3108171" y="406468"/>
                </a:lnTo>
                <a:lnTo>
                  <a:pt x="3097325" y="413800"/>
                </a:lnTo>
                <a:lnTo>
                  <a:pt x="3090019" y="424673"/>
                </a:lnTo>
                <a:lnTo>
                  <a:pt x="3087342" y="437985"/>
                </a:lnTo>
                <a:lnTo>
                  <a:pt x="3090019" y="451283"/>
                </a:lnTo>
                <a:lnTo>
                  <a:pt x="3097325" y="462128"/>
                </a:lnTo>
                <a:lnTo>
                  <a:pt x="3108171" y="469433"/>
                </a:lnTo>
                <a:lnTo>
                  <a:pt x="3121466" y="472109"/>
                </a:lnTo>
                <a:lnTo>
                  <a:pt x="3134782" y="469433"/>
                </a:lnTo>
                <a:lnTo>
                  <a:pt x="3145657" y="462128"/>
                </a:lnTo>
                <a:lnTo>
                  <a:pt x="3152990" y="451283"/>
                </a:lnTo>
                <a:lnTo>
                  <a:pt x="3155679" y="437985"/>
                </a:lnTo>
                <a:lnTo>
                  <a:pt x="3152990" y="424673"/>
                </a:lnTo>
                <a:lnTo>
                  <a:pt x="3145657" y="413800"/>
                </a:lnTo>
                <a:lnTo>
                  <a:pt x="3134782" y="406468"/>
                </a:lnTo>
                <a:lnTo>
                  <a:pt x="3121466" y="403779"/>
                </a:lnTo>
                <a:close/>
              </a:path>
              <a:path w="6634480" h="546735">
                <a:moveTo>
                  <a:pt x="3705395" y="409986"/>
                </a:moveTo>
                <a:lnTo>
                  <a:pt x="3692096" y="412676"/>
                </a:lnTo>
                <a:lnTo>
                  <a:pt x="3681251" y="420010"/>
                </a:lnTo>
                <a:lnTo>
                  <a:pt x="3673947" y="430886"/>
                </a:lnTo>
                <a:lnTo>
                  <a:pt x="3671271" y="444198"/>
                </a:lnTo>
                <a:lnTo>
                  <a:pt x="3673947" y="457497"/>
                </a:lnTo>
                <a:lnTo>
                  <a:pt x="3681251" y="468342"/>
                </a:lnTo>
                <a:lnTo>
                  <a:pt x="3692096" y="475647"/>
                </a:lnTo>
                <a:lnTo>
                  <a:pt x="3705395" y="478323"/>
                </a:lnTo>
                <a:lnTo>
                  <a:pt x="3718706" y="475647"/>
                </a:lnTo>
                <a:lnTo>
                  <a:pt x="3729579" y="468342"/>
                </a:lnTo>
                <a:lnTo>
                  <a:pt x="3736911" y="457497"/>
                </a:lnTo>
                <a:lnTo>
                  <a:pt x="3739600" y="444198"/>
                </a:lnTo>
                <a:lnTo>
                  <a:pt x="3736911" y="430886"/>
                </a:lnTo>
                <a:lnTo>
                  <a:pt x="3729579" y="420010"/>
                </a:lnTo>
                <a:lnTo>
                  <a:pt x="3718706" y="412676"/>
                </a:lnTo>
                <a:lnTo>
                  <a:pt x="3705395" y="409986"/>
                </a:lnTo>
                <a:close/>
              </a:path>
              <a:path w="6634480" h="546735">
                <a:moveTo>
                  <a:pt x="4283110" y="478323"/>
                </a:moveTo>
                <a:lnTo>
                  <a:pt x="4269811" y="481012"/>
                </a:lnTo>
                <a:lnTo>
                  <a:pt x="4258966" y="488344"/>
                </a:lnTo>
                <a:lnTo>
                  <a:pt x="4251662" y="499217"/>
                </a:lnTo>
                <a:lnTo>
                  <a:pt x="4248985" y="512528"/>
                </a:lnTo>
                <a:lnTo>
                  <a:pt x="4251662" y="525827"/>
                </a:lnTo>
                <a:lnTo>
                  <a:pt x="4258966" y="536672"/>
                </a:lnTo>
                <a:lnTo>
                  <a:pt x="4269811" y="543976"/>
                </a:lnTo>
                <a:lnTo>
                  <a:pt x="4283110" y="546653"/>
                </a:lnTo>
                <a:lnTo>
                  <a:pt x="4296421" y="543976"/>
                </a:lnTo>
                <a:lnTo>
                  <a:pt x="4307294" y="536672"/>
                </a:lnTo>
                <a:lnTo>
                  <a:pt x="4314626" y="525827"/>
                </a:lnTo>
                <a:lnTo>
                  <a:pt x="4317315" y="512528"/>
                </a:lnTo>
                <a:lnTo>
                  <a:pt x="4314626" y="499217"/>
                </a:lnTo>
                <a:lnTo>
                  <a:pt x="4307294" y="488344"/>
                </a:lnTo>
                <a:lnTo>
                  <a:pt x="4296421" y="481012"/>
                </a:lnTo>
                <a:lnTo>
                  <a:pt x="4283110" y="478323"/>
                </a:lnTo>
                <a:close/>
              </a:path>
              <a:path w="6634480" h="546735">
                <a:moveTo>
                  <a:pt x="4860817" y="416199"/>
                </a:moveTo>
                <a:lnTo>
                  <a:pt x="4847523" y="418888"/>
                </a:lnTo>
                <a:lnTo>
                  <a:pt x="4836680" y="426221"/>
                </a:lnTo>
                <a:lnTo>
                  <a:pt x="4829376" y="437093"/>
                </a:lnTo>
                <a:lnTo>
                  <a:pt x="4826700" y="450405"/>
                </a:lnTo>
                <a:lnTo>
                  <a:pt x="4829376" y="463704"/>
                </a:lnTo>
                <a:lnTo>
                  <a:pt x="4836680" y="474549"/>
                </a:lnTo>
                <a:lnTo>
                  <a:pt x="4847523" y="481853"/>
                </a:lnTo>
                <a:lnTo>
                  <a:pt x="4860817" y="484529"/>
                </a:lnTo>
                <a:lnTo>
                  <a:pt x="4874133" y="481853"/>
                </a:lnTo>
                <a:lnTo>
                  <a:pt x="4885008" y="474549"/>
                </a:lnTo>
                <a:lnTo>
                  <a:pt x="4892341" y="463704"/>
                </a:lnTo>
                <a:lnTo>
                  <a:pt x="4895030" y="450405"/>
                </a:lnTo>
                <a:lnTo>
                  <a:pt x="4892341" y="437093"/>
                </a:lnTo>
                <a:lnTo>
                  <a:pt x="4885008" y="426221"/>
                </a:lnTo>
                <a:lnTo>
                  <a:pt x="4874133" y="418888"/>
                </a:lnTo>
                <a:lnTo>
                  <a:pt x="4860817" y="416199"/>
                </a:lnTo>
                <a:close/>
              </a:path>
              <a:path w="6634480" h="546735">
                <a:moveTo>
                  <a:pt x="5438532" y="304388"/>
                </a:moveTo>
                <a:lnTo>
                  <a:pt x="5425238" y="307077"/>
                </a:lnTo>
                <a:lnTo>
                  <a:pt x="5414395" y="314409"/>
                </a:lnTo>
                <a:lnTo>
                  <a:pt x="5407091" y="325282"/>
                </a:lnTo>
                <a:lnTo>
                  <a:pt x="5404415" y="338593"/>
                </a:lnTo>
                <a:lnTo>
                  <a:pt x="5407091" y="351892"/>
                </a:lnTo>
                <a:lnTo>
                  <a:pt x="5414395" y="362737"/>
                </a:lnTo>
                <a:lnTo>
                  <a:pt x="5425238" y="370041"/>
                </a:lnTo>
                <a:lnTo>
                  <a:pt x="5438532" y="372718"/>
                </a:lnTo>
                <a:lnTo>
                  <a:pt x="5451845" y="370041"/>
                </a:lnTo>
                <a:lnTo>
                  <a:pt x="5462720" y="362737"/>
                </a:lnTo>
                <a:lnTo>
                  <a:pt x="5470055" y="351892"/>
                </a:lnTo>
                <a:lnTo>
                  <a:pt x="5472745" y="338593"/>
                </a:lnTo>
                <a:lnTo>
                  <a:pt x="5470055" y="325282"/>
                </a:lnTo>
                <a:lnTo>
                  <a:pt x="5462720" y="314409"/>
                </a:lnTo>
                <a:lnTo>
                  <a:pt x="5451845" y="307077"/>
                </a:lnTo>
                <a:lnTo>
                  <a:pt x="5438532" y="304388"/>
                </a:lnTo>
                <a:close/>
              </a:path>
              <a:path w="6634480" h="546735">
                <a:moveTo>
                  <a:pt x="6016247" y="378931"/>
                </a:moveTo>
                <a:lnTo>
                  <a:pt x="6002948" y="381620"/>
                </a:lnTo>
                <a:lnTo>
                  <a:pt x="5992103" y="388952"/>
                </a:lnTo>
                <a:lnTo>
                  <a:pt x="5984799" y="399825"/>
                </a:lnTo>
                <a:lnTo>
                  <a:pt x="5982122" y="413137"/>
                </a:lnTo>
                <a:lnTo>
                  <a:pt x="5984799" y="426436"/>
                </a:lnTo>
                <a:lnTo>
                  <a:pt x="5992103" y="437281"/>
                </a:lnTo>
                <a:lnTo>
                  <a:pt x="6002948" y="444585"/>
                </a:lnTo>
                <a:lnTo>
                  <a:pt x="6016247" y="447261"/>
                </a:lnTo>
                <a:lnTo>
                  <a:pt x="6029559" y="444585"/>
                </a:lnTo>
                <a:lnTo>
                  <a:pt x="6040435" y="437281"/>
                </a:lnTo>
                <a:lnTo>
                  <a:pt x="6047769" y="426436"/>
                </a:lnTo>
                <a:lnTo>
                  <a:pt x="6050460" y="413137"/>
                </a:lnTo>
                <a:lnTo>
                  <a:pt x="6047769" y="399825"/>
                </a:lnTo>
                <a:lnTo>
                  <a:pt x="6040435" y="388952"/>
                </a:lnTo>
                <a:lnTo>
                  <a:pt x="6029559" y="381620"/>
                </a:lnTo>
                <a:lnTo>
                  <a:pt x="6016247" y="378931"/>
                </a:lnTo>
                <a:close/>
              </a:path>
              <a:path w="6634480" h="546735">
                <a:moveTo>
                  <a:pt x="6600168" y="323022"/>
                </a:moveTo>
                <a:lnTo>
                  <a:pt x="6586874" y="325711"/>
                </a:lnTo>
                <a:lnTo>
                  <a:pt x="6576031" y="333043"/>
                </a:lnTo>
                <a:lnTo>
                  <a:pt x="6568727" y="343916"/>
                </a:lnTo>
                <a:lnTo>
                  <a:pt x="6566051" y="357227"/>
                </a:lnTo>
                <a:lnTo>
                  <a:pt x="6568727" y="370526"/>
                </a:lnTo>
                <a:lnTo>
                  <a:pt x="6576031" y="381371"/>
                </a:lnTo>
                <a:lnTo>
                  <a:pt x="6586874" y="388675"/>
                </a:lnTo>
                <a:lnTo>
                  <a:pt x="6600168" y="391352"/>
                </a:lnTo>
                <a:lnTo>
                  <a:pt x="6613484" y="388675"/>
                </a:lnTo>
                <a:lnTo>
                  <a:pt x="6624359" y="381371"/>
                </a:lnTo>
                <a:lnTo>
                  <a:pt x="6631692" y="370526"/>
                </a:lnTo>
                <a:lnTo>
                  <a:pt x="6634381" y="357227"/>
                </a:lnTo>
                <a:lnTo>
                  <a:pt x="6631692" y="343916"/>
                </a:lnTo>
                <a:lnTo>
                  <a:pt x="6624359" y="333043"/>
                </a:lnTo>
                <a:lnTo>
                  <a:pt x="6613484" y="325711"/>
                </a:lnTo>
                <a:lnTo>
                  <a:pt x="6600168" y="323022"/>
                </a:lnTo>
                <a:close/>
              </a:path>
            </a:pathLst>
          </a:custGeom>
          <a:solidFill>
            <a:srgbClr val="57628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572" name="object 95">
            <a:extLst>
              <a:ext uri="{FF2B5EF4-FFF2-40B4-BE49-F238E27FC236}">
                <a16:creationId xmlns:a16="http://schemas.microsoft.com/office/drawing/2014/main" id="{FAD05509-560F-9355-1C7C-76D63046BFC5}"/>
              </a:ext>
            </a:extLst>
          </p:cNvPr>
          <p:cNvPicPr/>
          <p:nvPr/>
        </p:nvPicPr>
        <p:blipFill>
          <a:blip r:embed="rId4" cstate="print"/>
          <a:stretch>
            <a:fillRect/>
          </a:stretch>
        </p:blipFill>
        <p:spPr>
          <a:xfrm>
            <a:off x="1564150" y="2389147"/>
            <a:ext cx="67812" cy="67812"/>
          </a:xfrm>
          <a:prstGeom prst="rect">
            <a:avLst/>
          </a:prstGeom>
        </p:spPr>
      </p:pic>
      <p:pic>
        <p:nvPicPr>
          <p:cNvPr id="573" name="object 96">
            <a:extLst>
              <a:ext uri="{FF2B5EF4-FFF2-40B4-BE49-F238E27FC236}">
                <a16:creationId xmlns:a16="http://schemas.microsoft.com/office/drawing/2014/main" id="{A2AD7EB7-5FA4-6976-B329-0D4FEB08B65B}"/>
              </a:ext>
            </a:extLst>
          </p:cNvPr>
          <p:cNvPicPr/>
          <p:nvPr/>
        </p:nvPicPr>
        <p:blipFill>
          <a:blip r:embed="rId5" cstate="print"/>
          <a:stretch>
            <a:fillRect/>
          </a:stretch>
        </p:blipFill>
        <p:spPr>
          <a:xfrm>
            <a:off x="1739330" y="2779069"/>
            <a:ext cx="67812" cy="67812"/>
          </a:xfrm>
          <a:prstGeom prst="rect">
            <a:avLst/>
          </a:prstGeom>
        </p:spPr>
      </p:pic>
      <p:pic>
        <p:nvPicPr>
          <p:cNvPr id="574" name="object 97">
            <a:extLst>
              <a:ext uri="{FF2B5EF4-FFF2-40B4-BE49-F238E27FC236}">
                <a16:creationId xmlns:a16="http://schemas.microsoft.com/office/drawing/2014/main" id="{54E18478-4975-AC9F-8322-0EE818B527F0}"/>
              </a:ext>
            </a:extLst>
          </p:cNvPr>
          <p:cNvPicPr/>
          <p:nvPr/>
        </p:nvPicPr>
        <p:blipFill>
          <a:blip r:embed="rId6" cstate="print"/>
          <a:stretch>
            <a:fillRect/>
          </a:stretch>
        </p:blipFill>
        <p:spPr>
          <a:xfrm>
            <a:off x="1914510" y="2654743"/>
            <a:ext cx="67818" cy="67812"/>
          </a:xfrm>
          <a:prstGeom prst="rect">
            <a:avLst/>
          </a:prstGeom>
        </p:spPr>
      </p:pic>
      <p:pic>
        <p:nvPicPr>
          <p:cNvPr id="575" name="object 98">
            <a:extLst>
              <a:ext uri="{FF2B5EF4-FFF2-40B4-BE49-F238E27FC236}">
                <a16:creationId xmlns:a16="http://schemas.microsoft.com/office/drawing/2014/main" id="{CC95269E-4E87-8D87-41B1-6A13BB7A6A32}"/>
              </a:ext>
            </a:extLst>
          </p:cNvPr>
          <p:cNvPicPr/>
          <p:nvPr/>
        </p:nvPicPr>
        <p:blipFill>
          <a:blip r:embed="rId7" cstate="print"/>
          <a:stretch>
            <a:fillRect/>
          </a:stretch>
        </p:blipFill>
        <p:spPr>
          <a:xfrm>
            <a:off x="2089697" y="2762111"/>
            <a:ext cx="67812" cy="67818"/>
          </a:xfrm>
          <a:prstGeom prst="rect">
            <a:avLst/>
          </a:prstGeom>
        </p:spPr>
      </p:pic>
      <p:pic>
        <p:nvPicPr>
          <p:cNvPr id="576" name="object 99">
            <a:extLst>
              <a:ext uri="{FF2B5EF4-FFF2-40B4-BE49-F238E27FC236}">
                <a16:creationId xmlns:a16="http://schemas.microsoft.com/office/drawing/2014/main" id="{96179F5D-3C46-4258-9478-46359C54368B}"/>
              </a:ext>
            </a:extLst>
          </p:cNvPr>
          <p:cNvPicPr/>
          <p:nvPr/>
        </p:nvPicPr>
        <p:blipFill>
          <a:blip r:embed="rId8" cstate="print"/>
          <a:stretch>
            <a:fillRect/>
          </a:stretch>
        </p:blipFill>
        <p:spPr>
          <a:xfrm>
            <a:off x="2270530" y="2733862"/>
            <a:ext cx="67812" cy="67812"/>
          </a:xfrm>
          <a:prstGeom prst="rect">
            <a:avLst/>
          </a:prstGeom>
        </p:spPr>
      </p:pic>
      <p:pic>
        <p:nvPicPr>
          <p:cNvPr id="577" name="object 100">
            <a:extLst>
              <a:ext uri="{FF2B5EF4-FFF2-40B4-BE49-F238E27FC236}">
                <a16:creationId xmlns:a16="http://schemas.microsoft.com/office/drawing/2014/main" id="{A68BF8FF-EF35-C833-DA02-A18348B6917F}"/>
              </a:ext>
            </a:extLst>
          </p:cNvPr>
          <p:cNvPicPr/>
          <p:nvPr/>
        </p:nvPicPr>
        <p:blipFill>
          <a:blip r:embed="rId4" cstate="print"/>
          <a:stretch>
            <a:fillRect/>
          </a:stretch>
        </p:blipFill>
        <p:spPr>
          <a:xfrm>
            <a:off x="2620890" y="2598236"/>
            <a:ext cx="67812" cy="67812"/>
          </a:xfrm>
          <a:prstGeom prst="rect">
            <a:avLst/>
          </a:prstGeom>
        </p:spPr>
      </p:pic>
      <p:pic>
        <p:nvPicPr>
          <p:cNvPr id="578" name="object 101">
            <a:extLst>
              <a:ext uri="{FF2B5EF4-FFF2-40B4-BE49-F238E27FC236}">
                <a16:creationId xmlns:a16="http://schemas.microsoft.com/office/drawing/2014/main" id="{86255EC9-91A6-63BA-DF99-74577D4995EF}"/>
              </a:ext>
            </a:extLst>
          </p:cNvPr>
          <p:cNvPicPr/>
          <p:nvPr/>
        </p:nvPicPr>
        <p:blipFill>
          <a:blip r:embed="rId9" cstate="print"/>
          <a:stretch>
            <a:fillRect/>
          </a:stretch>
        </p:blipFill>
        <p:spPr>
          <a:xfrm>
            <a:off x="2445710" y="2733862"/>
            <a:ext cx="67812" cy="67812"/>
          </a:xfrm>
          <a:prstGeom prst="rect">
            <a:avLst/>
          </a:prstGeom>
        </p:spPr>
      </p:pic>
      <p:pic>
        <p:nvPicPr>
          <p:cNvPr id="579" name="object 102">
            <a:extLst>
              <a:ext uri="{FF2B5EF4-FFF2-40B4-BE49-F238E27FC236}">
                <a16:creationId xmlns:a16="http://schemas.microsoft.com/office/drawing/2014/main" id="{FB7A2089-FC91-8A7F-C406-F085AAE4F038}"/>
              </a:ext>
            </a:extLst>
          </p:cNvPr>
          <p:cNvPicPr/>
          <p:nvPr/>
        </p:nvPicPr>
        <p:blipFill>
          <a:blip r:embed="rId10" cstate="print"/>
          <a:stretch>
            <a:fillRect/>
          </a:stretch>
        </p:blipFill>
        <p:spPr>
          <a:xfrm>
            <a:off x="2796070" y="2699952"/>
            <a:ext cx="67812" cy="67812"/>
          </a:xfrm>
          <a:prstGeom prst="rect">
            <a:avLst/>
          </a:prstGeom>
        </p:spPr>
      </p:pic>
      <p:pic>
        <p:nvPicPr>
          <p:cNvPr id="580" name="object 103">
            <a:extLst>
              <a:ext uri="{FF2B5EF4-FFF2-40B4-BE49-F238E27FC236}">
                <a16:creationId xmlns:a16="http://schemas.microsoft.com/office/drawing/2014/main" id="{85074651-6409-3A6A-4B96-CDE8267C517B}"/>
              </a:ext>
            </a:extLst>
          </p:cNvPr>
          <p:cNvPicPr/>
          <p:nvPr/>
        </p:nvPicPr>
        <p:blipFill>
          <a:blip r:embed="rId11" cstate="print"/>
          <a:stretch>
            <a:fillRect/>
          </a:stretch>
        </p:blipFill>
        <p:spPr>
          <a:xfrm>
            <a:off x="2971251" y="2649091"/>
            <a:ext cx="67818" cy="67818"/>
          </a:xfrm>
          <a:prstGeom prst="rect">
            <a:avLst/>
          </a:prstGeom>
        </p:spPr>
      </p:pic>
      <p:pic>
        <p:nvPicPr>
          <p:cNvPr id="581" name="object 104">
            <a:extLst>
              <a:ext uri="{FF2B5EF4-FFF2-40B4-BE49-F238E27FC236}">
                <a16:creationId xmlns:a16="http://schemas.microsoft.com/office/drawing/2014/main" id="{C090DF3D-B5B9-15CB-1981-5A33D1C0A6F9}"/>
              </a:ext>
            </a:extLst>
          </p:cNvPr>
          <p:cNvPicPr/>
          <p:nvPr/>
        </p:nvPicPr>
        <p:blipFill>
          <a:blip r:embed="rId12" cstate="print"/>
          <a:stretch>
            <a:fillRect/>
          </a:stretch>
        </p:blipFill>
        <p:spPr>
          <a:xfrm>
            <a:off x="3146437" y="2626487"/>
            <a:ext cx="152576" cy="146929"/>
          </a:xfrm>
          <a:prstGeom prst="rect">
            <a:avLst/>
          </a:prstGeom>
        </p:spPr>
      </p:pic>
      <p:pic>
        <p:nvPicPr>
          <p:cNvPr id="582" name="object 105">
            <a:extLst>
              <a:ext uri="{FF2B5EF4-FFF2-40B4-BE49-F238E27FC236}">
                <a16:creationId xmlns:a16="http://schemas.microsoft.com/office/drawing/2014/main" id="{ABB2DAF5-D76B-F8F4-CF44-85834D72D96A}"/>
              </a:ext>
            </a:extLst>
          </p:cNvPr>
          <p:cNvPicPr/>
          <p:nvPr/>
        </p:nvPicPr>
        <p:blipFill>
          <a:blip r:embed="rId5" cstate="print"/>
          <a:stretch>
            <a:fillRect/>
          </a:stretch>
        </p:blipFill>
        <p:spPr>
          <a:xfrm>
            <a:off x="3321617" y="2728209"/>
            <a:ext cx="67812" cy="67812"/>
          </a:xfrm>
          <a:prstGeom prst="rect">
            <a:avLst/>
          </a:prstGeom>
        </p:spPr>
      </p:pic>
      <p:pic>
        <p:nvPicPr>
          <p:cNvPr id="583" name="object 106">
            <a:extLst>
              <a:ext uri="{FF2B5EF4-FFF2-40B4-BE49-F238E27FC236}">
                <a16:creationId xmlns:a16="http://schemas.microsoft.com/office/drawing/2014/main" id="{0DE7F542-E9A7-E058-D6D9-E629B1003F0E}"/>
              </a:ext>
            </a:extLst>
          </p:cNvPr>
          <p:cNvPicPr/>
          <p:nvPr/>
        </p:nvPicPr>
        <p:blipFill>
          <a:blip r:embed="rId13" cstate="print"/>
          <a:stretch>
            <a:fillRect/>
          </a:stretch>
        </p:blipFill>
        <p:spPr>
          <a:xfrm>
            <a:off x="3847165" y="2694299"/>
            <a:ext cx="67812" cy="67818"/>
          </a:xfrm>
          <a:prstGeom prst="rect">
            <a:avLst/>
          </a:prstGeom>
        </p:spPr>
      </p:pic>
      <p:pic>
        <p:nvPicPr>
          <p:cNvPr id="584" name="object 107">
            <a:extLst>
              <a:ext uri="{FF2B5EF4-FFF2-40B4-BE49-F238E27FC236}">
                <a16:creationId xmlns:a16="http://schemas.microsoft.com/office/drawing/2014/main" id="{7C2BC500-77F3-BBF0-3DB1-8973D04D1B72}"/>
              </a:ext>
            </a:extLst>
          </p:cNvPr>
          <p:cNvPicPr/>
          <p:nvPr/>
        </p:nvPicPr>
        <p:blipFill>
          <a:blip r:embed="rId14" cstate="print"/>
          <a:stretch>
            <a:fillRect/>
          </a:stretch>
        </p:blipFill>
        <p:spPr>
          <a:xfrm>
            <a:off x="4372705" y="2756465"/>
            <a:ext cx="67818" cy="67812"/>
          </a:xfrm>
          <a:prstGeom prst="rect">
            <a:avLst/>
          </a:prstGeom>
        </p:spPr>
      </p:pic>
      <p:pic>
        <p:nvPicPr>
          <p:cNvPr id="585" name="object 108">
            <a:extLst>
              <a:ext uri="{FF2B5EF4-FFF2-40B4-BE49-F238E27FC236}">
                <a16:creationId xmlns:a16="http://schemas.microsoft.com/office/drawing/2014/main" id="{544D5539-3EBF-1286-7F63-7ADCFC7C3D9F}"/>
              </a:ext>
            </a:extLst>
          </p:cNvPr>
          <p:cNvPicPr/>
          <p:nvPr/>
        </p:nvPicPr>
        <p:blipFill>
          <a:blip r:embed="rId11" cstate="print"/>
          <a:stretch>
            <a:fillRect/>
          </a:stretch>
        </p:blipFill>
        <p:spPr>
          <a:xfrm>
            <a:off x="4903905" y="2762111"/>
            <a:ext cx="67812" cy="67818"/>
          </a:xfrm>
          <a:prstGeom prst="rect">
            <a:avLst/>
          </a:prstGeom>
        </p:spPr>
      </p:pic>
      <p:pic>
        <p:nvPicPr>
          <p:cNvPr id="586" name="object 109">
            <a:extLst>
              <a:ext uri="{FF2B5EF4-FFF2-40B4-BE49-F238E27FC236}">
                <a16:creationId xmlns:a16="http://schemas.microsoft.com/office/drawing/2014/main" id="{67169D58-3000-D634-9D6A-16BE8CAF8B4A}"/>
              </a:ext>
            </a:extLst>
          </p:cNvPr>
          <p:cNvPicPr/>
          <p:nvPr/>
        </p:nvPicPr>
        <p:blipFill>
          <a:blip r:embed="rId9" cstate="print"/>
          <a:stretch>
            <a:fillRect/>
          </a:stretch>
        </p:blipFill>
        <p:spPr>
          <a:xfrm>
            <a:off x="5429452" y="2824277"/>
            <a:ext cx="67812" cy="67812"/>
          </a:xfrm>
          <a:prstGeom prst="rect">
            <a:avLst/>
          </a:prstGeom>
        </p:spPr>
      </p:pic>
      <p:pic>
        <p:nvPicPr>
          <p:cNvPr id="587" name="object 110">
            <a:extLst>
              <a:ext uri="{FF2B5EF4-FFF2-40B4-BE49-F238E27FC236}">
                <a16:creationId xmlns:a16="http://schemas.microsoft.com/office/drawing/2014/main" id="{8E3D52EB-872D-9B34-AFBF-38BE4517C82A}"/>
              </a:ext>
            </a:extLst>
          </p:cNvPr>
          <p:cNvPicPr/>
          <p:nvPr/>
        </p:nvPicPr>
        <p:blipFill>
          <a:blip r:embed="rId15" cstate="print"/>
          <a:stretch>
            <a:fillRect/>
          </a:stretch>
        </p:blipFill>
        <p:spPr>
          <a:xfrm>
            <a:off x="5954999" y="2767764"/>
            <a:ext cx="67812" cy="67812"/>
          </a:xfrm>
          <a:prstGeom prst="rect">
            <a:avLst/>
          </a:prstGeom>
        </p:spPr>
      </p:pic>
      <p:pic>
        <p:nvPicPr>
          <p:cNvPr id="588" name="object 111">
            <a:extLst>
              <a:ext uri="{FF2B5EF4-FFF2-40B4-BE49-F238E27FC236}">
                <a16:creationId xmlns:a16="http://schemas.microsoft.com/office/drawing/2014/main" id="{002B4E9E-CEE7-D8FC-1E4E-EDBF83204D68}"/>
              </a:ext>
            </a:extLst>
          </p:cNvPr>
          <p:cNvPicPr/>
          <p:nvPr/>
        </p:nvPicPr>
        <p:blipFill>
          <a:blip r:embed="rId16" cstate="print"/>
          <a:stretch>
            <a:fillRect/>
          </a:stretch>
        </p:blipFill>
        <p:spPr>
          <a:xfrm>
            <a:off x="6480546" y="2666049"/>
            <a:ext cx="67812" cy="67812"/>
          </a:xfrm>
          <a:prstGeom prst="rect">
            <a:avLst/>
          </a:prstGeom>
        </p:spPr>
      </p:pic>
      <p:pic>
        <p:nvPicPr>
          <p:cNvPr id="589" name="object 112">
            <a:extLst>
              <a:ext uri="{FF2B5EF4-FFF2-40B4-BE49-F238E27FC236}">
                <a16:creationId xmlns:a16="http://schemas.microsoft.com/office/drawing/2014/main" id="{98669810-6CC3-481B-0FB3-276C49ACA9B5}"/>
              </a:ext>
            </a:extLst>
          </p:cNvPr>
          <p:cNvPicPr/>
          <p:nvPr/>
        </p:nvPicPr>
        <p:blipFill>
          <a:blip r:embed="rId8" cstate="print"/>
          <a:stretch>
            <a:fillRect/>
          </a:stretch>
        </p:blipFill>
        <p:spPr>
          <a:xfrm>
            <a:off x="7006086" y="2733862"/>
            <a:ext cx="67818" cy="67812"/>
          </a:xfrm>
          <a:prstGeom prst="rect">
            <a:avLst/>
          </a:prstGeom>
        </p:spPr>
      </p:pic>
      <p:pic>
        <p:nvPicPr>
          <p:cNvPr id="590" name="object 113">
            <a:extLst>
              <a:ext uri="{FF2B5EF4-FFF2-40B4-BE49-F238E27FC236}">
                <a16:creationId xmlns:a16="http://schemas.microsoft.com/office/drawing/2014/main" id="{2C9D9297-9800-4B05-01B2-35CA44008E04}"/>
              </a:ext>
            </a:extLst>
          </p:cNvPr>
          <p:cNvPicPr/>
          <p:nvPr/>
        </p:nvPicPr>
        <p:blipFill>
          <a:blip r:embed="rId17" cstate="print"/>
          <a:stretch>
            <a:fillRect/>
          </a:stretch>
        </p:blipFill>
        <p:spPr>
          <a:xfrm>
            <a:off x="7537286" y="2683000"/>
            <a:ext cx="67812" cy="67812"/>
          </a:xfrm>
          <a:prstGeom prst="rect">
            <a:avLst/>
          </a:prstGeom>
        </p:spPr>
      </p:pic>
      <p:sp>
        <p:nvSpPr>
          <p:cNvPr id="591" name="object 114">
            <a:extLst>
              <a:ext uri="{FF2B5EF4-FFF2-40B4-BE49-F238E27FC236}">
                <a16:creationId xmlns:a16="http://schemas.microsoft.com/office/drawing/2014/main" id="{1A8225C6-CE03-CEAC-C8B7-5A2ED9D14FA0}"/>
              </a:ext>
            </a:extLst>
          </p:cNvPr>
          <p:cNvSpPr/>
          <p:nvPr/>
        </p:nvSpPr>
        <p:spPr>
          <a:xfrm>
            <a:off x="1600810" y="2424371"/>
            <a:ext cx="5973575" cy="469059"/>
          </a:xfrm>
          <a:custGeom>
            <a:avLst/>
            <a:gdLst/>
            <a:ahLst/>
            <a:cxnLst/>
            <a:rect l="l" t="t" r="r" b="b"/>
            <a:pathLst>
              <a:path w="6566534" h="515620">
                <a:moveTo>
                  <a:pt x="0" y="0"/>
                </a:moveTo>
                <a:lnTo>
                  <a:pt x="192569" y="267112"/>
                </a:lnTo>
              </a:path>
              <a:path w="6566534" h="515620">
                <a:moveTo>
                  <a:pt x="192569" y="267112"/>
                </a:moveTo>
                <a:lnTo>
                  <a:pt x="385145" y="391352"/>
                </a:lnTo>
              </a:path>
              <a:path w="6566534" h="515620">
                <a:moveTo>
                  <a:pt x="385145" y="391352"/>
                </a:moveTo>
                <a:lnTo>
                  <a:pt x="577714" y="403779"/>
                </a:lnTo>
              </a:path>
              <a:path w="6566534" h="515620">
                <a:moveTo>
                  <a:pt x="577714" y="403779"/>
                </a:moveTo>
                <a:lnTo>
                  <a:pt x="776497" y="453475"/>
                </a:lnTo>
              </a:path>
              <a:path w="6566534" h="515620">
                <a:moveTo>
                  <a:pt x="776497" y="453475"/>
                </a:moveTo>
                <a:lnTo>
                  <a:pt x="969066" y="434841"/>
                </a:lnTo>
              </a:path>
              <a:path w="6566534" h="515620">
                <a:moveTo>
                  <a:pt x="969066" y="434841"/>
                </a:moveTo>
                <a:lnTo>
                  <a:pt x="1161636" y="372718"/>
                </a:lnTo>
              </a:path>
              <a:path w="6566534" h="515620">
                <a:moveTo>
                  <a:pt x="1161636" y="372718"/>
                </a:moveTo>
                <a:lnTo>
                  <a:pt x="1354205" y="441047"/>
                </a:lnTo>
              </a:path>
              <a:path w="6566534" h="515620">
                <a:moveTo>
                  <a:pt x="1354205" y="441047"/>
                </a:moveTo>
                <a:lnTo>
                  <a:pt x="1546781" y="273326"/>
                </a:lnTo>
              </a:path>
              <a:path w="6566534" h="515620">
                <a:moveTo>
                  <a:pt x="1546781" y="273326"/>
                </a:moveTo>
                <a:lnTo>
                  <a:pt x="1739350" y="372718"/>
                </a:lnTo>
              </a:path>
              <a:path w="6566534" h="515620">
                <a:moveTo>
                  <a:pt x="1739350" y="372718"/>
                </a:moveTo>
                <a:lnTo>
                  <a:pt x="1832528" y="304388"/>
                </a:lnTo>
              </a:path>
              <a:path w="6566534" h="515620">
                <a:moveTo>
                  <a:pt x="1832528" y="304388"/>
                </a:moveTo>
                <a:lnTo>
                  <a:pt x="1931920" y="304388"/>
                </a:lnTo>
              </a:path>
              <a:path w="6566534" h="515620">
                <a:moveTo>
                  <a:pt x="1931920" y="304388"/>
                </a:moveTo>
                <a:lnTo>
                  <a:pt x="2509634" y="267112"/>
                </a:lnTo>
              </a:path>
              <a:path w="6566534" h="515620">
                <a:moveTo>
                  <a:pt x="2509634" y="267112"/>
                </a:moveTo>
                <a:lnTo>
                  <a:pt x="3087349" y="428627"/>
                </a:lnTo>
              </a:path>
              <a:path w="6566534" h="515620">
                <a:moveTo>
                  <a:pt x="3087349" y="428627"/>
                </a:moveTo>
                <a:lnTo>
                  <a:pt x="3671271" y="298174"/>
                </a:lnTo>
              </a:path>
              <a:path w="6566534" h="515620">
                <a:moveTo>
                  <a:pt x="3671271" y="298174"/>
                </a:moveTo>
                <a:lnTo>
                  <a:pt x="4248985" y="273326"/>
                </a:lnTo>
              </a:path>
              <a:path w="6566534" h="515620">
                <a:moveTo>
                  <a:pt x="4248985" y="273326"/>
                </a:moveTo>
                <a:lnTo>
                  <a:pt x="4826693" y="279540"/>
                </a:lnTo>
              </a:path>
              <a:path w="6566534" h="515620">
                <a:moveTo>
                  <a:pt x="4826693" y="279540"/>
                </a:moveTo>
                <a:lnTo>
                  <a:pt x="5404408" y="285754"/>
                </a:lnTo>
              </a:path>
              <a:path w="6566534" h="515620">
                <a:moveTo>
                  <a:pt x="5404408" y="285754"/>
                </a:moveTo>
                <a:lnTo>
                  <a:pt x="5982123" y="515591"/>
                </a:lnTo>
              </a:path>
              <a:path w="6566534" h="515620">
                <a:moveTo>
                  <a:pt x="5982123" y="515591"/>
                </a:moveTo>
                <a:lnTo>
                  <a:pt x="6566044" y="341656"/>
                </a:lnTo>
              </a:path>
            </a:pathLst>
          </a:custGeom>
          <a:ln w="18634">
            <a:solidFill>
              <a:srgbClr val="9F338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92" name="object 115">
            <a:extLst>
              <a:ext uri="{FF2B5EF4-FFF2-40B4-BE49-F238E27FC236}">
                <a16:creationId xmlns:a16="http://schemas.microsoft.com/office/drawing/2014/main" id="{E330AEE3-DD00-CE97-94D0-31C2F87FAD8F}"/>
              </a:ext>
            </a:extLst>
          </p:cNvPr>
          <p:cNvSpPr/>
          <p:nvPr/>
        </p:nvSpPr>
        <p:spPr>
          <a:xfrm>
            <a:off x="1566976" y="2391974"/>
            <a:ext cx="6035385" cy="531447"/>
          </a:xfrm>
          <a:custGeom>
            <a:avLst/>
            <a:gdLst/>
            <a:ahLst/>
            <a:cxnLst/>
            <a:rect l="l" t="t" r="r" b="b"/>
            <a:pathLst>
              <a:path w="6634480" h="584200">
                <a:moveTo>
                  <a:pt x="34124" y="0"/>
                </a:moveTo>
                <a:lnTo>
                  <a:pt x="20825" y="2688"/>
                </a:lnTo>
                <a:lnTo>
                  <a:pt x="9980" y="10021"/>
                </a:lnTo>
                <a:lnTo>
                  <a:pt x="2676" y="20893"/>
                </a:lnTo>
                <a:lnTo>
                  <a:pt x="0" y="34205"/>
                </a:lnTo>
                <a:lnTo>
                  <a:pt x="2676" y="47504"/>
                </a:lnTo>
                <a:lnTo>
                  <a:pt x="9980" y="58349"/>
                </a:lnTo>
                <a:lnTo>
                  <a:pt x="20825" y="65653"/>
                </a:lnTo>
                <a:lnTo>
                  <a:pt x="34124" y="68329"/>
                </a:lnTo>
                <a:lnTo>
                  <a:pt x="47435" y="65653"/>
                </a:lnTo>
                <a:lnTo>
                  <a:pt x="58308" y="58349"/>
                </a:lnTo>
                <a:lnTo>
                  <a:pt x="65640" y="47504"/>
                </a:lnTo>
                <a:lnTo>
                  <a:pt x="68329" y="34205"/>
                </a:lnTo>
                <a:lnTo>
                  <a:pt x="65640" y="20893"/>
                </a:lnTo>
                <a:lnTo>
                  <a:pt x="58308" y="10021"/>
                </a:lnTo>
                <a:lnTo>
                  <a:pt x="47435" y="2688"/>
                </a:lnTo>
                <a:lnTo>
                  <a:pt x="34124" y="0"/>
                </a:lnTo>
                <a:close/>
              </a:path>
              <a:path w="6634480" h="584200">
                <a:moveTo>
                  <a:pt x="226693" y="267112"/>
                </a:moveTo>
                <a:lnTo>
                  <a:pt x="213394" y="269801"/>
                </a:lnTo>
                <a:lnTo>
                  <a:pt x="202549" y="277133"/>
                </a:lnTo>
                <a:lnTo>
                  <a:pt x="195245" y="288006"/>
                </a:lnTo>
                <a:lnTo>
                  <a:pt x="192569" y="301318"/>
                </a:lnTo>
                <a:lnTo>
                  <a:pt x="195245" y="314616"/>
                </a:lnTo>
                <a:lnTo>
                  <a:pt x="202549" y="325462"/>
                </a:lnTo>
                <a:lnTo>
                  <a:pt x="213394" y="332766"/>
                </a:lnTo>
                <a:lnTo>
                  <a:pt x="226693" y="335442"/>
                </a:lnTo>
                <a:lnTo>
                  <a:pt x="240005" y="332766"/>
                </a:lnTo>
                <a:lnTo>
                  <a:pt x="250877" y="325462"/>
                </a:lnTo>
                <a:lnTo>
                  <a:pt x="258209" y="314616"/>
                </a:lnTo>
                <a:lnTo>
                  <a:pt x="260898" y="301318"/>
                </a:lnTo>
                <a:lnTo>
                  <a:pt x="258209" y="288006"/>
                </a:lnTo>
                <a:lnTo>
                  <a:pt x="250877" y="277133"/>
                </a:lnTo>
                <a:lnTo>
                  <a:pt x="240005" y="269801"/>
                </a:lnTo>
                <a:lnTo>
                  <a:pt x="226693" y="267112"/>
                </a:lnTo>
                <a:close/>
              </a:path>
              <a:path w="6634480" h="584200">
                <a:moveTo>
                  <a:pt x="419262" y="391352"/>
                </a:moveTo>
                <a:lnTo>
                  <a:pt x="405967" y="394041"/>
                </a:lnTo>
                <a:lnTo>
                  <a:pt x="395121" y="401373"/>
                </a:lnTo>
                <a:lnTo>
                  <a:pt x="387815" y="412246"/>
                </a:lnTo>
                <a:lnTo>
                  <a:pt x="385138" y="425557"/>
                </a:lnTo>
                <a:lnTo>
                  <a:pt x="387815" y="438856"/>
                </a:lnTo>
                <a:lnTo>
                  <a:pt x="395121" y="449701"/>
                </a:lnTo>
                <a:lnTo>
                  <a:pt x="405967" y="457005"/>
                </a:lnTo>
                <a:lnTo>
                  <a:pt x="419262" y="459681"/>
                </a:lnTo>
                <a:lnTo>
                  <a:pt x="432575" y="457005"/>
                </a:lnTo>
                <a:lnTo>
                  <a:pt x="443450" y="449701"/>
                </a:lnTo>
                <a:lnTo>
                  <a:pt x="450785" y="438856"/>
                </a:lnTo>
                <a:lnTo>
                  <a:pt x="453475" y="425557"/>
                </a:lnTo>
                <a:lnTo>
                  <a:pt x="450785" y="412246"/>
                </a:lnTo>
                <a:lnTo>
                  <a:pt x="443450" y="401373"/>
                </a:lnTo>
                <a:lnTo>
                  <a:pt x="432575" y="394041"/>
                </a:lnTo>
                <a:lnTo>
                  <a:pt x="419262" y="391352"/>
                </a:lnTo>
                <a:close/>
              </a:path>
              <a:path w="6634480" h="584200">
                <a:moveTo>
                  <a:pt x="611831" y="403779"/>
                </a:moveTo>
                <a:lnTo>
                  <a:pt x="598537" y="406468"/>
                </a:lnTo>
                <a:lnTo>
                  <a:pt x="587694" y="413800"/>
                </a:lnTo>
                <a:lnTo>
                  <a:pt x="580391" y="424673"/>
                </a:lnTo>
                <a:lnTo>
                  <a:pt x="577714" y="437985"/>
                </a:lnTo>
                <a:lnTo>
                  <a:pt x="580391" y="451283"/>
                </a:lnTo>
                <a:lnTo>
                  <a:pt x="587694" y="462128"/>
                </a:lnTo>
                <a:lnTo>
                  <a:pt x="598537" y="469433"/>
                </a:lnTo>
                <a:lnTo>
                  <a:pt x="611831" y="472109"/>
                </a:lnTo>
                <a:lnTo>
                  <a:pt x="625147" y="469433"/>
                </a:lnTo>
                <a:lnTo>
                  <a:pt x="636022" y="462128"/>
                </a:lnTo>
                <a:lnTo>
                  <a:pt x="643355" y="451283"/>
                </a:lnTo>
                <a:lnTo>
                  <a:pt x="646044" y="437985"/>
                </a:lnTo>
                <a:lnTo>
                  <a:pt x="643355" y="424673"/>
                </a:lnTo>
                <a:lnTo>
                  <a:pt x="636022" y="413800"/>
                </a:lnTo>
                <a:lnTo>
                  <a:pt x="625147" y="406468"/>
                </a:lnTo>
                <a:lnTo>
                  <a:pt x="611831" y="403779"/>
                </a:lnTo>
                <a:close/>
              </a:path>
              <a:path w="6634480" h="584200">
                <a:moveTo>
                  <a:pt x="810614" y="453475"/>
                </a:moveTo>
                <a:lnTo>
                  <a:pt x="797320" y="456164"/>
                </a:lnTo>
                <a:lnTo>
                  <a:pt x="786477" y="463496"/>
                </a:lnTo>
                <a:lnTo>
                  <a:pt x="779173" y="474369"/>
                </a:lnTo>
                <a:lnTo>
                  <a:pt x="776497" y="487680"/>
                </a:lnTo>
                <a:lnTo>
                  <a:pt x="779173" y="500979"/>
                </a:lnTo>
                <a:lnTo>
                  <a:pt x="786477" y="511824"/>
                </a:lnTo>
                <a:lnTo>
                  <a:pt x="797320" y="519128"/>
                </a:lnTo>
                <a:lnTo>
                  <a:pt x="810614" y="521805"/>
                </a:lnTo>
                <a:lnTo>
                  <a:pt x="823930" y="519128"/>
                </a:lnTo>
                <a:lnTo>
                  <a:pt x="834805" y="511824"/>
                </a:lnTo>
                <a:lnTo>
                  <a:pt x="842138" y="500979"/>
                </a:lnTo>
                <a:lnTo>
                  <a:pt x="844827" y="487680"/>
                </a:lnTo>
                <a:lnTo>
                  <a:pt x="842138" y="474369"/>
                </a:lnTo>
                <a:lnTo>
                  <a:pt x="834805" y="463496"/>
                </a:lnTo>
                <a:lnTo>
                  <a:pt x="823930" y="456164"/>
                </a:lnTo>
                <a:lnTo>
                  <a:pt x="810614" y="453475"/>
                </a:lnTo>
                <a:close/>
              </a:path>
              <a:path w="6634480" h="584200">
                <a:moveTo>
                  <a:pt x="1003191" y="434834"/>
                </a:moveTo>
                <a:lnTo>
                  <a:pt x="989892" y="437524"/>
                </a:lnTo>
                <a:lnTo>
                  <a:pt x="979047" y="444858"/>
                </a:lnTo>
                <a:lnTo>
                  <a:pt x="971743" y="455734"/>
                </a:lnTo>
                <a:lnTo>
                  <a:pt x="969066" y="469046"/>
                </a:lnTo>
                <a:lnTo>
                  <a:pt x="971743" y="482345"/>
                </a:lnTo>
                <a:lnTo>
                  <a:pt x="979047" y="493190"/>
                </a:lnTo>
                <a:lnTo>
                  <a:pt x="989892" y="500494"/>
                </a:lnTo>
                <a:lnTo>
                  <a:pt x="1003191" y="503171"/>
                </a:lnTo>
                <a:lnTo>
                  <a:pt x="1016502" y="500494"/>
                </a:lnTo>
                <a:lnTo>
                  <a:pt x="1027375" y="493190"/>
                </a:lnTo>
                <a:lnTo>
                  <a:pt x="1034707" y="482345"/>
                </a:lnTo>
                <a:lnTo>
                  <a:pt x="1037396" y="469046"/>
                </a:lnTo>
                <a:lnTo>
                  <a:pt x="1034707" y="455734"/>
                </a:lnTo>
                <a:lnTo>
                  <a:pt x="1027375" y="444858"/>
                </a:lnTo>
                <a:lnTo>
                  <a:pt x="1016502" y="437524"/>
                </a:lnTo>
                <a:lnTo>
                  <a:pt x="1003191" y="434834"/>
                </a:lnTo>
                <a:close/>
              </a:path>
              <a:path w="6634480" h="584200">
                <a:moveTo>
                  <a:pt x="1195760" y="372718"/>
                </a:moveTo>
                <a:lnTo>
                  <a:pt x="1182461" y="375407"/>
                </a:lnTo>
                <a:lnTo>
                  <a:pt x="1171616" y="382739"/>
                </a:lnTo>
                <a:lnTo>
                  <a:pt x="1164312" y="393612"/>
                </a:lnTo>
                <a:lnTo>
                  <a:pt x="1161636" y="406923"/>
                </a:lnTo>
                <a:lnTo>
                  <a:pt x="1164312" y="420222"/>
                </a:lnTo>
                <a:lnTo>
                  <a:pt x="1171616" y="431067"/>
                </a:lnTo>
                <a:lnTo>
                  <a:pt x="1182461" y="438371"/>
                </a:lnTo>
                <a:lnTo>
                  <a:pt x="1195760" y="441047"/>
                </a:lnTo>
                <a:lnTo>
                  <a:pt x="1209071" y="438371"/>
                </a:lnTo>
                <a:lnTo>
                  <a:pt x="1219944" y="431067"/>
                </a:lnTo>
                <a:lnTo>
                  <a:pt x="1227276" y="420222"/>
                </a:lnTo>
                <a:lnTo>
                  <a:pt x="1229965" y="406923"/>
                </a:lnTo>
                <a:lnTo>
                  <a:pt x="1227276" y="393612"/>
                </a:lnTo>
                <a:lnTo>
                  <a:pt x="1219944" y="382739"/>
                </a:lnTo>
                <a:lnTo>
                  <a:pt x="1209071" y="375407"/>
                </a:lnTo>
                <a:lnTo>
                  <a:pt x="1195760" y="372718"/>
                </a:lnTo>
                <a:close/>
              </a:path>
              <a:path w="6634480" h="584200">
                <a:moveTo>
                  <a:pt x="1388329" y="441047"/>
                </a:moveTo>
                <a:lnTo>
                  <a:pt x="1375033" y="443736"/>
                </a:lnTo>
                <a:lnTo>
                  <a:pt x="1364188" y="451068"/>
                </a:lnTo>
                <a:lnTo>
                  <a:pt x="1356882" y="461941"/>
                </a:lnTo>
                <a:lnTo>
                  <a:pt x="1354205" y="475253"/>
                </a:lnTo>
                <a:lnTo>
                  <a:pt x="1356882" y="488552"/>
                </a:lnTo>
                <a:lnTo>
                  <a:pt x="1364188" y="499397"/>
                </a:lnTo>
                <a:lnTo>
                  <a:pt x="1375033" y="506701"/>
                </a:lnTo>
                <a:lnTo>
                  <a:pt x="1388329" y="509377"/>
                </a:lnTo>
                <a:lnTo>
                  <a:pt x="1401641" y="506701"/>
                </a:lnTo>
                <a:lnTo>
                  <a:pt x="1412514" y="499397"/>
                </a:lnTo>
                <a:lnTo>
                  <a:pt x="1419846" y="488552"/>
                </a:lnTo>
                <a:lnTo>
                  <a:pt x="1422535" y="475253"/>
                </a:lnTo>
                <a:lnTo>
                  <a:pt x="1419846" y="461941"/>
                </a:lnTo>
                <a:lnTo>
                  <a:pt x="1412514" y="451068"/>
                </a:lnTo>
                <a:lnTo>
                  <a:pt x="1401641" y="443736"/>
                </a:lnTo>
                <a:lnTo>
                  <a:pt x="1388329" y="441047"/>
                </a:lnTo>
                <a:close/>
              </a:path>
              <a:path w="6634480" h="584200">
                <a:moveTo>
                  <a:pt x="1580898" y="273326"/>
                </a:moveTo>
                <a:lnTo>
                  <a:pt x="1567603" y="276015"/>
                </a:lnTo>
                <a:lnTo>
                  <a:pt x="1556757" y="283347"/>
                </a:lnTo>
                <a:lnTo>
                  <a:pt x="1549451" y="294220"/>
                </a:lnTo>
                <a:lnTo>
                  <a:pt x="1546774" y="307531"/>
                </a:lnTo>
                <a:lnTo>
                  <a:pt x="1549451" y="320830"/>
                </a:lnTo>
                <a:lnTo>
                  <a:pt x="1556757" y="331675"/>
                </a:lnTo>
                <a:lnTo>
                  <a:pt x="1567603" y="338980"/>
                </a:lnTo>
                <a:lnTo>
                  <a:pt x="1580898" y="341656"/>
                </a:lnTo>
                <a:lnTo>
                  <a:pt x="1594214" y="338980"/>
                </a:lnTo>
                <a:lnTo>
                  <a:pt x="1605089" y="331675"/>
                </a:lnTo>
                <a:lnTo>
                  <a:pt x="1612422" y="320830"/>
                </a:lnTo>
                <a:lnTo>
                  <a:pt x="1615111" y="307531"/>
                </a:lnTo>
                <a:lnTo>
                  <a:pt x="1612422" y="294220"/>
                </a:lnTo>
                <a:lnTo>
                  <a:pt x="1605089" y="283347"/>
                </a:lnTo>
                <a:lnTo>
                  <a:pt x="1594214" y="276015"/>
                </a:lnTo>
                <a:lnTo>
                  <a:pt x="1580898" y="273326"/>
                </a:lnTo>
                <a:close/>
              </a:path>
              <a:path w="6634480" h="584200">
                <a:moveTo>
                  <a:pt x="1773475" y="372718"/>
                </a:moveTo>
                <a:lnTo>
                  <a:pt x="1760176" y="375407"/>
                </a:lnTo>
                <a:lnTo>
                  <a:pt x="1749331" y="382739"/>
                </a:lnTo>
                <a:lnTo>
                  <a:pt x="1742027" y="393612"/>
                </a:lnTo>
                <a:lnTo>
                  <a:pt x="1739350" y="406923"/>
                </a:lnTo>
                <a:lnTo>
                  <a:pt x="1742027" y="420222"/>
                </a:lnTo>
                <a:lnTo>
                  <a:pt x="1749331" y="431067"/>
                </a:lnTo>
                <a:lnTo>
                  <a:pt x="1760176" y="438371"/>
                </a:lnTo>
                <a:lnTo>
                  <a:pt x="1773475" y="441047"/>
                </a:lnTo>
                <a:lnTo>
                  <a:pt x="1786786" y="438371"/>
                </a:lnTo>
                <a:lnTo>
                  <a:pt x="1797659" y="431067"/>
                </a:lnTo>
                <a:lnTo>
                  <a:pt x="1804991" y="420222"/>
                </a:lnTo>
                <a:lnTo>
                  <a:pt x="1807680" y="406923"/>
                </a:lnTo>
                <a:lnTo>
                  <a:pt x="1804991" y="393612"/>
                </a:lnTo>
                <a:lnTo>
                  <a:pt x="1797659" y="382739"/>
                </a:lnTo>
                <a:lnTo>
                  <a:pt x="1786786" y="375407"/>
                </a:lnTo>
                <a:lnTo>
                  <a:pt x="1773475" y="372718"/>
                </a:lnTo>
                <a:close/>
              </a:path>
              <a:path w="6634480" h="584200">
                <a:moveTo>
                  <a:pt x="1866653" y="304388"/>
                </a:moveTo>
                <a:lnTo>
                  <a:pt x="1853354" y="307077"/>
                </a:lnTo>
                <a:lnTo>
                  <a:pt x="1842509" y="314409"/>
                </a:lnTo>
                <a:lnTo>
                  <a:pt x="1835204" y="325282"/>
                </a:lnTo>
                <a:lnTo>
                  <a:pt x="1832528" y="338593"/>
                </a:lnTo>
                <a:lnTo>
                  <a:pt x="1835204" y="351892"/>
                </a:lnTo>
                <a:lnTo>
                  <a:pt x="1842509" y="362737"/>
                </a:lnTo>
                <a:lnTo>
                  <a:pt x="1853354" y="370041"/>
                </a:lnTo>
                <a:lnTo>
                  <a:pt x="1866653" y="372718"/>
                </a:lnTo>
                <a:lnTo>
                  <a:pt x="1879964" y="370041"/>
                </a:lnTo>
                <a:lnTo>
                  <a:pt x="1890837" y="362737"/>
                </a:lnTo>
                <a:lnTo>
                  <a:pt x="1898169" y="351892"/>
                </a:lnTo>
                <a:lnTo>
                  <a:pt x="1900858" y="338593"/>
                </a:lnTo>
                <a:lnTo>
                  <a:pt x="1898169" y="325282"/>
                </a:lnTo>
                <a:lnTo>
                  <a:pt x="1890837" y="314409"/>
                </a:lnTo>
                <a:lnTo>
                  <a:pt x="1879964" y="307077"/>
                </a:lnTo>
                <a:lnTo>
                  <a:pt x="1866653" y="304388"/>
                </a:lnTo>
                <a:close/>
              </a:path>
              <a:path w="6634480" h="584200">
                <a:moveTo>
                  <a:pt x="1966044" y="304388"/>
                </a:moveTo>
                <a:lnTo>
                  <a:pt x="1952745" y="307077"/>
                </a:lnTo>
                <a:lnTo>
                  <a:pt x="1941900" y="314409"/>
                </a:lnTo>
                <a:lnTo>
                  <a:pt x="1934596" y="325282"/>
                </a:lnTo>
                <a:lnTo>
                  <a:pt x="1931920" y="338593"/>
                </a:lnTo>
                <a:lnTo>
                  <a:pt x="1934596" y="351892"/>
                </a:lnTo>
                <a:lnTo>
                  <a:pt x="1941900" y="362737"/>
                </a:lnTo>
                <a:lnTo>
                  <a:pt x="1952745" y="370041"/>
                </a:lnTo>
                <a:lnTo>
                  <a:pt x="1966044" y="372718"/>
                </a:lnTo>
                <a:lnTo>
                  <a:pt x="1979355" y="370041"/>
                </a:lnTo>
                <a:lnTo>
                  <a:pt x="1990228" y="362737"/>
                </a:lnTo>
                <a:lnTo>
                  <a:pt x="1997560" y="351892"/>
                </a:lnTo>
                <a:lnTo>
                  <a:pt x="2000249" y="338593"/>
                </a:lnTo>
                <a:lnTo>
                  <a:pt x="1997560" y="325282"/>
                </a:lnTo>
                <a:lnTo>
                  <a:pt x="1990228" y="314409"/>
                </a:lnTo>
                <a:lnTo>
                  <a:pt x="1979355" y="307077"/>
                </a:lnTo>
                <a:lnTo>
                  <a:pt x="1966044" y="304388"/>
                </a:lnTo>
                <a:close/>
              </a:path>
              <a:path w="6634480" h="584200">
                <a:moveTo>
                  <a:pt x="2543759" y="267112"/>
                </a:moveTo>
                <a:lnTo>
                  <a:pt x="2530460" y="269801"/>
                </a:lnTo>
                <a:lnTo>
                  <a:pt x="2519615" y="277133"/>
                </a:lnTo>
                <a:lnTo>
                  <a:pt x="2512311" y="288006"/>
                </a:lnTo>
                <a:lnTo>
                  <a:pt x="2509634" y="301318"/>
                </a:lnTo>
                <a:lnTo>
                  <a:pt x="2512311" y="314616"/>
                </a:lnTo>
                <a:lnTo>
                  <a:pt x="2519615" y="325462"/>
                </a:lnTo>
                <a:lnTo>
                  <a:pt x="2530460" y="332766"/>
                </a:lnTo>
                <a:lnTo>
                  <a:pt x="2543759" y="335442"/>
                </a:lnTo>
                <a:lnTo>
                  <a:pt x="2557070" y="332766"/>
                </a:lnTo>
                <a:lnTo>
                  <a:pt x="2567943" y="325462"/>
                </a:lnTo>
                <a:lnTo>
                  <a:pt x="2575275" y="314616"/>
                </a:lnTo>
                <a:lnTo>
                  <a:pt x="2577964" y="301318"/>
                </a:lnTo>
                <a:lnTo>
                  <a:pt x="2575275" y="288006"/>
                </a:lnTo>
                <a:lnTo>
                  <a:pt x="2567943" y="277133"/>
                </a:lnTo>
                <a:lnTo>
                  <a:pt x="2557070" y="269801"/>
                </a:lnTo>
                <a:lnTo>
                  <a:pt x="2543759" y="267112"/>
                </a:lnTo>
                <a:close/>
              </a:path>
              <a:path w="6634480" h="584200">
                <a:moveTo>
                  <a:pt x="3121466" y="428627"/>
                </a:moveTo>
                <a:lnTo>
                  <a:pt x="3108171" y="431316"/>
                </a:lnTo>
                <a:lnTo>
                  <a:pt x="3097325" y="438648"/>
                </a:lnTo>
                <a:lnTo>
                  <a:pt x="3090019" y="449521"/>
                </a:lnTo>
                <a:lnTo>
                  <a:pt x="3087342" y="462832"/>
                </a:lnTo>
                <a:lnTo>
                  <a:pt x="3090019" y="476131"/>
                </a:lnTo>
                <a:lnTo>
                  <a:pt x="3097325" y="486976"/>
                </a:lnTo>
                <a:lnTo>
                  <a:pt x="3108171" y="494281"/>
                </a:lnTo>
                <a:lnTo>
                  <a:pt x="3121466" y="496957"/>
                </a:lnTo>
                <a:lnTo>
                  <a:pt x="3134782" y="494281"/>
                </a:lnTo>
                <a:lnTo>
                  <a:pt x="3145657" y="486976"/>
                </a:lnTo>
                <a:lnTo>
                  <a:pt x="3152990" y="476131"/>
                </a:lnTo>
                <a:lnTo>
                  <a:pt x="3155679" y="462832"/>
                </a:lnTo>
                <a:lnTo>
                  <a:pt x="3152990" y="449521"/>
                </a:lnTo>
                <a:lnTo>
                  <a:pt x="3145657" y="438648"/>
                </a:lnTo>
                <a:lnTo>
                  <a:pt x="3134782" y="431316"/>
                </a:lnTo>
                <a:lnTo>
                  <a:pt x="3121466" y="428627"/>
                </a:lnTo>
                <a:close/>
              </a:path>
              <a:path w="6634480" h="584200">
                <a:moveTo>
                  <a:pt x="3705395" y="298174"/>
                </a:moveTo>
                <a:lnTo>
                  <a:pt x="3692096" y="300863"/>
                </a:lnTo>
                <a:lnTo>
                  <a:pt x="3681251" y="308195"/>
                </a:lnTo>
                <a:lnTo>
                  <a:pt x="3673947" y="319068"/>
                </a:lnTo>
                <a:lnTo>
                  <a:pt x="3671271" y="332379"/>
                </a:lnTo>
                <a:lnTo>
                  <a:pt x="3673947" y="345678"/>
                </a:lnTo>
                <a:lnTo>
                  <a:pt x="3681251" y="356523"/>
                </a:lnTo>
                <a:lnTo>
                  <a:pt x="3692096" y="363827"/>
                </a:lnTo>
                <a:lnTo>
                  <a:pt x="3705395" y="366504"/>
                </a:lnTo>
                <a:lnTo>
                  <a:pt x="3718706" y="363827"/>
                </a:lnTo>
                <a:lnTo>
                  <a:pt x="3729579" y="356523"/>
                </a:lnTo>
                <a:lnTo>
                  <a:pt x="3736911" y="345678"/>
                </a:lnTo>
                <a:lnTo>
                  <a:pt x="3739600" y="332379"/>
                </a:lnTo>
                <a:lnTo>
                  <a:pt x="3736911" y="319068"/>
                </a:lnTo>
                <a:lnTo>
                  <a:pt x="3729579" y="308195"/>
                </a:lnTo>
                <a:lnTo>
                  <a:pt x="3718706" y="300863"/>
                </a:lnTo>
                <a:lnTo>
                  <a:pt x="3705395" y="298174"/>
                </a:lnTo>
                <a:close/>
              </a:path>
              <a:path w="6634480" h="584200">
                <a:moveTo>
                  <a:pt x="4283110" y="273326"/>
                </a:moveTo>
                <a:lnTo>
                  <a:pt x="4269811" y="276015"/>
                </a:lnTo>
                <a:lnTo>
                  <a:pt x="4258966" y="283347"/>
                </a:lnTo>
                <a:lnTo>
                  <a:pt x="4251662" y="294220"/>
                </a:lnTo>
                <a:lnTo>
                  <a:pt x="4248985" y="307531"/>
                </a:lnTo>
                <a:lnTo>
                  <a:pt x="4251662" y="320830"/>
                </a:lnTo>
                <a:lnTo>
                  <a:pt x="4258966" y="331675"/>
                </a:lnTo>
                <a:lnTo>
                  <a:pt x="4269811" y="338980"/>
                </a:lnTo>
                <a:lnTo>
                  <a:pt x="4283110" y="341656"/>
                </a:lnTo>
                <a:lnTo>
                  <a:pt x="4296421" y="338980"/>
                </a:lnTo>
                <a:lnTo>
                  <a:pt x="4307294" y="331675"/>
                </a:lnTo>
                <a:lnTo>
                  <a:pt x="4314626" y="320830"/>
                </a:lnTo>
                <a:lnTo>
                  <a:pt x="4317315" y="307531"/>
                </a:lnTo>
                <a:lnTo>
                  <a:pt x="4314626" y="294220"/>
                </a:lnTo>
                <a:lnTo>
                  <a:pt x="4307294" y="283347"/>
                </a:lnTo>
                <a:lnTo>
                  <a:pt x="4296421" y="276015"/>
                </a:lnTo>
                <a:lnTo>
                  <a:pt x="4283110" y="273326"/>
                </a:lnTo>
                <a:close/>
              </a:path>
              <a:path w="6634480" h="584200">
                <a:moveTo>
                  <a:pt x="4860817" y="279540"/>
                </a:moveTo>
                <a:lnTo>
                  <a:pt x="4847523" y="282229"/>
                </a:lnTo>
                <a:lnTo>
                  <a:pt x="4836680" y="289561"/>
                </a:lnTo>
                <a:lnTo>
                  <a:pt x="4829376" y="300434"/>
                </a:lnTo>
                <a:lnTo>
                  <a:pt x="4826700" y="313745"/>
                </a:lnTo>
                <a:lnTo>
                  <a:pt x="4829376" y="327044"/>
                </a:lnTo>
                <a:lnTo>
                  <a:pt x="4836680" y="337889"/>
                </a:lnTo>
                <a:lnTo>
                  <a:pt x="4847523" y="345193"/>
                </a:lnTo>
                <a:lnTo>
                  <a:pt x="4860817" y="347870"/>
                </a:lnTo>
                <a:lnTo>
                  <a:pt x="4874133" y="345193"/>
                </a:lnTo>
                <a:lnTo>
                  <a:pt x="4885008" y="337889"/>
                </a:lnTo>
                <a:lnTo>
                  <a:pt x="4892341" y="327044"/>
                </a:lnTo>
                <a:lnTo>
                  <a:pt x="4895030" y="313745"/>
                </a:lnTo>
                <a:lnTo>
                  <a:pt x="4892341" y="300434"/>
                </a:lnTo>
                <a:lnTo>
                  <a:pt x="4885008" y="289561"/>
                </a:lnTo>
                <a:lnTo>
                  <a:pt x="4874133" y="282229"/>
                </a:lnTo>
                <a:lnTo>
                  <a:pt x="4860817" y="279540"/>
                </a:lnTo>
                <a:close/>
              </a:path>
              <a:path w="6634480" h="584200">
                <a:moveTo>
                  <a:pt x="5438532" y="285746"/>
                </a:moveTo>
                <a:lnTo>
                  <a:pt x="5425238" y="288436"/>
                </a:lnTo>
                <a:lnTo>
                  <a:pt x="5414395" y="295771"/>
                </a:lnTo>
                <a:lnTo>
                  <a:pt x="5407091" y="306646"/>
                </a:lnTo>
                <a:lnTo>
                  <a:pt x="5404415" y="319959"/>
                </a:lnTo>
                <a:lnTo>
                  <a:pt x="5407091" y="333258"/>
                </a:lnTo>
                <a:lnTo>
                  <a:pt x="5414395" y="344103"/>
                </a:lnTo>
                <a:lnTo>
                  <a:pt x="5425238" y="351407"/>
                </a:lnTo>
                <a:lnTo>
                  <a:pt x="5438532" y="354083"/>
                </a:lnTo>
                <a:lnTo>
                  <a:pt x="5451845" y="351407"/>
                </a:lnTo>
                <a:lnTo>
                  <a:pt x="5462720" y="344103"/>
                </a:lnTo>
                <a:lnTo>
                  <a:pt x="5470055" y="333258"/>
                </a:lnTo>
                <a:lnTo>
                  <a:pt x="5472745" y="319959"/>
                </a:lnTo>
                <a:lnTo>
                  <a:pt x="5470055" y="306646"/>
                </a:lnTo>
                <a:lnTo>
                  <a:pt x="5462720" y="295771"/>
                </a:lnTo>
                <a:lnTo>
                  <a:pt x="5451845" y="288436"/>
                </a:lnTo>
                <a:lnTo>
                  <a:pt x="5438532" y="285746"/>
                </a:lnTo>
                <a:close/>
              </a:path>
              <a:path w="6634480" h="584200">
                <a:moveTo>
                  <a:pt x="6016247" y="515591"/>
                </a:moveTo>
                <a:lnTo>
                  <a:pt x="6002948" y="518280"/>
                </a:lnTo>
                <a:lnTo>
                  <a:pt x="5992103" y="525612"/>
                </a:lnTo>
                <a:lnTo>
                  <a:pt x="5984799" y="536485"/>
                </a:lnTo>
                <a:lnTo>
                  <a:pt x="5982122" y="549796"/>
                </a:lnTo>
                <a:lnTo>
                  <a:pt x="5984799" y="563095"/>
                </a:lnTo>
                <a:lnTo>
                  <a:pt x="5992103" y="573940"/>
                </a:lnTo>
                <a:lnTo>
                  <a:pt x="6002948" y="581244"/>
                </a:lnTo>
                <a:lnTo>
                  <a:pt x="6016247" y="583921"/>
                </a:lnTo>
                <a:lnTo>
                  <a:pt x="6029559" y="581244"/>
                </a:lnTo>
                <a:lnTo>
                  <a:pt x="6040435" y="573940"/>
                </a:lnTo>
                <a:lnTo>
                  <a:pt x="6047769" y="563095"/>
                </a:lnTo>
                <a:lnTo>
                  <a:pt x="6050460" y="549796"/>
                </a:lnTo>
                <a:lnTo>
                  <a:pt x="6047769" y="536485"/>
                </a:lnTo>
                <a:lnTo>
                  <a:pt x="6040435" y="525612"/>
                </a:lnTo>
                <a:lnTo>
                  <a:pt x="6029559" y="518280"/>
                </a:lnTo>
                <a:lnTo>
                  <a:pt x="6016247" y="515591"/>
                </a:lnTo>
                <a:close/>
              </a:path>
              <a:path w="6634480" h="584200">
                <a:moveTo>
                  <a:pt x="6600168" y="341656"/>
                </a:moveTo>
                <a:lnTo>
                  <a:pt x="6586874" y="344345"/>
                </a:lnTo>
                <a:lnTo>
                  <a:pt x="6576031" y="351677"/>
                </a:lnTo>
                <a:lnTo>
                  <a:pt x="6568727" y="362550"/>
                </a:lnTo>
                <a:lnTo>
                  <a:pt x="6566051" y="375861"/>
                </a:lnTo>
                <a:lnTo>
                  <a:pt x="6568727" y="389160"/>
                </a:lnTo>
                <a:lnTo>
                  <a:pt x="6576031" y="400005"/>
                </a:lnTo>
                <a:lnTo>
                  <a:pt x="6586874" y="407309"/>
                </a:lnTo>
                <a:lnTo>
                  <a:pt x="6600168" y="409986"/>
                </a:lnTo>
                <a:lnTo>
                  <a:pt x="6613484" y="407309"/>
                </a:lnTo>
                <a:lnTo>
                  <a:pt x="6624359" y="400005"/>
                </a:lnTo>
                <a:lnTo>
                  <a:pt x="6631692" y="389160"/>
                </a:lnTo>
                <a:lnTo>
                  <a:pt x="6634381" y="375861"/>
                </a:lnTo>
                <a:lnTo>
                  <a:pt x="6631692" y="362550"/>
                </a:lnTo>
                <a:lnTo>
                  <a:pt x="6624359" y="351677"/>
                </a:lnTo>
                <a:lnTo>
                  <a:pt x="6613484" y="344345"/>
                </a:lnTo>
                <a:lnTo>
                  <a:pt x="6600168" y="341656"/>
                </a:lnTo>
                <a:close/>
              </a:path>
            </a:pathLst>
          </a:custGeom>
          <a:solidFill>
            <a:srgbClr val="9F33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593" name="object 116">
            <a:extLst>
              <a:ext uri="{FF2B5EF4-FFF2-40B4-BE49-F238E27FC236}">
                <a16:creationId xmlns:a16="http://schemas.microsoft.com/office/drawing/2014/main" id="{A9B69134-5E59-1633-FF7A-97D34D02BCB8}"/>
              </a:ext>
            </a:extLst>
          </p:cNvPr>
          <p:cNvPicPr/>
          <p:nvPr/>
        </p:nvPicPr>
        <p:blipFill>
          <a:blip r:embed="rId18" cstate="print"/>
          <a:stretch>
            <a:fillRect/>
          </a:stretch>
        </p:blipFill>
        <p:spPr>
          <a:xfrm>
            <a:off x="1564150" y="2389147"/>
            <a:ext cx="67812" cy="67812"/>
          </a:xfrm>
          <a:prstGeom prst="rect">
            <a:avLst/>
          </a:prstGeom>
        </p:spPr>
      </p:pic>
      <p:pic>
        <p:nvPicPr>
          <p:cNvPr id="594" name="object 117">
            <a:extLst>
              <a:ext uri="{FF2B5EF4-FFF2-40B4-BE49-F238E27FC236}">
                <a16:creationId xmlns:a16="http://schemas.microsoft.com/office/drawing/2014/main" id="{F65C1A2D-9A52-BFFD-B35A-43E6AD4FD987}"/>
              </a:ext>
            </a:extLst>
          </p:cNvPr>
          <p:cNvPicPr/>
          <p:nvPr/>
        </p:nvPicPr>
        <p:blipFill>
          <a:blip r:embed="rId19" cstate="print"/>
          <a:stretch>
            <a:fillRect/>
          </a:stretch>
        </p:blipFill>
        <p:spPr>
          <a:xfrm>
            <a:off x="1739330" y="2632140"/>
            <a:ext cx="67812" cy="67812"/>
          </a:xfrm>
          <a:prstGeom prst="rect">
            <a:avLst/>
          </a:prstGeom>
        </p:spPr>
      </p:pic>
      <p:pic>
        <p:nvPicPr>
          <p:cNvPr id="595" name="object 118">
            <a:extLst>
              <a:ext uri="{FF2B5EF4-FFF2-40B4-BE49-F238E27FC236}">
                <a16:creationId xmlns:a16="http://schemas.microsoft.com/office/drawing/2014/main" id="{B9A019B3-1BDF-ADFF-A51F-03E57763AB49}"/>
              </a:ext>
            </a:extLst>
          </p:cNvPr>
          <p:cNvPicPr/>
          <p:nvPr/>
        </p:nvPicPr>
        <p:blipFill>
          <a:blip r:embed="rId20" cstate="print"/>
          <a:stretch>
            <a:fillRect/>
          </a:stretch>
        </p:blipFill>
        <p:spPr>
          <a:xfrm>
            <a:off x="1914510" y="2745160"/>
            <a:ext cx="67818" cy="67812"/>
          </a:xfrm>
          <a:prstGeom prst="rect">
            <a:avLst/>
          </a:prstGeom>
        </p:spPr>
      </p:pic>
      <p:pic>
        <p:nvPicPr>
          <p:cNvPr id="596" name="object 119">
            <a:extLst>
              <a:ext uri="{FF2B5EF4-FFF2-40B4-BE49-F238E27FC236}">
                <a16:creationId xmlns:a16="http://schemas.microsoft.com/office/drawing/2014/main" id="{1CD2AC3D-B2B6-44A6-B3AF-F056C2DA46B9}"/>
              </a:ext>
            </a:extLst>
          </p:cNvPr>
          <p:cNvPicPr/>
          <p:nvPr/>
        </p:nvPicPr>
        <p:blipFill>
          <a:blip r:embed="rId21" cstate="print"/>
          <a:stretch>
            <a:fillRect/>
          </a:stretch>
        </p:blipFill>
        <p:spPr>
          <a:xfrm>
            <a:off x="2089697" y="2756465"/>
            <a:ext cx="67812" cy="67812"/>
          </a:xfrm>
          <a:prstGeom prst="rect">
            <a:avLst/>
          </a:prstGeom>
        </p:spPr>
      </p:pic>
      <p:pic>
        <p:nvPicPr>
          <p:cNvPr id="597" name="object 120">
            <a:extLst>
              <a:ext uri="{FF2B5EF4-FFF2-40B4-BE49-F238E27FC236}">
                <a16:creationId xmlns:a16="http://schemas.microsoft.com/office/drawing/2014/main" id="{DFA1E184-A79D-570A-D55E-7971DD7CF226}"/>
              </a:ext>
            </a:extLst>
          </p:cNvPr>
          <p:cNvPicPr/>
          <p:nvPr/>
        </p:nvPicPr>
        <p:blipFill>
          <a:blip r:embed="rId18" cstate="print"/>
          <a:stretch>
            <a:fillRect/>
          </a:stretch>
        </p:blipFill>
        <p:spPr>
          <a:xfrm>
            <a:off x="2270530" y="2801673"/>
            <a:ext cx="67812" cy="67812"/>
          </a:xfrm>
          <a:prstGeom prst="rect">
            <a:avLst/>
          </a:prstGeom>
        </p:spPr>
      </p:pic>
      <p:pic>
        <p:nvPicPr>
          <p:cNvPr id="598" name="object 121">
            <a:extLst>
              <a:ext uri="{FF2B5EF4-FFF2-40B4-BE49-F238E27FC236}">
                <a16:creationId xmlns:a16="http://schemas.microsoft.com/office/drawing/2014/main" id="{6BAF5C01-8861-C1AB-1CC4-33899AB6A36B}"/>
              </a:ext>
            </a:extLst>
          </p:cNvPr>
          <p:cNvPicPr/>
          <p:nvPr/>
        </p:nvPicPr>
        <p:blipFill>
          <a:blip r:embed="rId22" cstate="print"/>
          <a:stretch>
            <a:fillRect/>
          </a:stretch>
        </p:blipFill>
        <p:spPr>
          <a:xfrm>
            <a:off x="2445710" y="2784716"/>
            <a:ext cx="67812" cy="67818"/>
          </a:xfrm>
          <a:prstGeom prst="rect">
            <a:avLst/>
          </a:prstGeom>
        </p:spPr>
      </p:pic>
      <p:pic>
        <p:nvPicPr>
          <p:cNvPr id="599" name="object 122">
            <a:extLst>
              <a:ext uri="{FF2B5EF4-FFF2-40B4-BE49-F238E27FC236}">
                <a16:creationId xmlns:a16="http://schemas.microsoft.com/office/drawing/2014/main" id="{45F6E43B-2D80-6C03-6DFB-5A3B6506B8AD}"/>
              </a:ext>
            </a:extLst>
          </p:cNvPr>
          <p:cNvPicPr/>
          <p:nvPr/>
        </p:nvPicPr>
        <p:blipFill>
          <a:blip r:embed="rId18" cstate="print"/>
          <a:stretch>
            <a:fillRect/>
          </a:stretch>
        </p:blipFill>
        <p:spPr>
          <a:xfrm>
            <a:off x="2620890" y="2728209"/>
            <a:ext cx="67812" cy="67812"/>
          </a:xfrm>
          <a:prstGeom prst="rect">
            <a:avLst/>
          </a:prstGeom>
        </p:spPr>
      </p:pic>
      <p:pic>
        <p:nvPicPr>
          <p:cNvPr id="600" name="object 123">
            <a:extLst>
              <a:ext uri="{FF2B5EF4-FFF2-40B4-BE49-F238E27FC236}">
                <a16:creationId xmlns:a16="http://schemas.microsoft.com/office/drawing/2014/main" id="{9A234E7E-6036-49ED-E5BA-481158CCFEAC}"/>
              </a:ext>
            </a:extLst>
          </p:cNvPr>
          <p:cNvPicPr/>
          <p:nvPr/>
        </p:nvPicPr>
        <p:blipFill>
          <a:blip r:embed="rId23" cstate="print"/>
          <a:stretch>
            <a:fillRect/>
          </a:stretch>
        </p:blipFill>
        <p:spPr>
          <a:xfrm>
            <a:off x="2796070" y="2790368"/>
            <a:ext cx="67812" cy="67812"/>
          </a:xfrm>
          <a:prstGeom prst="rect">
            <a:avLst/>
          </a:prstGeom>
        </p:spPr>
      </p:pic>
      <p:pic>
        <p:nvPicPr>
          <p:cNvPr id="601" name="object 124">
            <a:extLst>
              <a:ext uri="{FF2B5EF4-FFF2-40B4-BE49-F238E27FC236}">
                <a16:creationId xmlns:a16="http://schemas.microsoft.com/office/drawing/2014/main" id="{40EA9A91-79ED-3DB0-8481-18BF3EEBFFD7}"/>
              </a:ext>
            </a:extLst>
          </p:cNvPr>
          <p:cNvPicPr/>
          <p:nvPr/>
        </p:nvPicPr>
        <p:blipFill>
          <a:blip r:embed="rId24" cstate="print"/>
          <a:stretch>
            <a:fillRect/>
          </a:stretch>
        </p:blipFill>
        <p:spPr>
          <a:xfrm>
            <a:off x="2971251" y="2637792"/>
            <a:ext cx="67818" cy="67812"/>
          </a:xfrm>
          <a:prstGeom prst="rect">
            <a:avLst/>
          </a:prstGeom>
        </p:spPr>
      </p:pic>
      <p:pic>
        <p:nvPicPr>
          <p:cNvPr id="602" name="object 125">
            <a:extLst>
              <a:ext uri="{FF2B5EF4-FFF2-40B4-BE49-F238E27FC236}">
                <a16:creationId xmlns:a16="http://schemas.microsoft.com/office/drawing/2014/main" id="{3B2BCAEF-C334-9B05-B0AB-3F4C296464FA}"/>
              </a:ext>
            </a:extLst>
          </p:cNvPr>
          <p:cNvPicPr/>
          <p:nvPr/>
        </p:nvPicPr>
        <p:blipFill>
          <a:blip r:embed="rId25" cstate="print"/>
          <a:stretch>
            <a:fillRect/>
          </a:stretch>
        </p:blipFill>
        <p:spPr>
          <a:xfrm>
            <a:off x="3146437" y="2666049"/>
            <a:ext cx="152576" cy="129972"/>
          </a:xfrm>
          <a:prstGeom prst="rect">
            <a:avLst/>
          </a:prstGeom>
        </p:spPr>
      </p:pic>
      <p:pic>
        <p:nvPicPr>
          <p:cNvPr id="603" name="object 126">
            <a:extLst>
              <a:ext uri="{FF2B5EF4-FFF2-40B4-BE49-F238E27FC236}">
                <a16:creationId xmlns:a16="http://schemas.microsoft.com/office/drawing/2014/main" id="{F6F2B93F-B13C-9527-DF69-06FDAF56405B}"/>
              </a:ext>
            </a:extLst>
          </p:cNvPr>
          <p:cNvPicPr/>
          <p:nvPr/>
        </p:nvPicPr>
        <p:blipFill>
          <a:blip r:embed="rId19" cstate="print"/>
          <a:stretch>
            <a:fillRect/>
          </a:stretch>
        </p:blipFill>
        <p:spPr>
          <a:xfrm>
            <a:off x="3321617" y="2666049"/>
            <a:ext cx="67812" cy="67812"/>
          </a:xfrm>
          <a:prstGeom prst="rect">
            <a:avLst/>
          </a:prstGeom>
        </p:spPr>
      </p:pic>
      <p:pic>
        <p:nvPicPr>
          <p:cNvPr id="604" name="object 127">
            <a:extLst>
              <a:ext uri="{FF2B5EF4-FFF2-40B4-BE49-F238E27FC236}">
                <a16:creationId xmlns:a16="http://schemas.microsoft.com/office/drawing/2014/main" id="{949C0701-2BFC-4935-50BA-F52E7BE43CFD}"/>
              </a:ext>
            </a:extLst>
          </p:cNvPr>
          <p:cNvPicPr/>
          <p:nvPr/>
        </p:nvPicPr>
        <p:blipFill>
          <a:blip r:embed="rId18" cstate="print"/>
          <a:stretch>
            <a:fillRect/>
          </a:stretch>
        </p:blipFill>
        <p:spPr>
          <a:xfrm>
            <a:off x="3847165" y="2632140"/>
            <a:ext cx="67812" cy="67812"/>
          </a:xfrm>
          <a:prstGeom prst="rect">
            <a:avLst/>
          </a:prstGeom>
        </p:spPr>
      </p:pic>
      <p:pic>
        <p:nvPicPr>
          <p:cNvPr id="605" name="object 128">
            <a:extLst>
              <a:ext uri="{FF2B5EF4-FFF2-40B4-BE49-F238E27FC236}">
                <a16:creationId xmlns:a16="http://schemas.microsoft.com/office/drawing/2014/main" id="{56A06262-EE80-1D91-8586-59BDB5EF43C3}"/>
              </a:ext>
            </a:extLst>
          </p:cNvPr>
          <p:cNvPicPr/>
          <p:nvPr/>
        </p:nvPicPr>
        <p:blipFill>
          <a:blip r:embed="rId26" cstate="print"/>
          <a:stretch>
            <a:fillRect/>
          </a:stretch>
        </p:blipFill>
        <p:spPr>
          <a:xfrm>
            <a:off x="4372705" y="2779069"/>
            <a:ext cx="67818" cy="67812"/>
          </a:xfrm>
          <a:prstGeom prst="rect">
            <a:avLst/>
          </a:prstGeom>
        </p:spPr>
      </p:pic>
      <p:pic>
        <p:nvPicPr>
          <p:cNvPr id="606" name="object 129">
            <a:extLst>
              <a:ext uri="{FF2B5EF4-FFF2-40B4-BE49-F238E27FC236}">
                <a16:creationId xmlns:a16="http://schemas.microsoft.com/office/drawing/2014/main" id="{A90E780F-C378-5E24-76E7-25D9C3D540A7}"/>
              </a:ext>
            </a:extLst>
          </p:cNvPr>
          <p:cNvPicPr/>
          <p:nvPr/>
        </p:nvPicPr>
        <p:blipFill>
          <a:blip r:embed="rId27" cstate="print"/>
          <a:stretch>
            <a:fillRect/>
          </a:stretch>
        </p:blipFill>
        <p:spPr>
          <a:xfrm>
            <a:off x="4903905" y="2660396"/>
            <a:ext cx="67812" cy="67812"/>
          </a:xfrm>
          <a:prstGeom prst="rect">
            <a:avLst/>
          </a:prstGeom>
        </p:spPr>
      </p:pic>
      <p:pic>
        <p:nvPicPr>
          <p:cNvPr id="607" name="object 130">
            <a:extLst>
              <a:ext uri="{FF2B5EF4-FFF2-40B4-BE49-F238E27FC236}">
                <a16:creationId xmlns:a16="http://schemas.microsoft.com/office/drawing/2014/main" id="{4318D140-25FF-1A69-B430-3898789BC468}"/>
              </a:ext>
            </a:extLst>
          </p:cNvPr>
          <p:cNvPicPr/>
          <p:nvPr/>
        </p:nvPicPr>
        <p:blipFill>
          <a:blip r:embed="rId28" cstate="print"/>
          <a:stretch>
            <a:fillRect/>
          </a:stretch>
        </p:blipFill>
        <p:spPr>
          <a:xfrm>
            <a:off x="5429452" y="2637792"/>
            <a:ext cx="67812" cy="67812"/>
          </a:xfrm>
          <a:prstGeom prst="rect">
            <a:avLst/>
          </a:prstGeom>
        </p:spPr>
      </p:pic>
      <p:pic>
        <p:nvPicPr>
          <p:cNvPr id="608" name="object 131">
            <a:extLst>
              <a:ext uri="{FF2B5EF4-FFF2-40B4-BE49-F238E27FC236}">
                <a16:creationId xmlns:a16="http://schemas.microsoft.com/office/drawing/2014/main" id="{5A7728C1-180D-B0AF-1700-73C7E6E5E153}"/>
              </a:ext>
            </a:extLst>
          </p:cNvPr>
          <p:cNvPicPr/>
          <p:nvPr/>
        </p:nvPicPr>
        <p:blipFill>
          <a:blip r:embed="rId29" cstate="print"/>
          <a:stretch>
            <a:fillRect/>
          </a:stretch>
        </p:blipFill>
        <p:spPr>
          <a:xfrm>
            <a:off x="5954999" y="2643445"/>
            <a:ext cx="67812" cy="67812"/>
          </a:xfrm>
          <a:prstGeom prst="rect">
            <a:avLst/>
          </a:prstGeom>
        </p:spPr>
      </p:pic>
      <p:pic>
        <p:nvPicPr>
          <p:cNvPr id="609" name="object 132">
            <a:extLst>
              <a:ext uri="{FF2B5EF4-FFF2-40B4-BE49-F238E27FC236}">
                <a16:creationId xmlns:a16="http://schemas.microsoft.com/office/drawing/2014/main" id="{AD8C040F-0DE7-1682-E15D-640276948735}"/>
              </a:ext>
            </a:extLst>
          </p:cNvPr>
          <p:cNvPicPr/>
          <p:nvPr/>
        </p:nvPicPr>
        <p:blipFill>
          <a:blip r:embed="rId30" cstate="print"/>
          <a:stretch>
            <a:fillRect/>
          </a:stretch>
        </p:blipFill>
        <p:spPr>
          <a:xfrm>
            <a:off x="6480546" y="2649091"/>
            <a:ext cx="67812" cy="67818"/>
          </a:xfrm>
          <a:prstGeom prst="rect">
            <a:avLst/>
          </a:prstGeom>
        </p:spPr>
      </p:pic>
      <p:pic>
        <p:nvPicPr>
          <p:cNvPr id="610" name="object 133">
            <a:extLst>
              <a:ext uri="{FF2B5EF4-FFF2-40B4-BE49-F238E27FC236}">
                <a16:creationId xmlns:a16="http://schemas.microsoft.com/office/drawing/2014/main" id="{822747AC-6199-39BF-44FB-CDF9F29606D8}"/>
              </a:ext>
            </a:extLst>
          </p:cNvPr>
          <p:cNvPicPr/>
          <p:nvPr/>
        </p:nvPicPr>
        <p:blipFill>
          <a:blip r:embed="rId20" cstate="print"/>
          <a:stretch>
            <a:fillRect/>
          </a:stretch>
        </p:blipFill>
        <p:spPr>
          <a:xfrm>
            <a:off x="7006086" y="2858180"/>
            <a:ext cx="67818" cy="67812"/>
          </a:xfrm>
          <a:prstGeom prst="rect">
            <a:avLst/>
          </a:prstGeom>
        </p:spPr>
      </p:pic>
      <p:pic>
        <p:nvPicPr>
          <p:cNvPr id="611" name="object 134">
            <a:extLst>
              <a:ext uri="{FF2B5EF4-FFF2-40B4-BE49-F238E27FC236}">
                <a16:creationId xmlns:a16="http://schemas.microsoft.com/office/drawing/2014/main" id="{44A3EE36-D5C0-99AD-9FA7-4F661CAD329D}"/>
              </a:ext>
            </a:extLst>
          </p:cNvPr>
          <p:cNvPicPr/>
          <p:nvPr/>
        </p:nvPicPr>
        <p:blipFill>
          <a:blip r:embed="rId21" cstate="print"/>
          <a:stretch>
            <a:fillRect/>
          </a:stretch>
        </p:blipFill>
        <p:spPr>
          <a:xfrm>
            <a:off x="7537286" y="2699952"/>
            <a:ext cx="67812" cy="67812"/>
          </a:xfrm>
          <a:prstGeom prst="rect">
            <a:avLst/>
          </a:prstGeom>
        </p:spPr>
      </p:pic>
      <p:sp>
        <p:nvSpPr>
          <p:cNvPr id="613" name="object 13">
            <a:extLst>
              <a:ext uri="{FF2B5EF4-FFF2-40B4-BE49-F238E27FC236}">
                <a16:creationId xmlns:a16="http://schemas.microsoft.com/office/drawing/2014/main" id="{CAA1B7BA-F446-E845-F2C3-949EADD325DD}"/>
              </a:ext>
            </a:extLst>
          </p:cNvPr>
          <p:cNvSpPr txBox="1"/>
          <p:nvPr/>
        </p:nvSpPr>
        <p:spPr>
          <a:xfrm>
            <a:off x="1629201" y="1653149"/>
            <a:ext cx="1548169" cy="304124"/>
          </a:xfrm>
          <a:prstGeom prst="rect">
            <a:avLst/>
          </a:prstGeom>
        </p:spPr>
        <p:txBody>
          <a:bodyPr vert="horz" wrap="square" lIns="0" tIns="42357" rIns="0" bIns="0" rtlCol="0">
            <a:spAutoFit/>
          </a:bodyPr>
          <a:lstStyle/>
          <a:p>
            <a:pPr marL="7701" marR="3081" lvl="0" indent="-385" algn="ctr">
              <a:spcBef>
                <a:spcPts val="334"/>
              </a:spcBef>
              <a:defRPr/>
            </a:pPr>
            <a:r>
              <a:rPr lang="es-ES" sz="849" b="1" spc="-6" err="1">
                <a:solidFill>
                  <a:srgbClr val="7A45B8"/>
                </a:solidFill>
                <a:cs typeface="Arial"/>
              </a:rPr>
              <a:t>ADvocate</a:t>
            </a:r>
            <a:r>
              <a:rPr lang="es-ES" sz="849" b="1" spc="-12">
                <a:solidFill>
                  <a:srgbClr val="7A45B8"/>
                </a:solidFill>
                <a:cs typeface="Arial"/>
              </a:rPr>
              <a:t> </a:t>
            </a:r>
            <a:r>
              <a:rPr lang="es-ES" sz="849" b="1">
                <a:solidFill>
                  <a:srgbClr val="7A45B8"/>
                </a:solidFill>
                <a:cs typeface="Arial"/>
              </a:rPr>
              <a:t>1</a:t>
            </a:r>
            <a:r>
              <a:rPr lang="es-ES" sz="849" b="1" spc="-9">
                <a:solidFill>
                  <a:srgbClr val="7A45B8"/>
                </a:solidFill>
                <a:cs typeface="Arial"/>
              </a:rPr>
              <a:t> </a:t>
            </a:r>
            <a:r>
              <a:rPr lang="es-ES" sz="849" b="1">
                <a:solidFill>
                  <a:srgbClr val="7A45B8"/>
                </a:solidFill>
                <a:cs typeface="Arial"/>
              </a:rPr>
              <a:t>y</a:t>
            </a:r>
            <a:r>
              <a:rPr lang="es-ES" sz="849" b="1" spc="-9">
                <a:solidFill>
                  <a:srgbClr val="7A45B8"/>
                </a:solidFill>
                <a:cs typeface="Arial"/>
              </a:rPr>
              <a:t> </a:t>
            </a:r>
            <a:r>
              <a:rPr lang="es-ES" sz="849" b="1" spc="-30">
                <a:solidFill>
                  <a:srgbClr val="7A45B8"/>
                </a:solidFill>
                <a:cs typeface="Arial"/>
              </a:rPr>
              <a:t>2 </a:t>
            </a:r>
            <a:r>
              <a:rPr lang="es-ES" sz="849" b="1">
                <a:solidFill>
                  <a:srgbClr val="7A45B8"/>
                </a:solidFill>
                <a:cs typeface="Arial"/>
              </a:rPr>
              <a:t>Periodo</a:t>
            </a:r>
            <a:r>
              <a:rPr lang="es-ES" sz="849" b="1" spc="-36">
                <a:solidFill>
                  <a:srgbClr val="7A45B8"/>
                </a:solidFill>
                <a:cs typeface="Arial"/>
              </a:rPr>
              <a:t> </a:t>
            </a:r>
            <a:r>
              <a:rPr lang="es-ES" sz="849" b="1" spc="-15">
                <a:solidFill>
                  <a:srgbClr val="7A45B8"/>
                </a:solidFill>
                <a:cs typeface="Arial"/>
              </a:rPr>
              <a:t>de </a:t>
            </a:r>
            <a:r>
              <a:rPr lang="es-ES" sz="849" b="1" spc="-6">
                <a:solidFill>
                  <a:srgbClr val="7A45B8"/>
                </a:solidFill>
                <a:cs typeface="Arial"/>
              </a:rPr>
              <a:t>mantenimiento</a:t>
            </a:r>
            <a:endParaRPr lang="es-ES" sz="849">
              <a:solidFill>
                <a:srgbClr val="000000"/>
              </a:solidFill>
              <a:cs typeface="Arial"/>
            </a:endParaRPr>
          </a:p>
        </p:txBody>
      </p:sp>
      <p:sp>
        <p:nvSpPr>
          <p:cNvPr id="614" name="object 14">
            <a:extLst>
              <a:ext uri="{FF2B5EF4-FFF2-40B4-BE49-F238E27FC236}">
                <a16:creationId xmlns:a16="http://schemas.microsoft.com/office/drawing/2014/main" id="{8C4E68DB-3293-FAC9-0C10-ABDA9CAEBFAD}"/>
              </a:ext>
            </a:extLst>
          </p:cNvPr>
          <p:cNvSpPr txBox="1"/>
          <p:nvPr/>
        </p:nvSpPr>
        <p:spPr>
          <a:xfrm>
            <a:off x="4205927" y="1647766"/>
            <a:ext cx="2383361" cy="137675"/>
          </a:xfrm>
          <a:prstGeom prst="rect">
            <a:avLst/>
          </a:prstGeom>
        </p:spPr>
        <p:txBody>
          <a:bodyPr vert="horz" wrap="square" lIns="0" tIns="6931" rIns="0" bIns="0" rtlCol="0">
            <a:spAutoFit/>
          </a:bodyPr>
          <a:lstStyle/>
          <a:p>
            <a:pPr marL="7701" lvl="0" algn="ctr">
              <a:spcBef>
                <a:spcPts val="55"/>
              </a:spcBef>
              <a:defRPr/>
            </a:pPr>
            <a:r>
              <a:rPr lang="es-ES" sz="849" b="1" err="1">
                <a:solidFill>
                  <a:srgbClr val="7A45B8"/>
                </a:solidFill>
                <a:cs typeface="Arial"/>
              </a:rPr>
              <a:t>ADjoin</a:t>
            </a:r>
            <a:r>
              <a:rPr lang="es-ES" sz="849" b="1" spc="-27">
                <a:solidFill>
                  <a:srgbClr val="7A45B8"/>
                </a:solidFill>
                <a:cs typeface="Arial"/>
              </a:rPr>
              <a:t> </a:t>
            </a:r>
            <a:r>
              <a:rPr lang="es-ES" sz="849" b="1">
                <a:solidFill>
                  <a:srgbClr val="7A45B8"/>
                </a:solidFill>
                <a:cs typeface="Arial"/>
              </a:rPr>
              <a:t>Extensión</a:t>
            </a:r>
            <a:r>
              <a:rPr lang="es-ES" sz="849" b="1" spc="-27">
                <a:solidFill>
                  <a:srgbClr val="7A45B8"/>
                </a:solidFill>
                <a:cs typeface="Arial"/>
              </a:rPr>
              <a:t> </a:t>
            </a:r>
            <a:r>
              <a:rPr lang="es-ES" sz="849" b="1">
                <a:solidFill>
                  <a:srgbClr val="7A45B8"/>
                </a:solidFill>
                <a:cs typeface="Arial"/>
              </a:rPr>
              <a:t>a</a:t>
            </a:r>
            <a:r>
              <a:rPr lang="es-ES" sz="849" b="1" spc="-27">
                <a:solidFill>
                  <a:srgbClr val="7A45B8"/>
                </a:solidFill>
                <a:cs typeface="Arial"/>
              </a:rPr>
              <a:t> </a:t>
            </a:r>
            <a:r>
              <a:rPr lang="es-ES" sz="849" b="1">
                <a:solidFill>
                  <a:srgbClr val="7A45B8"/>
                </a:solidFill>
                <a:cs typeface="Arial"/>
              </a:rPr>
              <a:t>largo</a:t>
            </a:r>
            <a:r>
              <a:rPr lang="es-ES" sz="849" b="1" spc="-24">
                <a:solidFill>
                  <a:srgbClr val="7A45B8"/>
                </a:solidFill>
                <a:cs typeface="Arial"/>
              </a:rPr>
              <a:t> </a:t>
            </a:r>
            <a:r>
              <a:rPr lang="es-ES" sz="849" b="1" spc="-6">
                <a:solidFill>
                  <a:srgbClr val="7A45B8"/>
                </a:solidFill>
                <a:cs typeface="Arial"/>
              </a:rPr>
              <a:t>plazo</a:t>
            </a:r>
            <a:endParaRPr lang="es-ES" sz="849">
              <a:solidFill>
                <a:srgbClr val="000000"/>
              </a:solidFill>
              <a:cs typeface="Arial"/>
            </a:endParaRPr>
          </a:p>
        </p:txBody>
      </p:sp>
      <p:sp>
        <p:nvSpPr>
          <p:cNvPr id="615" name="object 12">
            <a:extLst>
              <a:ext uri="{FF2B5EF4-FFF2-40B4-BE49-F238E27FC236}">
                <a16:creationId xmlns:a16="http://schemas.microsoft.com/office/drawing/2014/main" id="{2BDEA48F-E0E1-44A3-A5FF-B3A21BDE7273}"/>
              </a:ext>
            </a:extLst>
          </p:cNvPr>
          <p:cNvSpPr txBox="1"/>
          <p:nvPr/>
        </p:nvSpPr>
        <p:spPr>
          <a:xfrm>
            <a:off x="882581" y="2237262"/>
            <a:ext cx="205184" cy="2076767"/>
          </a:xfrm>
          <a:prstGeom prst="rect">
            <a:avLst/>
          </a:prstGeom>
        </p:spPr>
        <p:txBody>
          <a:bodyPr vert="vert270" wrap="square" lIns="0" tIns="3466" rIns="0" bIns="0" rtlCol="0">
            <a:spAutoFit/>
          </a:bodyPr>
          <a:lstStyle/>
          <a:p>
            <a:pPr marL="6350" marR="3081" lvl="0" indent="-6350" algn="ctr">
              <a:lnSpc>
                <a:spcPts val="758"/>
              </a:lnSpc>
              <a:spcBef>
                <a:spcPts val="27"/>
              </a:spcBef>
              <a:defRPr/>
            </a:pPr>
            <a:r>
              <a:rPr lang="es-ES" sz="800" b="1">
                <a:solidFill>
                  <a:srgbClr val="22346A"/>
                </a:solidFill>
                <a:cs typeface="Arial"/>
              </a:rPr>
              <a:t>Proporción</a:t>
            </a:r>
            <a:r>
              <a:rPr lang="es-ES" sz="800" b="1" spc="-18">
                <a:solidFill>
                  <a:srgbClr val="22346A"/>
                </a:solidFill>
                <a:cs typeface="Arial"/>
              </a:rPr>
              <a:t> </a:t>
            </a:r>
            <a:r>
              <a:rPr lang="es-ES" sz="800" b="1">
                <a:solidFill>
                  <a:srgbClr val="22346A"/>
                </a:solidFill>
                <a:cs typeface="Arial"/>
              </a:rPr>
              <a:t>de</a:t>
            </a:r>
            <a:r>
              <a:rPr lang="es-ES" sz="800" b="1" spc="-18">
                <a:solidFill>
                  <a:srgbClr val="22346A"/>
                </a:solidFill>
                <a:cs typeface="Arial"/>
              </a:rPr>
              <a:t> </a:t>
            </a:r>
            <a:r>
              <a:rPr lang="es-ES" sz="800" b="1" spc="-6">
                <a:solidFill>
                  <a:srgbClr val="22346A"/>
                </a:solidFill>
                <a:cs typeface="Arial"/>
              </a:rPr>
              <a:t>Pacientes</a:t>
            </a:r>
            <a:br>
              <a:rPr lang="es-ES" sz="800" b="1" spc="-18">
                <a:solidFill>
                  <a:srgbClr val="22346A"/>
                </a:solidFill>
                <a:cs typeface="Arial"/>
              </a:rPr>
            </a:br>
            <a:r>
              <a:rPr lang="es-ES" sz="800" b="1" spc="-15">
                <a:solidFill>
                  <a:srgbClr val="22346A"/>
                </a:solidFill>
                <a:cs typeface="Arial"/>
              </a:rPr>
              <a:t>con </a:t>
            </a:r>
            <a:r>
              <a:rPr lang="es-ES" sz="800" b="1">
                <a:solidFill>
                  <a:srgbClr val="22346A"/>
                </a:solidFill>
                <a:cs typeface="Arial"/>
              </a:rPr>
              <a:t>Respuesta</a:t>
            </a:r>
            <a:r>
              <a:rPr lang="es-ES" sz="800" b="1" spc="127">
                <a:solidFill>
                  <a:srgbClr val="22346A"/>
                </a:solidFill>
                <a:cs typeface="Arial"/>
              </a:rPr>
              <a:t> </a:t>
            </a:r>
            <a:r>
              <a:rPr lang="es-ES" sz="800" b="1" spc="-6">
                <a:solidFill>
                  <a:srgbClr val="22346A"/>
                </a:solidFill>
                <a:cs typeface="Arial"/>
              </a:rPr>
              <a:t>IGA</a:t>
            </a:r>
            <a:r>
              <a:rPr lang="es-ES" sz="800" b="1" spc="-36">
                <a:solidFill>
                  <a:srgbClr val="22346A"/>
                </a:solidFill>
                <a:cs typeface="Arial"/>
              </a:rPr>
              <a:t> </a:t>
            </a:r>
            <a:r>
              <a:rPr lang="es-ES" sz="800" b="1">
                <a:solidFill>
                  <a:srgbClr val="22346A"/>
                </a:solidFill>
                <a:cs typeface="Arial"/>
              </a:rPr>
              <a:t>(0,1)</a:t>
            </a:r>
            <a:r>
              <a:rPr lang="es-ES" sz="800" b="1" spc="-21">
                <a:solidFill>
                  <a:srgbClr val="22346A"/>
                </a:solidFill>
                <a:cs typeface="Arial"/>
              </a:rPr>
              <a:t> </a:t>
            </a:r>
            <a:r>
              <a:rPr lang="es-ES" sz="800" b="1" spc="-30">
                <a:solidFill>
                  <a:srgbClr val="22346A"/>
                </a:solidFill>
                <a:cs typeface="Arial"/>
              </a:rPr>
              <a:t>%</a:t>
            </a:r>
            <a:endParaRPr lang="es-ES" sz="800">
              <a:solidFill>
                <a:srgbClr val="000000"/>
              </a:solidFill>
              <a:cs typeface="Arial"/>
            </a:endParaRPr>
          </a:p>
        </p:txBody>
      </p:sp>
      <p:sp>
        <p:nvSpPr>
          <p:cNvPr id="616" name="object 4">
            <a:extLst>
              <a:ext uri="{FF2B5EF4-FFF2-40B4-BE49-F238E27FC236}">
                <a16:creationId xmlns:a16="http://schemas.microsoft.com/office/drawing/2014/main" id="{76F196F4-FB33-561D-63FF-A48E427508F3}"/>
              </a:ext>
            </a:extLst>
          </p:cNvPr>
          <p:cNvSpPr txBox="1"/>
          <p:nvPr/>
        </p:nvSpPr>
        <p:spPr>
          <a:xfrm>
            <a:off x="1306083" y="2344625"/>
            <a:ext cx="224867" cy="114720"/>
          </a:xfrm>
          <a:prstGeom prst="rect">
            <a:avLst/>
          </a:prstGeom>
        </p:spPr>
        <p:txBody>
          <a:bodyPr vert="horz" wrap="square" lIns="0" tIns="6931" rIns="0" bIns="0" rtlCol="0">
            <a:spAutoFit/>
          </a:bodyPr>
          <a:lstStyle/>
          <a:p>
            <a:pPr marL="7701" marR="0" lvl="0" indent="0" algn="r" defTabSz="914400" rtl="0" eaLnBrk="1" fontAlgn="auto" latinLnBrk="0" hangingPunct="1">
              <a:lnSpc>
                <a:spcPct val="100000"/>
              </a:lnSpc>
              <a:spcBef>
                <a:spcPts val="55"/>
              </a:spcBef>
              <a:spcAft>
                <a:spcPts val="0"/>
              </a:spcAft>
              <a:buClrTx/>
              <a:buSzTx/>
              <a:buFontTx/>
              <a:buNone/>
              <a:tabLst/>
              <a:defRPr/>
            </a:pPr>
            <a:r>
              <a:rPr kumimoji="0" sz="700" b="0" i="0" u="none" strike="noStrike" kern="1200" cap="none" spc="-15" normalizeH="0" baseline="0" noProof="0">
                <a:ln>
                  <a:noFill/>
                </a:ln>
                <a:solidFill>
                  <a:srgbClr val="22346A"/>
                </a:solidFill>
                <a:effectLst/>
                <a:uLnTx/>
                <a:uFillTx/>
                <a:latin typeface="Arial"/>
                <a:ea typeface="+mn-ea"/>
                <a:cs typeface="Arial"/>
              </a:rPr>
              <a:t>100</a:t>
            </a:r>
            <a:endParaRPr kumimoji="0" sz="700" b="0" i="0" u="none" strike="noStrike" kern="1200" cap="none" spc="0" normalizeH="0" baseline="0" noProof="0">
              <a:ln>
                <a:noFill/>
              </a:ln>
              <a:solidFill>
                <a:srgbClr val="000000"/>
              </a:solidFill>
              <a:effectLst/>
              <a:uLnTx/>
              <a:uFillTx/>
              <a:latin typeface="Arial"/>
              <a:ea typeface="+mn-ea"/>
              <a:cs typeface="Arial"/>
            </a:endParaRPr>
          </a:p>
        </p:txBody>
      </p:sp>
      <p:sp>
        <p:nvSpPr>
          <p:cNvPr id="617" name="object 5">
            <a:extLst>
              <a:ext uri="{FF2B5EF4-FFF2-40B4-BE49-F238E27FC236}">
                <a16:creationId xmlns:a16="http://schemas.microsoft.com/office/drawing/2014/main" id="{337C4008-978B-2680-A15D-8062B02AB6D7}"/>
              </a:ext>
            </a:extLst>
          </p:cNvPr>
          <p:cNvSpPr txBox="1"/>
          <p:nvPr/>
        </p:nvSpPr>
        <p:spPr>
          <a:xfrm>
            <a:off x="1373138" y="2714143"/>
            <a:ext cx="157812" cy="114720"/>
          </a:xfrm>
          <a:prstGeom prst="rect">
            <a:avLst/>
          </a:prstGeom>
        </p:spPr>
        <p:txBody>
          <a:bodyPr vert="horz" wrap="square" lIns="0" tIns="6931" rIns="0" bIns="0" rtlCol="0">
            <a:spAutoFit/>
          </a:bodyPr>
          <a:lstStyle/>
          <a:p>
            <a:pPr marL="7701" marR="0" lvl="0" indent="0" algn="r" defTabSz="914400" rtl="0" eaLnBrk="1" fontAlgn="auto" latinLnBrk="0" hangingPunct="1">
              <a:lnSpc>
                <a:spcPct val="100000"/>
              </a:lnSpc>
              <a:spcBef>
                <a:spcPts val="55"/>
              </a:spcBef>
              <a:spcAft>
                <a:spcPts val="0"/>
              </a:spcAft>
              <a:buClrTx/>
              <a:buSzTx/>
              <a:buFontTx/>
              <a:buNone/>
              <a:tabLst/>
              <a:defRPr/>
            </a:pPr>
            <a:r>
              <a:rPr kumimoji="0" sz="700" b="0" i="0" u="none" strike="noStrike" kern="1200" cap="none" spc="-15" normalizeH="0" baseline="0" noProof="0">
                <a:ln>
                  <a:noFill/>
                </a:ln>
                <a:solidFill>
                  <a:srgbClr val="22346A"/>
                </a:solidFill>
                <a:effectLst/>
                <a:uLnTx/>
                <a:uFillTx/>
                <a:latin typeface="Arial"/>
                <a:ea typeface="+mn-ea"/>
                <a:cs typeface="Arial"/>
              </a:rPr>
              <a:t>80</a:t>
            </a:r>
            <a:endParaRPr kumimoji="0" sz="700" b="0" i="0" u="none" strike="noStrike" kern="1200" cap="none" spc="0" normalizeH="0" baseline="0" noProof="0">
              <a:ln>
                <a:noFill/>
              </a:ln>
              <a:solidFill>
                <a:srgbClr val="000000"/>
              </a:solidFill>
              <a:effectLst/>
              <a:uLnTx/>
              <a:uFillTx/>
              <a:latin typeface="Arial"/>
              <a:ea typeface="+mn-ea"/>
              <a:cs typeface="Arial"/>
            </a:endParaRPr>
          </a:p>
        </p:txBody>
      </p:sp>
      <p:sp>
        <p:nvSpPr>
          <p:cNvPr id="618" name="object 6">
            <a:extLst>
              <a:ext uri="{FF2B5EF4-FFF2-40B4-BE49-F238E27FC236}">
                <a16:creationId xmlns:a16="http://schemas.microsoft.com/office/drawing/2014/main" id="{45895BD1-7CBE-8D49-BB72-B294BB152090}"/>
              </a:ext>
            </a:extLst>
          </p:cNvPr>
          <p:cNvSpPr txBox="1"/>
          <p:nvPr/>
        </p:nvSpPr>
        <p:spPr>
          <a:xfrm>
            <a:off x="1373138" y="3083665"/>
            <a:ext cx="157812" cy="114720"/>
          </a:xfrm>
          <a:prstGeom prst="rect">
            <a:avLst/>
          </a:prstGeom>
        </p:spPr>
        <p:txBody>
          <a:bodyPr vert="horz" wrap="square" lIns="0" tIns="6931" rIns="0" bIns="0" rtlCol="0">
            <a:spAutoFit/>
          </a:bodyPr>
          <a:lstStyle/>
          <a:p>
            <a:pPr marL="7701" marR="0" lvl="0" indent="0" algn="r" defTabSz="914400" rtl="0" eaLnBrk="1" fontAlgn="auto" latinLnBrk="0" hangingPunct="1">
              <a:lnSpc>
                <a:spcPct val="100000"/>
              </a:lnSpc>
              <a:spcBef>
                <a:spcPts val="55"/>
              </a:spcBef>
              <a:spcAft>
                <a:spcPts val="0"/>
              </a:spcAft>
              <a:buClrTx/>
              <a:buSzTx/>
              <a:buFontTx/>
              <a:buNone/>
              <a:tabLst/>
              <a:defRPr/>
            </a:pPr>
            <a:r>
              <a:rPr kumimoji="0" sz="700" b="0" i="0" u="none" strike="noStrike" kern="1200" cap="none" spc="-15" normalizeH="0" baseline="0" noProof="0">
                <a:ln>
                  <a:noFill/>
                </a:ln>
                <a:solidFill>
                  <a:srgbClr val="22346A"/>
                </a:solidFill>
                <a:effectLst/>
                <a:uLnTx/>
                <a:uFillTx/>
                <a:latin typeface="Arial"/>
                <a:ea typeface="+mn-ea"/>
                <a:cs typeface="Arial"/>
              </a:rPr>
              <a:t>60</a:t>
            </a:r>
            <a:endParaRPr kumimoji="0" sz="700" b="0" i="0" u="none" strike="noStrike" kern="1200" cap="none" spc="0" normalizeH="0" baseline="0" noProof="0">
              <a:ln>
                <a:noFill/>
              </a:ln>
              <a:solidFill>
                <a:srgbClr val="000000"/>
              </a:solidFill>
              <a:effectLst/>
              <a:uLnTx/>
              <a:uFillTx/>
              <a:latin typeface="Arial"/>
              <a:ea typeface="+mn-ea"/>
              <a:cs typeface="Arial"/>
            </a:endParaRPr>
          </a:p>
        </p:txBody>
      </p:sp>
      <p:sp>
        <p:nvSpPr>
          <p:cNvPr id="619" name="object 7">
            <a:extLst>
              <a:ext uri="{FF2B5EF4-FFF2-40B4-BE49-F238E27FC236}">
                <a16:creationId xmlns:a16="http://schemas.microsoft.com/office/drawing/2014/main" id="{674FA71A-EA98-DF78-F413-55CF4174ECC8}"/>
              </a:ext>
            </a:extLst>
          </p:cNvPr>
          <p:cNvSpPr txBox="1"/>
          <p:nvPr/>
        </p:nvSpPr>
        <p:spPr>
          <a:xfrm>
            <a:off x="1373138" y="3453185"/>
            <a:ext cx="157812" cy="114720"/>
          </a:xfrm>
          <a:prstGeom prst="rect">
            <a:avLst/>
          </a:prstGeom>
        </p:spPr>
        <p:txBody>
          <a:bodyPr vert="horz" wrap="square" lIns="0" tIns="6931" rIns="0" bIns="0" rtlCol="0">
            <a:spAutoFit/>
          </a:bodyPr>
          <a:lstStyle/>
          <a:p>
            <a:pPr marL="7701" marR="0" lvl="0" indent="0" algn="r" defTabSz="914400" rtl="0" eaLnBrk="1" fontAlgn="auto" latinLnBrk="0" hangingPunct="1">
              <a:lnSpc>
                <a:spcPct val="100000"/>
              </a:lnSpc>
              <a:spcBef>
                <a:spcPts val="55"/>
              </a:spcBef>
              <a:spcAft>
                <a:spcPts val="0"/>
              </a:spcAft>
              <a:buClrTx/>
              <a:buSzTx/>
              <a:buFontTx/>
              <a:buNone/>
              <a:tabLst/>
              <a:defRPr/>
            </a:pPr>
            <a:r>
              <a:rPr kumimoji="0" sz="700" b="0" i="0" u="none" strike="noStrike" kern="1200" cap="none" spc="-15" normalizeH="0" baseline="0" noProof="0">
                <a:ln>
                  <a:noFill/>
                </a:ln>
                <a:solidFill>
                  <a:srgbClr val="22346A"/>
                </a:solidFill>
                <a:effectLst/>
                <a:uLnTx/>
                <a:uFillTx/>
                <a:latin typeface="Arial"/>
                <a:ea typeface="+mn-ea"/>
                <a:cs typeface="Arial"/>
              </a:rPr>
              <a:t>40</a:t>
            </a:r>
            <a:endParaRPr kumimoji="0" sz="700" b="0" i="0" u="none" strike="noStrike" kern="1200" cap="none" spc="0" normalizeH="0" baseline="0" noProof="0">
              <a:ln>
                <a:noFill/>
              </a:ln>
              <a:solidFill>
                <a:srgbClr val="000000"/>
              </a:solidFill>
              <a:effectLst/>
              <a:uLnTx/>
              <a:uFillTx/>
              <a:latin typeface="Arial"/>
              <a:ea typeface="+mn-ea"/>
              <a:cs typeface="Arial"/>
            </a:endParaRPr>
          </a:p>
        </p:txBody>
      </p:sp>
      <p:sp>
        <p:nvSpPr>
          <p:cNvPr id="620" name="object 8">
            <a:extLst>
              <a:ext uri="{FF2B5EF4-FFF2-40B4-BE49-F238E27FC236}">
                <a16:creationId xmlns:a16="http://schemas.microsoft.com/office/drawing/2014/main" id="{FEB73E4B-CF4B-2306-AE82-7DE09DD5B087}"/>
              </a:ext>
            </a:extLst>
          </p:cNvPr>
          <p:cNvSpPr txBox="1"/>
          <p:nvPr/>
        </p:nvSpPr>
        <p:spPr>
          <a:xfrm>
            <a:off x="1373138" y="3822705"/>
            <a:ext cx="157812" cy="114720"/>
          </a:xfrm>
          <a:prstGeom prst="rect">
            <a:avLst/>
          </a:prstGeom>
        </p:spPr>
        <p:txBody>
          <a:bodyPr vert="horz" wrap="square" lIns="0" tIns="6931" rIns="0" bIns="0" rtlCol="0">
            <a:spAutoFit/>
          </a:bodyPr>
          <a:lstStyle/>
          <a:p>
            <a:pPr marL="7701" marR="0" lvl="0" indent="0" algn="r" defTabSz="914400" rtl="0" eaLnBrk="1" fontAlgn="auto" latinLnBrk="0" hangingPunct="1">
              <a:lnSpc>
                <a:spcPct val="100000"/>
              </a:lnSpc>
              <a:spcBef>
                <a:spcPts val="55"/>
              </a:spcBef>
              <a:spcAft>
                <a:spcPts val="0"/>
              </a:spcAft>
              <a:buClrTx/>
              <a:buSzTx/>
              <a:buFontTx/>
              <a:buNone/>
              <a:tabLst/>
              <a:defRPr/>
            </a:pPr>
            <a:r>
              <a:rPr kumimoji="0" sz="700" b="0" i="0" u="none" strike="noStrike" kern="1200" cap="none" spc="-15" normalizeH="0" baseline="0" noProof="0">
                <a:ln>
                  <a:noFill/>
                </a:ln>
                <a:solidFill>
                  <a:srgbClr val="22346A"/>
                </a:solidFill>
                <a:effectLst/>
                <a:uLnTx/>
                <a:uFillTx/>
                <a:latin typeface="Arial"/>
                <a:ea typeface="+mn-ea"/>
                <a:cs typeface="Arial"/>
              </a:rPr>
              <a:t>20</a:t>
            </a:r>
            <a:endParaRPr kumimoji="0" sz="700" b="0" i="0" u="none" strike="noStrike" kern="1200" cap="none" spc="0" normalizeH="0" baseline="0" noProof="0">
              <a:ln>
                <a:noFill/>
              </a:ln>
              <a:solidFill>
                <a:srgbClr val="000000"/>
              </a:solidFill>
              <a:effectLst/>
              <a:uLnTx/>
              <a:uFillTx/>
              <a:latin typeface="Arial"/>
              <a:ea typeface="+mn-ea"/>
              <a:cs typeface="Arial"/>
            </a:endParaRPr>
          </a:p>
        </p:txBody>
      </p:sp>
      <p:sp>
        <p:nvSpPr>
          <p:cNvPr id="621" name="object 18">
            <a:extLst>
              <a:ext uri="{FF2B5EF4-FFF2-40B4-BE49-F238E27FC236}">
                <a16:creationId xmlns:a16="http://schemas.microsoft.com/office/drawing/2014/main" id="{8BB2C066-0DEF-B1D5-3253-1003366686D3}"/>
              </a:ext>
            </a:extLst>
          </p:cNvPr>
          <p:cNvSpPr txBox="1"/>
          <p:nvPr/>
        </p:nvSpPr>
        <p:spPr>
          <a:xfrm>
            <a:off x="918380" y="4164229"/>
            <a:ext cx="612570" cy="130663"/>
          </a:xfrm>
          <a:prstGeom prst="rect">
            <a:avLst/>
          </a:prstGeom>
        </p:spPr>
        <p:txBody>
          <a:bodyPr vert="horz" wrap="square" lIns="0" tIns="22719" rIns="0" bIns="0" rtlCol="0">
            <a:spAutoFit/>
          </a:bodyPr>
          <a:lstStyle/>
          <a:p>
            <a:pPr marL="0" marR="3081" lvl="0" indent="0" algn="r" defTabSz="914400" rtl="0" eaLnBrk="1" fontAlgn="auto" latinLnBrk="0" hangingPunct="1">
              <a:lnSpc>
                <a:spcPct val="100000"/>
              </a:lnSpc>
              <a:spcBef>
                <a:spcPts val="179"/>
              </a:spcBef>
              <a:spcAft>
                <a:spcPts val="0"/>
              </a:spcAft>
              <a:buClrTx/>
              <a:buSzTx/>
              <a:buFontTx/>
              <a:buNone/>
              <a:tabLst/>
              <a:defRPr/>
            </a:pPr>
            <a:r>
              <a:rPr kumimoji="0" sz="700" b="0" i="0" u="none" strike="noStrike" kern="1200" cap="none" spc="-30" normalizeH="0" baseline="0" noProof="0">
                <a:ln>
                  <a:noFill/>
                </a:ln>
                <a:solidFill>
                  <a:srgbClr val="22346A"/>
                </a:solidFill>
                <a:effectLst/>
                <a:uLnTx/>
                <a:uFillTx/>
                <a:latin typeface="Arial"/>
                <a:ea typeface="+mn-ea"/>
                <a:cs typeface="Arial"/>
              </a:rPr>
              <a:t>0</a:t>
            </a:r>
            <a:endParaRPr kumimoji="0" sz="700" b="0" i="0" u="none" strike="noStrike" kern="1200" cap="none" spc="0" normalizeH="0" baseline="0" noProof="0">
              <a:ln>
                <a:noFill/>
              </a:ln>
              <a:solidFill>
                <a:srgbClr val="000000"/>
              </a:solidFill>
              <a:effectLst/>
              <a:uLnTx/>
              <a:uFillTx/>
              <a:latin typeface="Arial"/>
              <a:ea typeface="+mn-ea"/>
              <a:cs typeface="Arial"/>
            </a:endParaRPr>
          </a:p>
        </p:txBody>
      </p:sp>
      <p:grpSp>
        <p:nvGrpSpPr>
          <p:cNvPr id="622" name="Grupo 621">
            <a:extLst>
              <a:ext uri="{FF2B5EF4-FFF2-40B4-BE49-F238E27FC236}">
                <a16:creationId xmlns:a16="http://schemas.microsoft.com/office/drawing/2014/main" id="{C15EB6C7-6AC1-F6EF-D116-35A94099A131}"/>
              </a:ext>
            </a:extLst>
          </p:cNvPr>
          <p:cNvGrpSpPr/>
          <p:nvPr/>
        </p:nvGrpSpPr>
        <p:grpSpPr>
          <a:xfrm>
            <a:off x="4962551" y="3146821"/>
            <a:ext cx="1834141" cy="539072"/>
            <a:chOff x="4962551" y="3146821"/>
            <a:chExt cx="1834141" cy="539072"/>
          </a:xfrm>
        </p:grpSpPr>
        <p:sp>
          <p:nvSpPr>
            <p:cNvPr id="623" name="object 24">
              <a:extLst>
                <a:ext uri="{FF2B5EF4-FFF2-40B4-BE49-F238E27FC236}">
                  <a16:creationId xmlns:a16="http://schemas.microsoft.com/office/drawing/2014/main" id="{AA4DCCAD-1255-E71A-6FFB-0A1FC15E923F}"/>
                </a:ext>
              </a:extLst>
            </p:cNvPr>
            <p:cNvSpPr txBox="1"/>
            <p:nvPr/>
          </p:nvSpPr>
          <p:spPr>
            <a:xfrm>
              <a:off x="5217419" y="3146821"/>
              <a:ext cx="1579273" cy="539072"/>
            </a:xfrm>
            <a:prstGeom prst="rect">
              <a:avLst/>
            </a:prstGeom>
          </p:spPr>
          <p:txBody>
            <a:bodyPr vert="horz" wrap="square" lIns="0" tIns="7316" rIns="0" bIns="0" rtlCol="0">
              <a:spAutoFit/>
            </a:bodyPr>
            <a:lstStyle/>
            <a:p>
              <a:pPr marL="7701" marR="3081" lvl="0" indent="0" algn="l" defTabSz="914400" rtl="0" eaLnBrk="1" fontAlgn="auto" latinLnBrk="0" hangingPunct="1">
                <a:lnSpc>
                  <a:spcPct val="117000"/>
                </a:lnSpc>
                <a:spcBef>
                  <a:spcPts val="58"/>
                </a:spcBef>
                <a:spcAft>
                  <a:spcPts val="0"/>
                </a:spcAft>
                <a:buClrTx/>
                <a:buSzTx/>
                <a:buFontTx/>
                <a:buNone/>
                <a:tabLst/>
                <a:defRPr/>
              </a:pPr>
              <a:r>
                <a:rPr kumimoji="0" sz="700" b="0" i="0" u="none" strike="noStrike" kern="1200" cap="none" spc="0" normalizeH="0" baseline="0" noProof="0">
                  <a:ln>
                    <a:noFill/>
                  </a:ln>
                  <a:solidFill>
                    <a:srgbClr val="22346A"/>
                  </a:solidFill>
                  <a:effectLst/>
                  <a:uLnTx/>
                  <a:uFillTx/>
                  <a:latin typeface="Arial"/>
                  <a:ea typeface="+mn-ea"/>
                  <a:cs typeface="Arial"/>
                </a:rPr>
                <a:t>LEB</a:t>
              </a:r>
              <a:r>
                <a:rPr kumimoji="0" sz="700" b="0" i="0" u="none" strike="noStrike" kern="1200" cap="none" spc="9"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250</a:t>
              </a:r>
              <a:r>
                <a:rPr kumimoji="0" sz="700" b="0" i="0" u="none" strike="noStrike" kern="1200" cap="none" spc="9"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mg</a:t>
              </a:r>
              <a:r>
                <a:rPr kumimoji="0" sz="700" b="0" i="0" u="none" strike="noStrike" kern="1200" cap="none" spc="9"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C4S</a:t>
              </a:r>
              <a:r>
                <a:rPr kumimoji="0" sz="700" b="0" i="0" u="none" strike="noStrike" kern="1200" cap="none" spc="9" normalizeH="0" baseline="0" noProof="0">
                  <a:ln>
                    <a:noFill/>
                  </a:ln>
                  <a:solidFill>
                    <a:srgbClr val="22346A"/>
                  </a:solidFill>
                  <a:effectLst/>
                  <a:uLnTx/>
                  <a:uFillTx/>
                  <a:latin typeface="Arial"/>
                  <a:ea typeface="+mn-ea"/>
                  <a:cs typeface="Arial"/>
                </a:rPr>
                <a:t> </a:t>
              </a:r>
              <a:r>
                <a:rPr kumimoji="0" sz="700" b="0" i="0" u="none" strike="noStrike" kern="1200" cap="none" spc="-6" normalizeH="0" baseline="0" noProof="0">
                  <a:ln>
                    <a:noFill/>
                  </a:ln>
                  <a:solidFill>
                    <a:srgbClr val="22346A"/>
                  </a:solidFill>
                  <a:effectLst/>
                  <a:uLnTx/>
                  <a:uFillTx/>
                  <a:latin typeface="Arial"/>
                  <a:ea typeface="+mn-ea"/>
                  <a:cs typeface="Arial"/>
                </a:rPr>
                <a:t>(</a:t>
              </a:r>
              <a:r>
                <a:rPr kumimoji="0" sz="700" b="0" i="0" u="none" strike="noStrike" kern="1200" cap="none" spc="-6" normalizeH="0" baseline="0" noProof="0" err="1">
                  <a:ln>
                    <a:noFill/>
                  </a:ln>
                  <a:solidFill>
                    <a:srgbClr val="22346A"/>
                  </a:solidFill>
                  <a:effectLst/>
                  <a:uLnTx/>
                  <a:uFillTx/>
                  <a:latin typeface="Arial"/>
                  <a:ea typeface="+mn-ea"/>
                  <a:cs typeface="Arial"/>
                </a:rPr>
                <a:t>observado</a:t>
              </a:r>
              <a:r>
                <a:rPr kumimoji="0" sz="700" b="0" i="0" u="none" strike="noStrike" kern="1200" cap="none" spc="-6" normalizeH="0" baseline="0" noProof="0">
                  <a:ln>
                    <a:noFill/>
                  </a:ln>
                  <a:solidFill>
                    <a:srgbClr val="22346A"/>
                  </a:solidFill>
                  <a:effectLst/>
                  <a:uLnTx/>
                  <a:uFillTx/>
                  <a:latin typeface="Arial"/>
                  <a:ea typeface="+mn-ea"/>
                  <a:cs typeface="Arial"/>
                </a:rPr>
                <a:t>)</a:t>
              </a:r>
              <a:endParaRPr kumimoji="0" lang="es-ES" sz="700" b="0" i="0" u="none" strike="noStrike" kern="1200" cap="none" spc="-6" normalizeH="0" baseline="0" noProof="0">
                <a:ln>
                  <a:noFill/>
                </a:ln>
                <a:solidFill>
                  <a:srgbClr val="22346A"/>
                </a:solidFill>
                <a:effectLst/>
                <a:uLnTx/>
                <a:uFillTx/>
                <a:latin typeface="Arial"/>
                <a:ea typeface="+mn-ea"/>
                <a:cs typeface="Arial"/>
              </a:endParaRPr>
            </a:p>
            <a:p>
              <a:pPr marL="7701" marR="3081" lvl="0" indent="0" algn="l" defTabSz="914400" rtl="0" eaLnBrk="1" fontAlgn="auto" latinLnBrk="0" hangingPunct="1">
                <a:lnSpc>
                  <a:spcPct val="117000"/>
                </a:lnSpc>
                <a:spcBef>
                  <a:spcPts val="58"/>
                </a:spcBef>
                <a:spcAft>
                  <a:spcPts val="0"/>
                </a:spcAft>
                <a:buClrTx/>
                <a:buSzTx/>
                <a:buFontTx/>
                <a:buNone/>
                <a:tabLst/>
                <a:defRPr/>
              </a:pPr>
              <a:r>
                <a:rPr kumimoji="0" sz="700" b="0" i="0" u="none" strike="noStrike" kern="1200" cap="none" spc="0" normalizeH="0" baseline="0" noProof="0">
                  <a:ln>
                    <a:noFill/>
                  </a:ln>
                  <a:solidFill>
                    <a:srgbClr val="22346A"/>
                  </a:solidFill>
                  <a:effectLst/>
                  <a:uLnTx/>
                  <a:uFillTx/>
                  <a:latin typeface="Arial"/>
                  <a:ea typeface="+mn-ea"/>
                  <a:cs typeface="Arial"/>
                </a:rPr>
                <a:t>LEB</a:t>
              </a:r>
              <a:r>
                <a:rPr kumimoji="0" sz="700" b="0" i="0" u="none" strike="noStrike" kern="1200" cap="none" spc="9"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250</a:t>
              </a:r>
              <a:r>
                <a:rPr kumimoji="0" sz="700" b="0" i="0" u="none" strike="noStrike" kern="1200" cap="none" spc="9"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mg</a:t>
              </a:r>
              <a:r>
                <a:rPr kumimoji="0" sz="700" b="0" i="0" u="none" strike="noStrike" kern="1200" cap="none" spc="9"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C2S</a:t>
              </a:r>
              <a:r>
                <a:rPr kumimoji="0" sz="700" b="0" i="0" u="none" strike="noStrike" kern="1200" cap="none" spc="9" normalizeH="0" baseline="0" noProof="0">
                  <a:ln>
                    <a:noFill/>
                  </a:ln>
                  <a:solidFill>
                    <a:srgbClr val="22346A"/>
                  </a:solidFill>
                  <a:effectLst/>
                  <a:uLnTx/>
                  <a:uFillTx/>
                  <a:latin typeface="Arial"/>
                  <a:ea typeface="+mn-ea"/>
                  <a:cs typeface="Arial"/>
                </a:rPr>
                <a:t> </a:t>
              </a:r>
              <a:r>
                <a:rPr kumimoji="0" sz="700" b="0" i="0" u="none" strike="noStrike" kern="1200" cap="none" spc="-6" normalizeH="0" baseline="0" noProof="0">
                  <a:ln>
                    <a:noFill/>
                  </a:ln>
                  <a:solidFill>
                    <a:srgbClr val="22346A"/>
                  </a:solidFill>
                  <a:effectLst/>
                  <a:uLnTx/>
                  <a:uFillTx/>
                  <a:latin typeface="Arial"/>
                  <a:ea typeface="+mn-ea"/>
                  <a:cs typeface="Arial"/>
                </a:rPr>
                <a:t>(</a:t>
              </a:r>
              <a:r>
                <a:rPr kumimoji="0" sz="700" b="0" i="0" u="none" strike="noStrike" kern="1200" cap="none" spc="-6" normalizeH="0" baseline="0" noProof="0" err="1">
                  <a:ln>
                    <a:noFill/>
                  </a:ln>
                  <a:solidFill>
                    <a:srgbClr val="22346A"/>
                  </a:solidFill>
                  <a:effectLst/>
                  <a:uLnTx/>
                  <a:uFillTx/>
                  <a:latin typeface="Arial"/>
                  <a:ea typeface="+mn-ea"/>
                  <a:cs typeface="Arial"/>
                </a:rPr>
                <a:t>observado</a:t>
              </a:r>
              <a:r>
                <a:rPr kumimoji="0" sz="700" b="0" i="0" u="none" strike="noStrike" kern="1200" cap="none" spc="-6" normalizeH="0" baseline="0" noProof="0">
                  <a:ln>
                    <a:noFill/>
                  </a:ln>
                  <a:solidFill>
                    <a:srgbClr val="22346A"/>
                  </a:solidFill>
                  <a:effectLst/>
                  <a:uLnTx/>
                  <a:uFillTx/>
                  <a:latin typeface="Arial"/>
                  <a:ea typeface="+mn-ea"/>
                  <a:cs typeface="Arial"/>
                </a:rPr>
                <a:t>)</a:t>
              </a:r>
              <a:endParaRPr kumimoji="0" lang="es-ES" sz="700" b="0" i="0" u="none" strike="noStrike" kern="1200" cap="none" spc="-6" normalizeH="0" baseline="0" noProof="0">
                <a:ln>
                  <a:noFill/>
                </a:ln>
                <a:solidFill>
                  <a:srgbClr val="22346A"/>
                </a:solidFill>
                <a:effectLst/>
                <a:uLnTx/>
                <a:uFillTx/>
                <a:latin typeface="Arial"/>
                <a:ea typeface="+mn-ea"/>
                <a:cs typeface="Arial"/>
              </a:endParaRPr>
            </a:p>
            <a:p>
              <a:pPr marL="7701" marR="3081" lvl="0" indent="0" algn="l" defTabSz="914400" rtl="0" eaLnBrk="1" fontAlgn="auto" latinLnBrk="0" hangingPunct="1">
                <a:lnSpc>
                  <a:spcPct val="117000"/>
                </a:lnSpc>
                <a:spcBef>
                  <a:spcPts val="58"/>
                </a:spcBef>
                <a:spcAft>
                  <a:spcPts val="0"/>
                </a:spcAft>
                <a:buClrTx/>
                <a:buSzTx/>
                <a:buFontTx/>
                <a:buNone/>
                <a:tabLst/>
                <a:defRPr/>
              </a:pPr>
              <a:r>
                <a:rPr kumimoji="0" sz="700" b="0" i="0" u="none" strike="noStrike" kern="1200" cap="none" spc="0" normalizeH="0" baseline="0" noProof="0">
                  <a:ln>
                    <a:noFill/>
                  </a:ln>
                  <a:solidFill>
                    <a:srgbClr val="22346A"/>
                  </a:solidFill>
                  <a:effectLst/>
                  <a:uLnTx/>
                  <a:uFillTx/>
                  <a:latin typeface="Arial"/>
                  <a:ea typeface="+mn-ea"/>
                  <a:cs typeface="Arial"/>
                </a:rPr>
                <a:t>LEB</a:t>
              </a:r>
              <a:r>
                <a:rPr kumimoji="0" sz="700" b="0" i="0" u="none" strike="noStrike" kern="1200" cap="none" spc="15"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250</a:t>
              </a:r>
              <a:r>
                <a:rPr kumimoji="0" sz="700" b="0" i="0" u="none" strike="noStrike" kern="1200" cap="none" spc="15"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mg</a:t>
              </a:r>
              <a:r>
                <a:rPr kumimoji="0" sz="700" b="0" i="0" u="none" strike="noStrike" kern="1200" cap="none" spc="18"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C4S</a:t>
              </a:r>
              <a:r>
                <a:rPr kumimoji="0" sz="700" b="0" i="0" u="none" strike="noStrike" kern="1200" cap="none" spc="15"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(NRI-</a:t>
              </a:r>
              <a:r>
                <a:rPr kumimoji="0" sz="700" b="0" i="0" u="none" strike="noStrike" kern="1200" cap="none" spc="-15" normalizeH="0" baseline="0" noProof="0">
                  <a:ln>
                    <a:noFill/>
                  </a:ln>
                  <a:solidFill>
                    <a:srgbClr val="22346A"/>
                  </a:solidFill>
                  <a:effectLst/>
                  <a:uLnTx/>
                  <a:uFillTx/>
                  <a:latin typeface="Arial"/>
                  <a:ea typeface="+mn-ea"/>
                  <a:cs typeface="Arial"/>
                </a:rPr>
                <a:t>MI)</a:t>
              </a:r>
              <a:endParaRPr lang="es-ES" sz="700" spc="303">
                <a:solidFill>
                  <a:srgbClr val="22346A"/>
                </a:solidFill>
                <a:latin typeface="Arial"/>
                <a:cs typeface="Arial"/>
              </a:endParaRPr>
            </a:p>
            <a:p>
              <a:pPr marL="7701" marR="3081" lvl="0" indent="0" algn="l" defTabSz="914400" rtl="0" eaLnBrk="1" fontAlgn="auto" latinLnBrk="0" hangingPunct="1">
                <a:lnSpc>
                  <a:spcPct val="117000"/>
                </a:lnSpc>
                <a:spcBef>
                  <a:spcPts val="58"/>
                </a:spcBef>
                <a:spcAft>
                  <a:spcPts val="0"/>
                </a:spcAft>
                <a:buClrTx/>
                <a:buSzTx/>
                <a:buFontTx/>
                <a:buNone/>
                <a:tabLst/>
                <a:defRPr/>
              </a:pPr>
              <a:r>
                <a:rPr kumimoji="0" sz="700" b="0" i="0" u="none" strike="noStrike" kern="1200" cap="none" spc="0" normalizeH="0" baseline="0" noProof="0">
                  <a:ln>
                    <a:noFill/>
                  </a:ln>
                  <a:solidFill>
                    <a:srgbClr val="22346A"/>
                  </a:solidFill>
                  <a:effectLst/>
                  <a:uLnTx/>
                  <a:uFillTx/>
                  <a:latin typeface="Arial"/>
                  <a:ea typeface="+mn-ea"/>
                  <a:cs typeface="Arial"/>
                </a:rPr>
                <a:t>LEB</a:t>
              </a:r>
              <a:r>
                <a:rPr kumimoji="0" sz="700" b="0" i="0" u="none" strike="noStrike" kern="1200" cap="none" spc="15"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250</a:t>
              </a:r>
              <a:r>
                <a:rPr kumimoji="0" sz="700" b="0" i="0" u="none" strike="noStrike" kern="1200" cap="none" spc="15"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mg</a:t>
              </a:r>
              <a:r>
                <a:rPr kumimoji="0" sz="700" b="0" i="0" u="none" strike="noStrike" kern="1200" cap="none" spc="18"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C2S</a:t>
              </a:r>
              <a:r>
                <a:rPr kumimoji="0" sz="700" b="0" i="0" u="none" strike="noStrike" kern="1200" cap="none" spc="15" normalizeH="0" baseline="0" noProof="0">
                  <a:ln>
                    <a:noFill/>
                  </a:ln>
                  <a:solidFill>
                    <a:srgbClr val="22346A"/>
                  </a:solidFill>
                  <a:effectLst/>
                  <a:uLnTx/>
                  <a:uFillTx/>
                  <a:latin typeface="Arial"/>
                  <a:ea typeface="+mn-ea"/>
                  <a:cs typeface="Arial"/>
                </a:rPr>
                <a:t> </a:t>
              </a:r>
              <a:r>
                <a:rPr kumimoji="0" sz="700" b="0" i="0" u="none" strike="noStrike" kern="1200" cap="none" spc="0" normalizeH="0" baseline="0" noProof="0">
                  <a:ln>
                    <a:noFill/>
                  </a:ln>
                  <a:solidFill>
                    <a:srgbClr val="22346A"/>
                  </a:solidFill>
                  <a:effectLst/>
                  <a:uLnTx/>
                  <a:uFillTx/>
                  <a:latin typeface="Arial"/>
                  <a:ea typeface="+mn-ea"/>
                  <a:cs typeface="Arial"/>
                </a:rPr>
                <a:t>(NRI-</a:t>
              </a:r>
              <a:r>
                <a:rPr kumimoji="0" sz="700" b="0" i="0" u="none" strike="noStrike" kern="1200" cap="none" spc="-15" normalizeH="0" baseline="0" noProof="0">
                  <a:ln>
                    <a:noFill/>
                  </a:ln>
                  <a:solidFill>
                    <a:srgbClr val="22346A"/>
                  </a:solidFill>
                  <a:effectLst/>
                  <a:uLnTx/>
                  <a:uFillTx/>
                  <a:latin typeface="Arial"/>
                  <a:ea typeface="+mn-ea"/>
                  <a:cs typeface="Arial"/>
                </a:rPr>
                <a:t>MI)</a:t>
              </a:r>
              <a:endParaRPr kumimoji="0" sz="700" b="0" i="0" u="none" strike="noStrike" kern="1200" cap="none" spc="0" normalizeH="0" baseline="0" noProof="0">
                <a:ln>
                  <a:noFill/>
                </a:ln>
                <a:solidFill>
                  <a:srgbClr val="000000"/>
                </a:solidFill>
                <a:effectLst/>
                <a:uLnTx/>
                <a:uFillTx/>
                <a:latin typeface="Arial"/>
                <a:ea typeface="+mn-ea"/>
                <a:cs typeface="Arial"/>
              </a:endParaRPr>
            </a:p>
          </p:txBody>
        </p:sp>
        <p:sp>
          <p:nvSpPr>
            <p:cNvPr id="624" name="object 117">
              <a:extLst>
                <a:ext uri="{FF2B5EF4-FFF2-40B4-BE49-F238E27FC236}">
                  <a16:creationId xmlns:a16="http://schemas.microsoft.com/office/drawing/2014/main" id="{3935D9BA-275C-5B35-915F-E6C2C779F17F}"/>
                </a:ext>
              </a:extLst>
            </p:cNvPr>
            <p:cNvSpPr/>
            <p:nvPr/>
          </p:nvSpPr>
          <p:spPr>
            <a:xfrm>
              <a:off x="4971031" y="3212647"/>
              <a:ext cx="186714" cy="0"/>
            </a:xfrm>
            <a:custGeom>
              <a:avLst/>
              <a:gdLst/>
              <a:ahLst/>
              <a:cxnLst/>
              <a:rect l="l" t="t" r="r" b="b"/>
              <a:pathLst>
                <a:path w="205104">
                  <a:moveTo>
                    <a:pt x="0" y="0"/>
                  </a:moveTo>
                  <a:lnTo>
                    <a:pt x="204915" y="0"/>
                  </a:lnTo>
                </a:path>
              </a:pathLst>
            </a:custGeom>
            <a:ln w="18634">
              <a:solidFill>
                <a:srgbClr val="57628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25" name="object 118">
              <a:extLst>
                <a:ext uri="{FF2B5EF4-FFF2-40B4-BE49-F238E27FC236}">
                  <a16:creationId xmlns:a16="http://schemas.microsoft.com/office/drawing/2014/main" id="{6493B04B-B824-9EC7-B839-F6672B0A1C1A}"/>
                </a:ext>
              </a:extLst>
            </p:cNvPr>
            <p:cNvSpPr/>
            <p:nvPr/>
          </p:nvSpPr>
          <p:spPr>
            <a:xfrm>
              <a:off x="5036027" y="3181505"/>
              <a:ext cx="56650" cy="56650"/>
            </a:xfrm>
            <a:custGeom>
              <a:avLst/>
              <a:gdLst/>
              <a:ahLst/>
              <a:cxnLst/>
              <a:rect l="l" t="t" r="r" b="b"/>
              <a:pathLst>
                <a:path w="62229" h="62229">
                  <a:moveTo>
                    <a:pt x="31061" y="0"/>
                  </a:moveTo>
                  <a:lnTo>
                    <a:pt x="18974" y="2442"/>
                  </a:lnTo>
                  <a:lnTo>
                    <a:pt x="9100" y="9100"/>
                  </a:lnTo>
                  <a:lnTo>
                    <a:pt x="2442" y="18974"/>
                  </a:lnTo>
                  <a:lnTo>
                    <a:pt x="0" y="31061"/>
                  </a:lnTo>
                  <a:lnTo>
                    <a:pt x="2442" y="43148"/>
                  </a:lnTo>
                  <a:lnTo>
                    <a:pt x="9100" y="53022"/>
                  </a:lnTo>
                  <a:lnTo>
                    <a:pt x="18974" y="59681"/>
                  </a:lnTo>
                  <a:lnTo>
                    <a:pt x="31061" y="62123"/>
                  </a:lnTo>
                  <a:lnTo>
                    <a:pt x="43145" y="59681"/>
                  </a:lnTo>
                  <a:lnTo>
                    <a:pt x="53019" y="53022"/>
                  </a:lnTo>
                  <a:lnTo>
                    <a:pt x="59680" y="43148"/>
                  </a:lnTo>
                  <a:lnTo>
                    <a:pt x="62123" y="31061"/>
                  </a:lnTo>
                  <a:lnTo>
                    <a:pt x="59680" y="18974"/>
                  </a:lnTo>
                  <a:lnTo>
                    <a:pt x="53019" y="9100"/>
                  </a:lnTo>
                  <a:lnTo>
                    <a:pt x="43145" y="2442"/>
                  </a:lnTo>
                  <a:lnTo>
                    <a:pt x="31061" y="0"/>
                  </a:lnTo>
                  <a:close/>
                </a:path>
              </a:pathLst>
            </a:custGeom>
            <a:solidFill>
              <a:srgbClr val="57628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26" name="object 119">
              <a:extLst>
                <a:ext uri="{FF2B5EF4-FFF2-40B4-BE49-F238E27FC236}">
                  <a16:creationId xmlns:a16="http://schemas.microsoft.com/office/drawing/2014/main" id="{7B6438AF-BDFA-31B5-84CE-85E41FA8F547}"/>
                </a:ext>
              </a:extLst>
            </p:cNvPr>
            <p:cNvSpPr/>
            <p:nvPr/>
          </p:nvSpPr>
          <p:spPr>
            <a:xfrm>
              <a:off x="4971031" y="3354022"/>
              <a:ext cx="186714" cy="0"/>
            </a:xfrm>
            <a:custGeom>
              <a:avLst/>
              <a:gdLst/>
              <a:ahLst/>
              <a:cxnLst/>
              <a:rect l="l" t="t" r="r" b="b"/>
              <a:pathLst>
                <a:path w="205104">
                  <a:moveTo>
                    <a:pt x="0" y="0"/>
                  </a:moveTo>
                  <a:lnTo>
                    <a:pt x="204915" y="0"/>
                  </a:lnTo>
                </a:path>
              </a:pathLst>
            </a:custGeom>
            <a:ln w="18634">
              <a:solidFill>
                <a:srgbClr val="9F338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27" name="object 120">
              <a:extLst>
                <a:ext uri="{FF2B5EF4-FFF2-40B4-BE49-F238E27FC236}">
                  <a16:creationId xmlns:a16="http://schemas.microsoft.com/office/drawing/2014/main" id="{B53257FA-DE2F-262A-D0B6-8686758681DE}"/>
                </a:ext>
              </a:extLst>
            </p:cNvPr>
            <p:cNvSpPr/>
            <p:nvPr/>
          </p:nvSpPr>
          <p:spPr>
            <a:xfrm>
              <a:off x="5036027" y="3322880"/>
              <a:ext cx="56650" cy="56650"/>
            </a:xfrm>
            <a:custGeom>
              <a:avLst/>
              <a:gdLst/>
              <a:ahLst/>
              <a:cxnLst/>
              <a:rect l="l" t="t" r="r" b="b"/>
              <a:pathLst>
                <a:path w="62229" h="62229">
                  <a:moveTo>
                    <a:pt x="31061" y="0"/>
                  </a:moveTo>
                  <a:lnTo>
                    <a:pt x="18974" y="2442"/>
                  </a:lnTo>
                  <a:lnTo>
                    <a:pt x="9100" y="9100"/>
                  </a:lnTo>
                  <a:lnTo>
                    <a:pt x="2442" y="18974"/>
                  </a:lnTo>
                  <a:lnTo>
                    <a:pt x="0" y="31061"/>
                  </a:lnTo>
                  <a:lnTo>
                    <a:pt x="2442" y="43148"/>
                  </a:lnTo>
                  <a:lnTo>
                    <a:pt x="9100" y="53022"/>
                  </a:lnTo>
                  <a:lnTo>
                    <a:pt x="18974" y="59681"/>
                  </a:lnTo>
                  <a:lnTo>
                    <a:pt x="31061" y="62123"/>
                  </a:lnTo>
                  <a:lnTo>
                    <a:pt x="43145" y="59681"/>
                  </a:lnTo>
                  <a:lnTo>
                    <a:pt x="53019" y="53022"/>
                  </a:lnTo>
                  <a:lnTo>
                    <a:pt x="59680" y="43148"/>
                  </a:lnTo>
                  <a:lnTo>
                    <a:pt x="62123" y="31061"/>
                  </a:lnTo>
                  <a:lnTo>
                    <a:pt x="59680" y="18974"/>
                  </a:lnTo>
                  <a:lnTo>
                    <a:pt x="53019" y="9100"/>
                  </a:lnTo>
                  <a:lnTo>
                    <a:pt x="43145" y="2442"/>
                  </a:lnTo>
                  <a:lnTo>
                    <a:pt x="31061" y="0"/>
                  </a:lnTo>
                  <a:close/>
                </a:path>
              </a:pathLst>
            </a:custGeom>
            <a:solidFill>
              <a:srgbClr val="9F338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28" name="object 121">
              <a:extLst>
                <a:ext uri="{FF2B5EF4-FFF2-40B4-BE49-F238E27FC236}">
                  <a16:creationId xmlns:a16="http://schemas.microsoft.com/office/drawing/2014/main" id="{FD0B4E0C-6854-8B9D-B472-E6010F6B65D1}"/>
                </a:ext>
              </a:extLst>
            </p:cNvPr>
            <p:cNvSpPr/>
            <p:nvPr/>
          </p:nvSpPr>
          <p:spPr>
            <a:xfrm>
              <a:off x="4962551" y="3464263"/>
              <a:ext cx="186714" cy="51448"/>
            </a:xfrm>
            <a:custGeom>
              <a:avLst/>
              <a:gdLst/>
              <a:ahLst/>
              <a:cxnLst/>
              <a:rect l="l" t="t" r="r" b="b"/>
              <a:pathLst>
                <a:path w="205104" h="56514">
                  <a:moveTo>
                    <a:pt x="18618" y="22847"/>
                  </a:moveTo>
                  <a:lnTo>
                    <a:pt x="14452" y="18681"/>
                  </a:lnTo>
                  <a:lnTo>
                    <a:pt x="4165" y="18681"/>
                  </a:lnTo>
                  <a:lnTo>
                    <a:pt x="0" y="22847"/>
                  </a:lnTo>
                  <a:lnTo>
                    <a:pt x="0" y="33147"/>
                  </a:lnTo>
                  <a:lnTo>
                    <a:pt x="4165" y="37312"/>
                  </a:lnTo>
                  <a:lnTo>
                    <a:pt x="14452" y="37312"/>
                  </a:lnTo>
                  <a:lnTo>
                    <a:pt x="18618" y="33147"/>
                  </a:lnTo>
                  <a:lnTo>
                    <a:pt x="18618" y="22847"/>
                  </a:lnTo>
                  <a:close/>
                </a:path>
                <a:path w="205104" h="56514">
                  <a:moveTo>
                    <a:pt x="55892" y="22847"/>
                  </a:moveTo>
                  <a:lnTo>
                    <a:pt x="51727" y="18681"/>
                  </a:lnTo>
                  <a:lnTo>
                    <a:pt x="41440" y="18681"/>
                  </a:lnTo>
                  <a:lnTo>
                    <a:pt x="37261" y="22847"/>
                  </a:lnTo>
                  <a:lnTo>
                    <a:pt x="37261" y="33147"/>
                  </a:lnTo>
                  <a:lnTo>
                    <a:pt x="41440" y="37312"/>
                  </a:lnTo>
                  <a:lnTo>
                    <a:pt x="51727" y="37312"/>
                  </a:lnTo>
                  <a:lnTo>
                    <a:pt x="55892" y="33147"/>
                  </a:lnTo>
                  <a:lnTo>
                    <a:pt x="55892" y="22847"/>
                  </a:lnTo>
                  <a:close/>
                </a:path>
                <a:path w="205104" h="56514">
                  <a:moveTo>
                    <a:pt x="82461" y="37211"/>
                  </a:moveTo>
                  <a:lnTo>
                    <a:pt x="81330" y="34302"/>
                  </a:lnTo>
                  <a:lnTo>
                    <a:pt x="80708" y="31165"/>
                  </a:lnTo>
                  <a:lnTo>
                    <a:pt x="80708" y="24714"/>
                  </a:lnTo>
                  <a:lnTo>
                    <a:pt x="81318" y="21640"/>
                  </a:lnTo>
                  <a:lnTo>
                    <a:pt x="82410" y="18783"/>
                  </a:lnTo>
                  <a:lnTo>
                    <a:pt x="77952" y="19481"/>
                  </a:lnTo>
                  <a:lnTo>
                    <a:pt x="74536" y="23342"/>
                  </a:lnTo>
                  <a:lnTo>
                    <a:pt x="74536" y="32677"/>
                  </a:lnTo>
                  <a:lnTo>
                    <a:pt x="77965" y="36537"/>
                  </a:lnTo>
                  <a:lnTo>
                    <a:pt x="82461" y="37211"/>
                  </a:lnTo>
                  <a:close/>
                </a:path>
                <a:path w="205104" h="56514">
                  <a:moveTo>
                    <a:pt x="142824" y="27914"/>
                  </a:moveTo>
                  <a:lnTo>
                    <a:pt x="140385" y="17056"/>
                  </a:lnTo>
                  <a:lnTo>
                    <a:pt x="133731" y="8178"/>
                  </a:lnTo>
                  <a:lnTo>
                    <a:pt x="130454" y="6197"/>
                  </a:lnTo>
                  <a:lnTo>
                    <a:pt x="130454" y="22834"/>
                  </a:lnTo>
                  <a:lnTo>
                    <a:pt x="130454" y="33147"/>
                  </a:lnTo>
                  <a:lnTo>
                    <a:pt x="126263" y="37312"/>
                  </a:lnTo>
                  <a:lnTo>
                    <a:pt x="115989" y="37312"/>
                  </a:lnTo>
                  <a:lnTo>
                    <a:pt x="111798" y="33147"/>
                  </a:lnTo>
                  <a:lnTo>
                    <a:pt x="111798" y="22834"/>
                  </a:lnTo>
                  <a:lnTo>
                    <a:pt x="115862" y="18796"/>
                  </a:lnTo>
                  <a:lnTo>
                    <a:pt x="126377" y="18796"/>
                  </a:lnTo>
                  <a:lnTo>
                    <a:pt x="130454" y="22834"/>
                  </a:lnTo>
                  <a:lnTo>
                    <a:pt x="130454" y="6197"/>
                  </a:lnTo>
                  <a:lnTo>
                    <a:pt x="123850" y="2197"/>
                  </a:lnTo>
                  <a:lnTo>
                    <a:pt x="111772" y="0"/>
                  </a:lnTo>
                  <a:lnTo>
                    <a:pt x="102044" y="1397"/>
                  </a:lnTo>
                  <a:lnTo>
                    <a:pt x="93573" y="5295"/>
                  </a:lnTo>
                  <a:lnTo>
                    <a:pt x="86868" y="11239"/>
                  </a:lnTo>
                  <a:lnTo>
                    <a:pt x="82410" y="18783"/>
                  </a:lnTo>
                  <a:lnTo>
                    <a:pt x="89115" y="18796"/>
                  </a:lnTo>
                  <a:lnTo>
                    <a:pt x="93167" y="22834"/>
                  </a:lnTo>
                  <a:lnTo>
                    <a:pt x="93167" y="33147"/>
                  </a:lnTo>
                  <a:lnTo>
                    <a:pt x="88988" y="37312"/>
                  </a:lnTo>
                  <a:lnTo>
                    <a:pt x="82524" y="37312"/>
                  </a:lnTo>
                  <a:lnTo>
                    <a:pt x="86931" y="44729"/>
                  </a:lnTo>
                  <a:lnTo>
                    <a:pt x="93637" y="50647"/>
                  </a:lnTo>
                  <a:lnTo>
                    <a:pt x="102082" y="54521"/>
                  </a:lnTo>
                  <a:lnTo>
                    <a:pt x="111772" y="55905"/>
                  </a:lnTo>
                  <a:lnTo>
                    <a:pt x="123850" y="53708"/>
                  </a:lnTo>
                  <a:lnTo>
                    <a:pt x="133731" y="47713"/>
                  </a:lnTo>
                  <a:lnTo>
                    <a:pt x="140385" y="38823"/>
                  </a:lnTo>
                  <a:lnTo>
                    <a:pt x="142824" y="27914"/>
                  </a:lnTo>
                  <a:close/>
                </a:path>
                <a:path w="205104" h="56514">
                  <a:moveTo>
                    <a:pt x="167716" y="22847"/>
                  </a:moveTo>
                  <a:lnTo>
                    <a:pt x="163537" y="18681"/>
                  </a:lnTo>
                  <a:lnTo>
                    <a:pt x="153250" y="18681"/>
                  </a:lnTo>
                  <a:lnTo>
                    <a:pt x="149085" y="22847"/>
                  </a:lnTo>
                  <a:lnTo>
                    <a:pt x="149085" y="33147"/>
                  </a:lnTo>
                  <a:lnTo>
                    <a:pt x="153250" y="37312"/>
                  </a:lnTo>
                  <a:lnTo>
                    <a:pt x="163537" y="37312"/>
                  </a:lnTo>
                  <a:lnTo>
                    <a:pt x="167716" y="33147"/>
                  </a:lnTo>
                  <a:lnTo>
                    <a:pt x="167716" y="22847"/>
                  </a:lnTo>
                  <a:close/>
                </a:path>
                <a:path w="205104" h="56514">
                  <a:moveTo>
                    <a:pt x="204990" y="22847"/>
                  </a:moveTo>
                  <a:lnTo>
                    <a:pt x="200812" y="18681"/>
                  </a:lnTo>
                  <a:lnTo>
                    <a:pt x="190525" y="18681"/>
                  </a:lnTo>
                  <a:lnTo>
                    <a:pt x="186347" y="22847"/>
                  </a:lnTo>
                  <a:lnTo>
                    <a:pt x="186347" y="33147"/>
                  </a:lnTo>
                  <a:lnTo>
                    <a:pt x="190525" y="37312"/>
                  </a:lnTo>
                  <a:lnTo>
                    <a:pt x="200812" y="37312"/>
                  </a:lnTo>
                  <a:lnTo>
                    <a:pt x="204990" y="33147"/>
                  </a:lnTo>
                  <a:lnTo>
                    <a:pt x="204990" y="22847"/>
                  </a:lnTo>
                  <a:close/>
                </a:path>
              </a:pathLst>
            </a:custGeom>
            <a:solidFill>
              <a:srgbClr val="A9A9B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29" name="object 122">
              <a:extLst>
                <a:ext uri="{FF2B5EF4-FFF2-40B4-BE49-F238E27FC236}">
                  <a16:creationId xmlns:a16="http://schemas.microsoft.com/office/drawing/2014/main" id="{04C43543-50B5-8FE5-E69D-93A855E84418}"/>
                </a:ext>
              </a:extLst>
            </p:cNvPr>
            <p:cNvSpPr/>
            <p:nvPr/>
          </p:nvSpPr>
          <p:spPr>
            <a:xfrm>
              <a:off x="5036028" y="3481258"/>
              <a:ext cx="45667" cy="17342"/>
            </a:xfrm>
            <a:custGeom>
              <a:avLst/>
              <a:gdLst/>
              <a:ahLst/>
              <a:cxnLst/>
              <a:rect l="l" t="t" r="r" b="b"/>
              <a:pathLst>
                <a:path w="50165" h="19050">
                  <a:moveTo>
                    <a:pt x="8400" y="110"/>
                  </a:moveTo>
                  <a:lnTo>
                    <a:pt x="1700" y="110"/>
                  </a:lnTo>
                  <a:lnTo>
                    <a:pt x="603" y="2974"/>
                  </a:lnTo>
                  <a:lnTo>
                    <a:pt x="0" y="6044"/>
                  </a:lnTo>
                  <a:lnTo>
                    <a:pt x="0" y="12501"/>
                  </a:lnTo>
                  <a:lnTo>
                    <a:pt x="618" y="15630"/>
                  </a:lnTo>
                  <a:lnTo>
                    <a:pt x="1792" y="18641"/>
                  </a:lnTo>
                  <a:lnTo>
                    <a:pt x="8289" y="18641"/>
                  </a:lnTo>
                  <a:lnTo>
                    <a:pt x="12457" y="14466"/>
                  </a:lnTo>
                  <a:lnTo>
                    <a:pt x="12457" y="4167"/>
                  </a:lnTo>
                  <a:lnTo>
                    <a:pt x="8400" y="110"/>
                  </a:lnTo>
                  <a:close/>
                </a:path>
                <a:path w="50165" h="19050">
                  <a:moveTo>
                    <a:pt x="45558" y="0"/>
                  </a:moveTo>
                  <a:lnTo>
                    <a:pt x="35272" y="0"/>
                  </a:lnTo>
                  <a:lnTo>
                    <a:pt x="31098" y="4167"/>
                  </a:lnTo>
                  <a:lnTo>
                    <a:pt x="31098" y="14466"/>
                  </a:lnTo>
                  <a:lnTo>
                    <a:pt x="35272" y="18641"/>
                  </a:lnTo>
                  <a:lnTo>
                    <a:pt x="45558" y="18641"/>
                  </a:lnTo>
                  <a:lnTo>
                    <a:pt x="49739" y="14466"/>
                  </a:lnTo>
                  <a:lnTo>
                    <a:pt x="49739" y="4167"/>
                  </a:lnTo>
                  <a:lnTo>
                    <a:pt x="45558" y="0"/>
                  </a:lnTo>
                  <a:close/>
                </a:path>
              </a:pathLst>
            </a:custGeom>
            <a:solidFill>
              <a:srgbClr val="7D839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30" name="object 123">
              <a:extLst>
                <a:ext uri="{FF2B5EF4-FFF2-40B4-BE49-F238E27FC236}">
                  <a16:creationId xmlns:a16="http://schemas.microsoft.com/office/drawing/2014/main" id="{8C318081-41A0-D3F3-4412-3EB01E0D1255}"/>
                </a:ext>
              </a:extLst>
            </p:cNvPr>
            <p:cNvSpPr/>
            <p:nvPr/>
          </p:nvSpPr>
          <p:spPr>
            <a:xfrm>
              <a:off x="4962551" y="3605634"/>
              <a:ext cx="186714" cy="51448"/>
            </a:xfrm>
            <a:custGeom>
              <a:avLst/>
              <a:gdLst/>
              <a:ahLst/>
              <a:cxnLst/>
              <a:rect l="l" t="t" r="r" b="b"/>
              <a:pathLst>
                <a:path w="205104" h="56514">
                  <a:moveTo>
                    <a:pt x="18618" y="22860"/>
                  </a:moveTo>
                  <a:lnTo>
                    <a:pt x="14452" y="18694"/>
                  </a:lnTo>
                  <a:lnTo>
                    <a:pt x="4165" y="18694"/>
                  </a:lnTo>
                  <a:lnTo>
                    <a:pt x="0" y="22860"/>
                  </a:lnTo>
                  <a:lnTo>
                    <a:pt x="0" y="33147"/>
                  </a:lnTo>
                  <a:lnTo>
                    <a:pt x="4165" y="37312"/>
                  </a:lnTo>
                  <a:lnTo>
                    <a:pt x="14452" y="37312"/>
                  </a:lnTo>
                  <a:lnTo>
                    <a:pt x="18618" y="33147"/>
                  </a:lnTo>
                  <a:lnTo>
                    <a:pt x="18618" y="22860"/>
                  </a:lnTo>
                  <a:close/>
                </a:path>
                <a:path w="205104" h="56514">
                  <a:moveTo>
                    <a:pt x="55892" y="22860"/>
                  </a:moveTo>
                  <a:lnTo>
                    <a:pt x="51727" y="18694"/>
                  </a:lnTo>
                  <a:lnTo>
                    <a:pt x="41440" y="18694"/>
                  </a:lnTo>
                  <a:lnTo>
                    <a:pt x="37261" y="22860"/>
                  </a:lnTo>
                  <a:lnTo>
                    <a:pt x="37261" y="33147"/>
                  </a:lnTo>
                  <a:lnTo>
                    <a:pt x="41440" y="37312"/>
                  </a:lnTo>
                  <a:lnTo>
                    <a:pt x="51727" y="37312"/>
                  </a:lnTo>
                  <a:lnTo>
                    <a:pt x="55892" y="33147"/>
                  </a:lnTo>
                  <a:lnTo>
                    <a:pt x="55892" y="22860"/>
                  </a:lnTo>
                  <a:close/>
                </a:path>
                <a:path w="205104" h="56514">
                  <a:moveTo>
                    <a:pt x="82461" y="37211"/>
                  </a:moveTo>
                  <a:lnTo>
                    <a:pt x="81330" y="34302"/>
                  </a:lnTo>
                  <a:lnTo>
                    <a:pt x="80708" y="31165"/>
                  </a:lnTo>
                  <a:lnTo>
                    <a:pt x="80708" y="24714"/>
                  </a:lnTo>
                  <a:lnTo>
                    <a:pt x="81305" y="21653"/>
                  </a:lnTo>
                  <a:lnTo>
                    <a:pt x="82410" y="18796"/>
                  </a:lnTo>
                  <a:lnTo>
                    <a:pt x="77939" y="19494"/>
                  </a:lnTo>
                  <a:lnTo>
                    <a:pt x="74549" y="23355"/>
                  </a:lnTo>
                  <a:lnTo>
                    <a:pt x="74549" y="32664"/>
                  </a:lnTo>
                  <a:lnTo>
                    <a:pt x="77978" y="36537"/>
                  </a:lnTo>
                  <a:lnTo>
                    <a:pt x="82461" y="37211"/>
                  </a:lnTo>
                  <a:close/>
                </a:path>
                <a:path w="205104" h="56514">
                  <a:moveTo>
                    <a:pt x="142824" y="27914"/>
                  </a:moveTo>
                  <a:lnTo>
                    <a:pt x="140385" y="17056"/>
                  </a:lnTo>
                  <a:lnTo>
                    <a:pt x="133731" y="8178"/>
                  </a:lnTo>
                  <a:lnTo>
                    <a:pt x="130454" y="6197"/>
                  </a:lnTo>
                  <a:lnTo>
                    <a:pt x="130454" y="22860"/>
                  </a:lnTo>
                  <a:lnTo>
                    <a:pt x="130454" y="33147"/>
                  </a:lnTo>
                  <a:lnTo>
                    <a:pt x="126263" y="37312"/>
                  </a:lnTo>
                  <a:lnTo>
                    <a:pt x="115989" y="37312"/>
                  </a:lnTo>
                  <a:lnTo>
                    <a:pt x="111798" y="33147"/>
                  </a:lnTo>
                  <a:lnTo>
                    <a:pt x="111798" y="22860"/>
                  </a:lnTo>
                  <a:lnTo>
                    <a:pt x="115874" y="18796"/>
                  </a:lnTo>
                  <a:lnTo>
                    <a:pt x="126377" y="18796"/>
                  </a:lnTo>
                  <a:lnTo>
                    <a:pt x="130454" y="22860"/>
                  </a:lnTo>
                  <a:lnTo>
                    <a:pt x="130454" y="6197"/>
                  </a:lnTo>
                  <a:lnTo>
                    <a:pt x="123850" y="2197"/>
                  </a:lnTo>
                  <a:lnTo>
                    <a:pt x="111772" y="0"/>
                  </a:lnTo>
                  <a:lnTo>
                    <a:pt x="102031" y="1397"/>
                  </a:lnTo>
                  <a:lnTo>
                    <a:pt x="93573" y="5295"/>
                  </a:lnTo>
                  <a:lnTo>
                    <a:pt x="86855" y="11252"/>
                  </a:lnTo>
                  <a:lnTo>
                    <a:pt x="82410" y="18796"/>
                  </a:lnTo>
                  <a:lnTo>
                    <a:pt x="89103" y="18796"/>
                  </a:lnTo>
                  <a:lnTo>
                    <a:pt x="93167" y="22860"/>
                  </a:lnTo>
                  <a:lnTo>
                    <a:pt x="93167" y="33147"/>
                  </a:lnTo>
                  <a:lnTo>
                    <a:pt x="88988" y="37312"/>
                  </a:lnTo>
                  <a:lnTo>
                    <a:pt x="82524" y="37312"/>
                  </a:lnTo>
                  <a:lnTo>
                    <a:pt x="86931" y="44729"/>
                  </a:lnTo>
                  <a:lnTo>
                    <a:pt x="93637" y="50647"/>
                  </a:lnTo>
                  <a:lnTo>
                    <a:pt x="102082" y="54533"/>
                  </a:lnTo>
                  <a:lnTo>
                    <a:pt x="111772" y="55918"/>
                  </a:lnTo>
                  <a:lnTo>
                    <a:pt x="123850" y="53721"/>
                  </a:lnTo>
                  <a:lnTo>
                    <a:pt x="133731" y="47726"/>
                  </a:lnTo>
                  <a:lnTo>
                    <a:pt x="140385" y="38823"/>
                  </a:lnTo>
                  <a:lnTo>
                    <a:pt x="142824" y="27914"/>
                  </a:lnTo>
                  <a:close/>
                </a:path>
                <a:path w="205104" h="56514">
                  <a:moveTo>
                    <a:pt x="167703" y="22860"/>
                  </a:moveTo>
                  <a:lnTo>
                    <a:pt x="163537" y="18694"/>
                  </a:lnTo>
                  <a:lnTo>
                    <a:pt x="153250" y="18694"/>
                  </a:lnTo>
                  <a:lnTo>
                    <a:pt x="149085" y="22860"/>
                  </a:lnTo>
                  <a:lnTo>
                    <a:pt x="149085" y="33147"/>
                  </a:lnTo>
                  <a:lnTo>
                    <a:pt x="153250" y="37312"/>
                  </a:lnTo>
                  <a:lnTo>
                    <a:pt x="163537" y="37312"/>
                  </a:lnTo>
                  <a:lnTo>
                    <a:pt x="167703" y="33147"/>
                  </a:lnTo>
                  <a:lnTo>
                    <a:pt x="167703" y="22860"/>
                  </a:lnTo>
                  <a:close/>
                </a:path>
                <a:path w="205104" h="56514">
                  <a:moveTo>
                    <a:pt x="204990" y="22860"/>
                  </a:moveTo>
                  <a:lnTo>
                    <a:pt x="200812" y="18694"/>
                  </a:lnTo>
                  <a:lnTo>
                    <a:pt x="190525" y="18694"/>
                  </a:lnTo>
                  <a:lnTo>
                    <a:pt x="186347" y="22860"/>
                  </a:lnTo>
                  <a:lnTo>
                    <a:pt x="186347" y="33147"/>
                  </a:lnTo>
                  <a:lnTo>
                    <a:pt x="190525" y="37312"/>
                  </a:lnTo>
                  <a:lnTo>
                    <a:pt x="200812" y="37312"/>
                  </a:lnTo>
                  <a:lnTo>
                    <a:pt x="204990" y="33147"/>
                  </a:lnTo>
                  <a:lnTo>
                    <a:pt x="204990" y="22860"/>
                  </a:lnTo>
                  <a:close/>
                </a:path>
              </a:pathLst>
            </a:custGeom>
            <a:solidFill>
              <a:srgbClr val="CA9CC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31" name="object 124">
              <a:extLst>
                <a:ext uri="{FF2B5EF4-FFF2-40B4-BE49-F238E27FC236}">
                  <a16:creationId xmlns:a16="http://schemas.microsoft.com/office/drawing/2014/main" id="{C858BF66-908A-2B01-3DDE-2ED6E9163E56}"/>
                </a:ext>
              </a:extLst>
            </p:cNvPr>
            <p:cNvSpPr/>
            <p:nvPr/>
          </p:nvSpPr>
          <p:spPr>
            <a:xfrm>
              <a:off x="5036028" y="3622639"/>
              <a:ext cx="45667" cy="17342"/>
            </a:xfrm>
            <a:custGeom>
              <a:avLst/>
              <a:gdLst/>
              <a:ahLst/>
              <a:cxnLst/>
              <a:rect l="l" t="t" r="r" b="b"/>
              <a:pathLst>
                <a:path w="50165" h="19050">
                  <a:moveTo>
                    <a:pt x="8400" y="110"/>
                  </a:moveTo>
                  <a:lnTo>
                    <a:pt x="1700" y="110"/>
                  </a:lnTo>
                  <a:lnTo>
                    <a:pt x="596" y="2967"/>
                  </a:lnTo>
                  <a:lnTo>
                    <a:pt x="0" y="6037"/>
                  </a:lnTo>
                  <a:lnTo>
                    <a:pt x="0" y="12486"/>
                  </a:lnTo>
                  <a:lnTo>
                    <a:pt x="618" y="15615"/>
                  </a:lnTo>
                  <a:lnTo>
                    <a:pt x="1792" y="18626"/>
                  </a:lnTo>
                  <a:lnTo>
                    <a:pt x="8289" y="18626"/>
                  </a:lnTo>
                  <a:lnTo>
                    <a:pt x="12457" y="14459"/>
                  </a:lnTo>
                  <a:lnTo>
                    <a:pt x="12457" y="4167"/>
                  </a:lnTo>
                  <a:lnTo>
                    <a:pt x="8400" y="110"/>
                  </a:lnTo>
                  <a:close/>
                </a:path>
                <a:path w="50165" h="19050">
                  <a:moveTo>
                    <a:pt x="45558" y="0"/>
                  </a:moveTo>
                  <a:lnTo>
                    <a:pt x="35272" y="0"/>
                  </a:lnTo>
                  <a:lnTo>
                    <a:pt x="31098" y="4167"/>
                  </a:lnTo>
                  <a:lnTo>
                    <a:pt x="31098" y="14459"/>
                  </a:lnTo>
                  <a:lnTo>
                    <a:pt x="35272" y="18626"/>
                  </a:lnTo>
                  <a:lnTo>
                    <a:pt x="45558" y="18626"/>
                  </a:lnTo>
                  <a:lnTo>
                    <a:pt x="49739" y="14459"/>
                  </a:lnTo>
                  <a:lnTo>
                    <a:pt x="49739" y="4167"/>
                  </a:lnTo>
                  <a:lnTo>
                    <a:pt x="45558" y="0"/>
                  </a:lnTo>
                  <a:close/>
                </a:path>
              </a:pathLst>
            </a:custGeom>
            <a:solidFill>
              <a:srgbClr val="B369A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632" name="Grupo 631">
            <a:extLst>
              <a:ext uri="{FF2B5EF4-FFF2-40B4-BE49-F238E27FC236}">
                <a16:creationId xmlns:a16="http://schemas.microsoft.com/office/drawing/2014/main" id="{7293F47F-3303-6793-FC12-1887AF963104}"/>
              </a:ext>
            </a:extLst>
          </p:cNvPr>
          <p:cNvGrpSpPr/>
          <p:nvPr/>
        </p:nvGrpSpPr>
        <p:grpSpPr>
          <a:xfrm>
            <a:off x="1084521" y="4335755"/>
            <a:ext cx="6587400" cy="435970"/>
            <a:chOff x="1084521" y="4335755"/>
            <a:chExt cx="6587400" cy="435970"/>
          </a:xfrm>
        </p:grpSpPr>
        <p:sp>
          <p:nvSpPr>
            <p:cNvPr id="633" name="object 15">
              <a:extLst>
                <a:ext uri="{FF2B5EF4-FFF2-40B4-BE49-F238E27FC236}">
                  <a16:creationId xmlns:a16="http://schemas.microsoft.com/office/drawing/2014/main" id="{98EFFDE7-D060-30C0-E267-1D606EC83D15}"/>
                </a:ext>
              </a:extLst>
            </p:cNvPr>
            <p:cNvSpPr txBox="1"/>
            <p:nvPr/>
          </p:nvSpPr>
          <p:spPr>
            <a:xfrm>
              <a:off x="4335232" y="4335755"/>
              <a:ext cx="14641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sz="600" b="1" i="0" u="none" strike="noStrike" cap="none" spc="-20" normalizeH="0" noProof="0">
                  <a:ln>
                    <a:noFill/>
                  </a:ln>
                  <a:solidFill>
                    <a:srgbClr val="22346A"/>
                  </a:solidFill>
                  <a:effectLst/>
                  <a:uLnTx/>
                  <a:uFillTx/>
                  <a:latin typeface="Arial"/>
                  <a:ea typeface="+mn-ea"/>
                  <a:cs typeface="Arial"/>
                </a:rPr>
                <a:t>80</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a:ln>
                    <a:noFill/>
                  </a:ln>
                  <a:solidFill>
                    <a:srgbClr val="576284"/>
                  </a:solidFill>
                  <a:effectLst/>
                  <a:uLnTx/>
                  <a:uFillTx/>
                  <a:latin typeface="Arial"/>
                  <a:ea typeface="+mn-ea"/>
                  <a:cs typeface="Arial"/>
                </a:rPr>
                <a:t>60</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a:ln>
                    <a:noFill/>
                  </a:ln>
                  <a:solidFill>
                    <a:srgbClr val="A84D97"/>
                  </a:solidFill>
                  <a:effectLst/>
                  <a:uLnTx/>
                  <a:uFillTx/>
                  <a:latin typeface="Arial"/>
                  <a:ea typeface="+mn-ea"/>
                  <a:cs typeface="Arial"/>
                </a:rPr>
                <a:t>52</a:t>
              </a:r>
              <a:endParaRPr kumimoji="0" sz="600" b="0" i="0" u="none" strike="noStrike" cap="none" spc="-20" normalizeH="0" noProof="0">
                <a:ln>
                  <a:noFill/>
                </a:ln>
                <a:solidFill>
                  <a:srgbClr val="000000"/>
                </a:solidFill>
                <a:effectLst/>
                <a:uLnTx/>
                <a:uFillTx/>
                <a:latin typeface="Arial"/>
                <a:ea typeface="+mn-ea"/>
                <a:cs typeface="Arial"/>
              </a:endParaRPr>
            </a:p>
          </p:txBody>
        </p:sp>
        <p:sp>
          <p:nvSpPr>
            <p:cNvPr id="634" name="object 16">
              <a:extLst>
                <a:ext uri="{FF2B5EF4-FFF2-40B4-BE49-F238E27FC236}">
                  <a16:creationId xmlns:a16="http://schemas.microsoft.com/office/drawing/2014/main" id="{3176A621-8A89-ACFB-BFE8-FFB7BE2508B3}"/>
                </a:ext>
              </a:extLst>
            </p:cNvPr>
            <p:cNvSpPr txBox="1"/>
            <p:nvPr/>
          </p:nvSpPr>
          <p:spPr>
            <a:xfrm>
              <a:off x="5385600" y="4335755"/>
              <a:ext cx="167617"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sz="600" b="1" i="0" u="none" strike="noStrike" cap="none" spc="-20" normalizeH="0" noProof="0">
                  <a:ln>
                    <a:noFill/>
                  </a:ln>
                  <a:solidFill>
                    <a:srgbClr val="22346A"/>
                  </a:solidFill>
                  <a:effectLst/>
                  <a:uLnTx/>
                  <a:uFillTx/>
                  <a:latin typeface="Arial"/>
                  <a:ea typeface="+mn-ea"/>
                  <a:cs typeface="Arial"/>
                </a:rPr>
                <a:t>104</a:t>
              </a:r>
              <a:endParaRPr kumimoji="0" sz="600" b="0" i="0" u="none" strike="noStrike" cap="none" spc="-20" normalizeH="0" noProof="0">
                <a:ln>
                  <a:noFill/>
                </a:ln>
                <a:solidFill>
                  <a:srgbClr val="000000"/>
                </a:solidFill>
                <a:effectLst/>
                <a:uLnTx/>
                <a:uFillTx/>
                <a:latin typeface="Arial"/>
                <a:ea typeface="+mn-ea"/>
                <a:cs typeface="Arial"/>
              </a:endParaRPr>
            </a:p>
            <a:p>
              <a:pPr marL="20408"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a:ln>
                    <a:noFill/>
                  </a:ln>
                  <a:solidFill>
                    <a:srgbClr val="576284"/>
                  </a:solidFill>
                  <a:effectLst/>
                  <a:uLnTx/>
                  <a:uFillTx/>
                  <a:latin typeface="Arial"/>
                  <a:ea typeface="+mn-ea"/>
                  <a:cs typeface="Arial"/>
                </a:rPr>
                <a:t>55</a:t>
              </a:r>
              <a:endParaRPr kumimoji="0" sz="600" b="0" i="0" u="none" strike="noStrike" cap="none" spc="-20" normalizeH="0" noProof="0">
                <a:ln>
                  <a:noFill/>
                </a:ln>
                <a:solidFill>
                  <a:srgbClr val="000000"/>
                </a:solidFill>
                <a:effectLst/>
                <a:uLnTx/>
                <a:uFillTx/>
                <a:latin typeface="Arial"/>
                <a:ea typeface="+mn-ea"/>
                <a:cs typeface="Arial"/>
              </a:endParaRPr>
            </a:p>
            <a:p>
              <a:pPr marL="20408"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a:ln>
                    <a:noFill/>
                  </a:ln>
                  <a:solidFill>
                    <a:srgbClr val="A84D97"/>
                  </a:solidFill>
                  <a:effectLst/>
                  <a:uLnTx/>
                  <a:uFillTx/>
                  <a:latin typeface="Arial"/>
                  <a:ea typeface="+mn-ea"/>
                  <a:cs typeface="Arial"/>
                </a:rPr>
                <a:t>44</a:t>
              </a:r>
              <a:endParaRPr kumimoji="0" sz="600" b="0" i="0" u="none" strike="noStrike" cap="none" spc="-20" normalizeH="0" noProof="0">
                <a:ln>
                  <a:noFill/>
                </a:ln>
                <a:solidFill>
                  <a:srgbClr val="000000"/>
                </a:solidFill>
                <a:effectLst/>
                <a:uLnTx/>
                <a:uFillTx/>
                <a:latin typeface="Arial"/>
                <a:ea typeface="+mn-ea"/>
                <a:cs typeface="Arial"/>
              </a:endParaRPr>
            </a:p>
          </p:txBody>
        </p:sp>
        <p:sp>
          <p:nvSpPr>
            <p:cNvPr id="635" name="object 17">
              <a:extLst>
                <a:ext uri="{FF2B5EF4-FFF2-40B4-BE49-F238E27FC236}">
                  <a16:creationId xmlns:a16="http://schemas.microsoft.com/office/drawing/2014/main" id="{06F01EC9-F5B1-2B67-D0ED-923BCE94747C}"/>
                </a:ext>
              </a:extLst>
            </p:cNvPr>
            <p:cNvSpPr txBox="1"/>
            <p:nvPr/>
          </p:nvSpPr>
          <p:spPr>
            <a:xfrm>
              <a:off x="6407424" y="4335755"/>
              <a:ext cx="239821"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sz="600" b="1" i="0" u="none" strike="noStrike" cap="none" spc="-20" normalizeH="0" noProof="0">
                  <a:ln>
                    <a:noFill/>
                  </a:ln>
                  <a:solidFill>
                    <a:srgbClr val="22346A"/>
                  </a:solidFill>
                  <a:effectLst/>
                  <a:uLnTx/>
                  <a:uFillTx/>
                  <a:latin typeface="Arial"/>
                  <a:ea typeface="+mn-ea"/>
                  <a:cs typeface="Arial"/>
                </a:rPr>
                <a:t>128</a:t>
              </a:r>
              <a:endParaRPr kumimoji="0" sz="600" b="0" i="0" u="none" strike="noStrike" cap="none" spc="-20" normalizeH="0" noProof="0">
                <a:ln>
                  <a:noFill/>
                </a:ln>
                <a:solidFill>
                  <a:srgbClr val="000000"/>
                </a:solidFill>
                <a:effectLst/>
                <a:uLnTx/>
                <a:uFillTx/>
                <a:latin typeface="Arial"/>
                <a:ea typeface="+mn-ea"/>
                <a:cs typeface="Arial"/>
              </a:endParaRPr>
            </a:p>
            <a:p>
              <a:pPr marL="20408"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a:ln>
                    <a:noFill/>
                  </a:ln>
                  <a:solidFill>
                    <a:srgbClr val="576284"/>
                  </a:solidFill>
                  <a:effectLst/>
                  <a:uLnTx/>
                  <a:uFillTx/>
                  <a:latin typeface="Arial"/>
                  <a:ea typeface="+mn-ea"/>
                  <a:cs typeface="Arial"/>
                </a:rPr>
                <a:t>53</a:t>
              </a:r>
              <a:endParaRPr kumimoji="0" sz="600" b="0" i="0" u="none" strike="noStrike" cap="none" spc="-20" normalizeH="0" noProof="0">
                <a:ln>
                  <a:noFill/>
                </a:ln>
                <a:solidFill>
                  <a:srgbClr val="000000"/>
                </a:solidFill>
                <a:effectLst/>
                <a:uLnTx/>
                <a:uFillTx/>
                <a:latin typeface="Arial"/>
                <a:ea typeface="+mn-ea"/>
                <a:cs typeface="Arial"/>
              </a:endParaRPr>
            </a:p>
            <a:p>
              <a:pPr marL="20408"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a:ln>
                    <a:noFill/>
                  </a:ln>
                  <a:solidFill>
                    <a:srgbClr val="A84D97"/>
                  </a:solidFill>
                  <a:effectLst/>
                  <a:uLnTx/>
                  <a:uFillTx/>
                  <a:latin typeface="Arial"/>
                  <a:ea typeface="+mn-ea"/>
                  <a:cs typeface="Arial"/>
                </a:rPr>
                <a:t>42</a:t>
              </a:r>
              <a:endParaRPr kumimoji="0" sz="600" b="0" i="0" u="none" strike="noStrike" cap="none" spc="-20" normalizeH="0" noProof="0">
                <a:ln>
                  <a:noFill/>
                </a:ln>
                <a:solidFill>
                  <a:srgbClr val="000000"/>
                </a:solidFill>
                <a:effectLst/>
                <a:uLnTx/>
                <a:uFillTx/>
                <a:latin typeface="Arial"/>
                <a:ea typeface="+mn-ea"/>
                <a:cs typeface="Arial"/>
              </a:endParaRPr>
            </a:p>
          </p:txBody>
        </p:sp>
        <p:sp>
          <p:nvSpPr>
            <p:cNvPr id="636" name="object 18">
              <a:extLst>
                <a:ext uri="{FF2B5EF4-FFF2-40B4-BE49-F238E27FC236}">
                  <a16:creationId xmlns:a16="http://schemas.microsoft.com/office/drawing/2014/main" id="{0E03141F-8C51-119F-D711-4736D62EF27A}"/>
                </a:ext>
              </a:extLst>
            </p:cNvPr>
            <p:cNvSpPr txBox="1"/>
            <p:nvPr/>
          </p:nvSpPr>
          <p:spPr>
            <a:xfrm>
              <a:off x="3821777" y="4335755"/>
              <a:ext cx="14641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sz="600" b="1" i="0" u="none" strike="noStrike" cap="none" spc="-20" normalizeH="0" noProof="0">
                  <a:ln>
                    <a:noFill/>
                  </a:ln>
                  <a:solidFill>
                    <a:srgbClr val="22346A"/>
                  </a:solidFill>
                  <a:effectLst/>
                  <a:uLnTx/>
                  <a:uFillTx/>
                  <a:latin typeface="Arial"/>
                  <a:ea typeface="+mn-ea"/>
                  <a:cs typeface="Arial"/>
                </a:rPr>
                <a:t>68</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a:ln>
                    <a:noFill/>
                  </a:ln>
                  <a:solidFill>
                    <a:srgbClr val="576284"/>
                  </a:solidFill>
                  <a:effectLst/>
                  <a:uLnTx/>
                  <a:uFillTx/>
                  <a:latin typeface="Arial"/>
                  <a:ea typeface="+mn-ea"/>
                  <a:cs typeface="Arial"/>
                </a:rPr>
                <a:t>66</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a:ln>
                    <a:noFill/>
                  </a:ln>
                  <a:solidFill>
                    <a:srgbClr val="A84D97"/>
                  </a:solidFill>
                  <a:effectLst/>
                  <a:uLnTx/>
                  <a:uFillTx/>
                  <a:latin typeface="Arial"/>
                  <a:ea typeface="+mn-ea"/>
                  <a:cs typeface="Arial"/>
                </a:rPr>
                <a:t>53</a:t>
              </a:r>
              <a:endParaRPr kumimoji="0" sz="600" b="0" i="0" u="none" strike="noStrike" cap="none" spc="-20" normalizeH="0" noProof="0">
                <a:ln>
                  <a:noFill/>
                </a:ln>
                <a:solidFill>
                  <a:srgbClr val="000000"/>
                </a:solidFill>
                <a:effectLst/>
                <a:uLnTx/>
                <a:uFillTx/>
                <a:latin typeface="Arial"/>
                <a:ea typeface="+mn-ea"/>
                <a:cs typeface="Arial"/>
              </a:endParaRPr>
            </a:p>
          </p:txBody>
        </p:sp>
        <p:sp>
          <p:nvSpPr>
            <p:cNvPr id="637" name="object 20">
              <a:extLst>
                <a:ext uri="{FF2B5EF4-FFF2-40B4-BE49-F238E27FC236}">
                  <a16:creationId xmlns:a16="http://schemas.microsoft.com/office/drawing/2014/main" id="{123A9CE0-090F-CEBB-5C70-F18593541A84}"/>
                </a:ext>
              </a:extLst>
            </p:cNvPr>
            <p:cNvSpPr txBox="1"/>
            <p:nvPr/>
          </p:nvSpPr>
          <p:spPr>
            <a:xfrm>
              <a:off x="4872653" y="4335755"/>
              <a:ext cx="146406"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sz="600" b="1" i="0" u="none" strike="noStrike" cap="none" spc="-20" normalizeH="0" noProof="0">
                  <a:ln>
                    <a:noFill/>
                  </a:ln>
                  <a:solidFill>
                    <a:srgbClr val="22346A"/>
                  </a:solidFill>
                  <a:effectLst/>
                  <a:uLnTx/>
                  <a:uFillTx/>
                  <a:latin typeface="Arial"/>
                  <a:ea typeface="+mn-ea"/>
                  <a:cs typeface="Arial"/>
                </a:rPr>
                <a:t>92</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a:ln>
                    <a:noFill/>
                  </a:ln>
                  <a:solidFill>
                    <a:srgbClr val="576284"/>
                  </a:solidFill>
                  <a:effectLst/>
                  <a:uLnTx/>
                  <a:uFillTx/>
                  <a:latin typeface="Arial"/>
                  <a:ea typeface="+mn-ea"/>
                  <a:cs typeface="Arial"/>
                </a:rPr>
                <a:t>59</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a:ln>
                    <a:noFill/>
                  </a:ln>
                  <a:solidFill>
                    <a:srgbClr val="A84D97"/>
                  </a:solidFill>
                  <a:effectLst/>
                  <a:uLnTx/>
                  <a:uFillTx/>
                  <a:latin typeface="Arial"/>
                  <a:ea typeface="+mn-ea"/>
                  <a:cs typeface="Arial"/>
                </a:rPr>
                <a:t>47</a:t>
              </a:r>
              <a:endParaRPr kumimoji="0" sz="600" b="0" i="0" u="none" strike="noStrike" cap="none" spc="-20" normalizeH="0" noProof="0">
                <a:ln>
                  <a:noFill/>
                </a:ln>
                <a:solidFill>
                  <a:srgbClr val="000000"/>
                </a:solidFill>
                <a:effectLst/>
                <a:uLnTx/>
                <a:uFillTx/>
                <a:latin typeface="Arial"/>
                <a:ea typeface="+mn-ea"/>
                <a:cs typeface="Arial"/>
              </a:endParaRPr>
            </a:p>
          </p:txBody>
        </p:sp>
        <p:sp>
          <p:nvSpPr>
            <p:cNvPr id="638" name="object 21">
              <a:extLst>
                <a:ext uri="{FF2B5EF4-FFF2-40B4-BE49-F238E27FC236}">
                  <a16:creationId xmlns:a16="http://schemas.microsoft.com/office/drawing/2014/main" id="{1E6952D6-A963-5B30-1F09-5EA31F025AA1}"/>
                </a:ext>
              </a:extLst>
            </p:cNvPr>
            <p:cNvSpPr txBox="1"/>
            <p:nvPr/>
          </p:nvSpPr>
          <p:spPr>
            <a:xfrm>
              <a:off x="5881081" y="4335755"/>
              <a:ext cx="239821"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sz="600" b="1" i="0" u="none" strike="noStrike" cap="none" spc="-20" normalizeH="0" noProof="0">
                  <a:ln>
                    <a:noFill/>
                  </a:ln>
                  <a:solidFill>
                    <a:srgbClr val="22346A"/>
                  </a:solidFill>
                  <a:effectLst/>
                  <a:uLnTx/>
                  <a:uFillTx/>
                  <a:latin typeface="Arial"/>
                  <a:ea typeface="+mn-ea"/>
                  <a:cs typeface="Arial"/>
                </a:rPr>
                <a:t>116</a:t>
              </a:r>
              <a:endParaRPr kumimoji="0" sz="600" b="0" i="0" u="none" strike="noStrike" cap="none" spc="-20" normalizeH="0" noProof="0">
                <a:ln>
                  <a:noFill/>
                </a:ln>
                <a:solidFill>
                  <a:srgbClr val="000000"/>
                </a:solidFill>
                <a:effectLst/>
                <a:uLnTx/>
                <a:uFillTx/>
                <a:latin typeface="Arial"/>
                <a:ea typeface="+mn-ea"/>
                <a:cs typeface="Arial"/>
              </a:endParaRPr>
            </a:p>
            <a:p>
              <a:pPr marL="18868"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a:ln>
                    <a:noFill/>
                  </a:ln>
                  <a:solidFill>
                    <a:srgbClr val="576284"/>
                  </a:solidFill>
                  <a:effectLst/>
                  <a:uLnTx/>
                  <a:uFillTx/>
                  <a:latin typeface="Arial"/>
                  <a:ea typeface="+mn-ea"/>
                  <a:cs typeface="Arial"/>
                </a:rPr>
                <a:t>53</a:t>
              </a:r>
              <a:endParaRPr kumimoji="0" sz="600" b="0" i="0" u="none" strike="noStrike" cap="none" spc="-20" normalizeH="0" noProof="0">
                <a:ln>
                  <a:noFill/>
                </a:ln>
                <a:solidFill>
                  <a:srgbClr val="000000"/>
                </a:solidFill>
                <a:effectLst/>
                <a:uLnTx/>
                <a:uFillTx/>
                <a:latin typeface="Arial"/>
                <a:ea typeface="+mn-ea"/>
                <a:cs typeface="Arial"/>
              </a:endParaRPr>
            </a:p>
            <a:p>
              <a:pPr marL="19253"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a:ln>
                    <a:noFill/>
                  </a:ln>
                  <a:solidFill>
                    <a:srgbClr val="A84D97"/>
                  </a:solidFill>
                  <a:effectLst/>
                  <a:uLnTx/>
                  <a:uFillTx/>
                  <a:latin typeface="Arial"/>
                  <a:ea typeface="+mn-ea"/>
                  <a:cs typeface="Arial"/>
                </a:rPr>
                <a:t>43</a:t>
              </a:r>
              <a:endParaRPr kumimoji="0" sz="600" b="0" i="0" u="none" strike="noStrike" cap="none" spc="-20" normalizeH="0" noProof="0">
                <a:ln>
                  <a:noFill/>
                </a:ln>
                <a:solidFill>
                  <a:srgbClr val="000000"/>
                </a:solidFill>
                <a:effectLst/>
                <a:uLnTx/>
                <a:uFillTx/>
                <a:latin typeface="Arial"/>
                <a:ea typeface="+mn-ea"/>
                <a:cs typeface="Arial"/>
              </a:endParaRPr>
            </a:p>
          </p:txBody>
        </p:sp>
        <p:sp>
          <p:nvSpPr>
            <p:cNvPr id="639" name="object 22">
              <a:extLst>
                <a:ext uri="{FF2B5EF4-FFF2-40B4-BE49-F238E27FC236}">
                  <a16:creationId xmlns:a16="http://schemas.microsoft.com/office/drawing/2014/main" id="{614DB8F2-87C3-DC3D-C3E4-07FC4D668763}"/>
                </a:ext>
              </a:extLst>
            </p:cNvPr>
            <p:cNvSpPr txBox="1"/>
            <p:nvPr/>
          </p:nvSpPr>
          <p:spPr>
            <a:xfrm>
              <a:off x="6939605" y="4335755"/>
              <a:ext cx="239821"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sz="600" b="1" i="0" u="none" strike="noStrike" cap="none" spc="-20" normalizeH="0" noProof="0">
                  <a:ln>
                    <a:noFill/>
                  </a:ln>
                  <a:solidFill>
                    <a:srgbClr val="22346A"/>
                  </a:solidFill>
                  <a:effectLst/>
                  <a:uLnTx/>
                  <a:uFillTx/>
                  <a:latin typeface="Arial"/>
                  <a:ea typeface="+mn-ea"/>
                  <a:cs typeface="Arial"/>
                </a:rPr>
                <a:t>140</a:t>
              </a:r>
              <a:endParaRPr kumimoji="0" sz="600" b="0" i="0" u="none" strike="noStrike" cap="none" spc="-20" normalizeH="0" noProof="0">
                <a:ln>
                  <a:noFill/>
                </a:ln>
                <a:solidFill>
                  <a:srgbClr val="000000"/>
                </a:solidFill>
                <a:effectLst/>
                <a:uLnTx/>
                <a:uFillTx/>
                <a:latin typeface="Arial"/>
                <a:ea typeface="+mn-ea"/>
                <a:cs typeface="Arial"/>
              </a:endParaRPr>
            </a:p>
            <a:p>
              <a:pPr marL="20408" marR="0" lvl="0" indent="0" algn="ctr" defTabSz="914400" rtl="0" eaLnBrk="1" fontAlgn="auto" latinLnBrk="0" hangingPunct="1">
                <a:lnSpc>
                  <a:spcPct val="100000"/>
                </a:lnSpc>
                <a:spcBef>
                  <a:spcPts val="385"/>
                </a:spcBef>
                <a:spcAft>
                  <a:spcPts val="0"/>
                </a:spcAft>
                <a:buClrTx/>
                <a:buSzTx/>
                <a:buFontTx/>
                <a:buNone/>
                <a:tabLst/>
                <a:defRPr/>
              </a:pPr>
              <a:r>
                <a:rPr lang="es-ES" sz="600" b="1" spc="-20">
                  <a:solidFill>
                    <a:srgbClr val="576284"/>
                  </a:solidFill>
                  <a:latin typeface="Arial"/>
                  <a:cs typeface="Arial"/>
                </a:rPr>
                <a:t>53</a:t>
              </a:r>
              <a:endParaRPr kumimoji="0" sz="600" b="0" i="0" u="none" strike="noStrike" cap="none" spc="-20" normalizeH="0" noProof="0">
                <a:ln>
                  <a:noFill/>
                </a:ln>
                <a:solidFill>
                  <a:srgbClr val="000000"/>
                </a:solidFill>
                <a:effectLst/>
                <a:uLnTx/>
                <a:uFillTx/>
                <a:latin typeface="Arial"/>
                <a:ea typeface="+mn-ea"/>
                <a:cs typeface="Arial"/>
              </a:endParaRPr>
            </a:p>
            <a:p>
              <a:pPr marL="20408"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a:ln>
                    <a:noFill/>
                  </a:ln>
                  <a:solidFill>
                    <a:srgbClr val="A84D97"/>
                  </a:solidFill>
                  <a:effectLst/>
                  <a:uLnTx/>
                  <a:uFillTx/>
                  <a:latin typeface="Arial"/>
                  <a:ea typeface="+mn-ea"/>
                  <a:cs typeface="Arial"/>
                </a:rPr>
                <a:t>43</a:t>
              </a:r>
              <a:endParaRPr kumimoji="0" sz="600" b="0" i="0" u="none" strike="noStrike" cap="none" spc="-20" normalizeH="0" noProof="0">
                <a:ln>
                  <a:noFill/>
                </a:ln>
                <a:solidFill>
                  <a:srgbClr val="000000"/>
                </a:solidFill>
                <a:effectLst/>
                <a:uLnTx/>
                <a:uFillTx/>
                <a:latin typeface="Arial"/>
                <a:ea typeface="+mn-ea"/>
                <a:cs typeface="Arial"/>
              </a:endParaRPr>
            </a:p>
          </p:txBody>
        </p:sp>
        <p:sp>
          <p:nvSpPr>
            <p:cNvPr id="640" name="object 23">
              <a:extLst>
                <a:ext uri="{FF2B5EF4-FFF2-40B4-BE49-F238E27FC236}">
                  <a16:creationId xmlns:a16="http://schemas.microsoft.com/office/drawing/2014/main" id="{D61791BC-4619-0B02-6FEB-969C9A5B3287}"/>
                </a:ext>
              </a:extLst>
            </p:cNvPr>
            <p:cNvSpPr txBox="1"/>
            <p:nvPr/>
          </p:nvSpPr>
          <p:spPr>
            <a:xfrm>
              <a:off x="7477096" y="4335755"/>
              <a:ext cx="194825"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sz="600" b="1" i="0" u="none" strike="noStrike" cap="none" spc="-20" normalizeH="0" noProof="0">
                  <a:ln>
                    <a:noFill/>
                  </a:ln>
                  <a:solidFill>
                    <a:srgbClr val="22346A"/>
                  </a:solidFill>
                  <a:effectLst/>
                  <a:uLnTx/>
                  <a:uFillTx/>
                  <a:latin typeface="Arial"/>
                  <a:ea typeface="+mn-ea"/>
                  <a:cs typeface="Arial"/>
                </a:rPr>
                <a:t>152</a:t>
              </a:r>
              <a:endParaRPr kumimoji="0" sz="600" b="0" i="0" u="none" strike="noStrike" cap="none" spc="-20" normalizeH="0" noProof="0">
                <a:ln>
                  <a:noFill/>
                </a:ln>
                <a:solidFill>
                  <a:srgbClr val="000000"/>
                </a:solidFill>
                <a:effectLst/>
                <a:uLnTx/>
                <a:uFillTx/>
                <a:latin typeface="Arial"/>
                <a:ea typeface="+mn-ea"/>
                <a:cs typeface="Arial"/>
              </a:endParaRPr>
            </a:p>
            <a:p>
              <a:pPr marL="20408"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a:ln>
                    <a:noFill/>
                  </a:ln>
                  <a:solidFill>
                    <a:srgbClr val="576284"/>
                  </a:solidFill>
                  <a:effectLst/>
                  <a:uLnTx/>
                  <a:uFillTx/>
                  <a:latin typeface="Arial"/>
                  <a:ea typeface="+mn-ea"/>
                  <a:cs typeface="Arial"/>
                </a:rPr>
                <a:t>50</a:t>
              </a:r>
              <a:endParaRPr kumimoji="0" sz="600" b="0" i="0" u="none" strike="noStrike" cap="none" spc="-20" normalizeH="0" noProof="0">
                <a:ln>
                  <a:noFill/>
                </a:ln>
                <a:solidFill>
                  <a:srgbClr val="000000"/>
                </a:solidFill>
                <a:effectLst/>
                <a:uLnTx/>
                <a:uFillTx/>
                <a:latin typeface="Arial"/>
                <a:ea typeface="+mn-ea"/>
                <a:cs typeface="Arial"/>
              </a:endParaRPr>
            </a:p>
            <a:p>
              <a:pPr marL="20408"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a:ln>
                    <a:noFill/>
                  </a:ln>
                  <a:solidFill>
                    <a:srgbClr val="A84D97"/>
                  </a:solidFill>
                  <a:effectLst/>
                  <a:uLnTx/>
                  <a:uFillTx/>
                  <a:latin typeface="Arial"/>
                  <a:ea typeface="+mn-ea"/>
                  <a:cs typeface="Arial"/>
                </a:rPr>
                <a:t>41</a:t>
              </a:r>
              <a:endParaRPr kumimoji="0" sz="600" b="0" i="0" u="none" strike="noStrike" cap="none" spc="-20" normalizeH="0" noProof="0">
                <a:ln>
                  <a:noFill/>
                </a:ln>
                <a:solidFill>
                  <a:srgbClr val="000000"/>
                </a:solidFill>
                <a:effectLst/>
                <a:uLnTx/>
                <a:uFillTx/>
                <a:latin typeface="Arial"/>
                <a:ea typeface="+mn-ea"/>
                <a:cs typeface="Arial"/>
              </a:endParaRPr>
            </a:p>
          </p:txBody>
        </p:sp>
        <p:sp>
          <p:nvSpPr>
            <p:cNvPr id="641" name="object 18">
              <a:extLst>
                <a:ext uri="{FF2B5EF4-FFF2-40B4-BE49-F238E27FC236}">
                  <a16:creationId xmlns:a16="http://schemas.microsoft.com/office/drawing/2014/main" id="{9D68A3EE-7B93-6D1F-5DF2-B8AFF07C3D41}"/>
                </a:ext>
              </a:extLst>
            </p:cNvPr>
            <p:cNvSpPr txBox="1"/>
            <p:nvPr/>
          </p:nvSpPr>
          <p:spPr>
            <a:xfrm>
              <a:off x="1084521" y="4335755"/>
              <a:ext cx="408752" cy="423146"/>
            </a:xfrm>
            <a:prstGeom prst="rect">
              <a:avLst/>
            </a:prstGeom>
          </p:spPr>
          <p:txBody>
            <a:bodyPr vert="horz" wrap="square" lIns="0" tIns="55834" rIns="0" bIns="0" rtlCol="0">
              <a:spAutoFit/>
            </a:bodyPr>
            <a:lstStyle/>
            <a:p>
              <a:pPr marL="7701" marR="0" lvl="0" indent="0" algn="r" defTabSz="914400" rtl="0" eaLnBrk="1" fontAlgn="auto" latinLnBrk="0" hangingPunct="1">
                <a:lnSpc>
                  <a:spcPct val="100000"/>
                </a:lnSpc>
                <a:spcBef>
                  <a:spcPts val="440"/>
                </a:spcBef>
                <a:spcAft>
                  <a:spcPts val="0"/>
                </a:spcAft>
                <a:buClrTx/>
                <a:buSzTx/>
                <a:buFontTx/>
                <a:buNone/>
                <a:tabLst/>
                <a:defRPr/>
              </a:pPr>
              <a:r>
                <a:rPr kumimoji="0" lang="es-ES" sz="600" b="1" i="0" u="none" strike="noStrike" kern="1200" cap="none" normalizeH="0" baseline="0" noProof="0">
                  <a:ln>
                    <a:noFill/>
                  </a:ln>
                  <a:solidFill>
                    <a:srgbClr val="22346A"/>
                  </a:solidFill>
                  <a:effectLst/>
                  <a:uLnTx/>
                  <a:uFillTx/>
                  <a:latin typeface="Arial"/>
                  <a:ea typeface="+mn-ea"/>
                  <a:cs typeface="Arial"/>
                </a:rPr>
                <a:t>Semanas</a:t>
              </a:r>
            </a:p>
            <a:p>
              <a:pPr marL="7701" marR="0" lvl="0" indent="0" algn="r" defTabSz="914400" rtl="0" eaLnBrk="1" fontAlgn="auto" latinLnBrk="0" hangingPunct="1">
                <a:lnSpc>
                  <a:spcPct val="100000"/>
                </a:lnSpc>
                <a:spcBef>
                  <a:spcPts val="385"/>
                </a:spcBef>
                <a:spcAft>
                  <a:spcPts val="0"/>
                </a:spcAft>
                <a:buClrTx/>
                <a:buSzTx/>
                <a:buFontTx/>
                <a:buNone/>
                <a:tabLst/>
                <a:defRPr/>
              </a:pPr>
              <a:r>
                <a:rPr kumimoji="0" lang="es-ES" sz="600" b="1" i="0" u="none" strike="noStrike" kern="1200" cap="none" normalizeH="0" baseline="0" noProof="0">
                  <a:ln>
                    <a:noFill/>
                  </a:ln>
                  <a:solidFill>
                    <a:srgbClr val="576284"/>
                  </a:solidFill>
                  <a:effectLst/>
                  <a:uLnTx/>
                  <a:uFillTx/>
                  <a:latin typeface="Arial"/>
                  <a:ea typeface="+mn-ea"/>
                  <a:cs typeface="Arial"/>
                </a:rPr>
                <a:t>C4S </a:t>
              </a:r>
              <a:r>
                <a:rPr kumimoji="0" lang="es-ES" sz="600" b="1" i="0" u="none" strike="noStrike" kern="1200" cap="none" normalizeH="0" baseline="0" noProof="0" err="1">
                  <a:ln>
                    <a:noFill/>
                  </a:ln>
                  <a:solidFill>
                    <a:srgbClr val="576284"/>
                  </a:solidFill>
                  <a:effectLst/>
                  <a:uLnTx/>
                  <a:uFillTx/>
                  <a:latin typeface="Arial"/>
                  <a:ea typeface="+mn-ea"/>
                  <a:cs typeface="Arial"/>
                </a:rPr>
                <a:t>Nx</a:t>
              </a:r>
              <a:endParaRPr kumimoji="0" sz="600" b="0" i="0" u="none" strike="noStrike" kern="1200" cap="none" normalizeH="0" baseline="0" noProof="0">
                <a:ln>
                  <a:noFill/>
                </a:ln>
                <a:solidFill>
                  <a:srgbClr val="000000"/>
                </a:solidFill>
                <a:effectLst/>
                <a:uLnTx/>
                <a:uFillTx/>
                <a:latin typeface="Arial"/>
                <a:ea typeface="+mn-ea"/>
                <a:cs typeface="Arial"/>
              </a:endParaRPr>
            </a:p>
            <a:p>
              <a:pPr marL="7701" marR="0" lvl="0" indent="0" algn="r" defTabSz="914400" rtl="0" eaLnBrk="1" fontAlgn="auto" latinLnBrk="0" hangingPunct="1">
                <a:lnSpc>
                  <a:spcPct val="100000"/>
                </a:lnSpc>
                <a:spcBef>
                  <a:spcPts val="315"/>
                </a:spcBef>
                <a:spcAft>
                  <a:spcPts val="0"/>
                </a:spcAft>
                <a:buClrTx/>
                <a:buSzTx/>
                <a:buFontTx/>
                <a:buNone/>
                <a:tabLst/>
                <a:defRPr/>
              </a:pPr>
              <a:r>
                <a:rPr kumimoji="0" lang="es-ES" sz="600" b="1" i="0" u="none" strike="noStrike" kern="1200" cap="none" normalizeH="0" baseline="0" noProof="0">
                  <a:ln>
                    <a:noFill/>
                  </a:ln>
                  <a:solidFill>
                    <a:srgbClr val="A84D97"/>
                  </a:solidFill>
                  <a:effectLst/>
                  <a:uLnTx/>
                  <a:uFillTx/>
                  <a:latin typeface="Arial"/>
                  <a:ea typeface="+mn-ea"/>
                  <a:cs typeface="Arial"/>
                </a:rPr>
                <a:t>C2S </a:t>
              </a:r>
              <a:r>
                <a:rPr kumimoji="0" lang="es-ES" sz="600" b="1" i="0" u="none" strike="noStrike" kern="1200" cap="none" normalizeH="0" baseline="0" noProof="0" err="1">
                  <a:ln>
                    <a:noFill/>
                  </a:ln>
                  <a:solidFill>
                    <a:srgbClr val="A84D97"/>
                  </a:solidFill>
                  <a:effectLst/>
                  <a:uLnTx/>
                  <a:uFillTx/>
                  <a:latin typeface="Arial"/>
                  <a:ea typeface="+mn-ea"/>
                  <a:cs typeface="Arial"/>
                </a:rPr>
                <a:t>Nx</a:t>
              </a:r>
              <a:endParaRPr kumimoji="0" sz="600" b="0" i="0" u="none" strike="noStrike" kern="1200" cap="none" normalizeH="0" baseline="0" noProof="0">
                <a:ln>
                  <a:noFill/>
                </a:ln>
                <a:solidFill>
                  <a:srgbClr val="000000"/>
                </a:solidFill>
                <a:effectLst/>
                <a:uLnTx/>
                <a:uFillTx/>
                <a:latin typeface="Arial"/>
                <a:ea typeface="+mn-ea"/>
                <a:cs typeface="Arial"/>
              </a:endParaRPr>
            </a:p>
          </p:txBody>
        </p:sp>
        <p:sp>
          <p:nvSpPr>
            <p:cNvPr id="642" name="object 18">
              <a:extLst>
                <a:ext uri="{FF2B5EF4-FFF2-40B4-BE49-F238E27FC236}">
                  <a16:creationId xmlns:a16="http://schemas.microsoft.com/office/drawing/2014/main" id="{02617960-113F-5459-53E6-9BC7E35BB7C2}"/>
                </a:ext>
              </a:extLst>
            </p:cNvPr>
            <p:cNvSpPr txBox="1"/>
            <p:nvPr/>
          </p:nvSpPr>
          <p:spPr>
            <a:xfrm>
              <a:off x="1508005" y="4335755"/>
              <a:ext cx="201254" cy="435970"/>
            </a:xfrm>
            <a:prstGeom prst="rect">
              <a:avLst/>
            </a:prstGeom>
          </p:spPr>
          <p:txBody>
            <a:bodyPr vert="horz" wrap="square" lIns="0" tIns="55834" rIns="0" bIns="0" rtlCol="0">
              <a:spAutoFit/>
            </a:bodyPr>
            <a:lstStyle/>
            <a:p>
              <a:pPr marL="7701" lvl="0" algn="ctr">
                <a:spcBef>
                  <a:spcPts val="440"/>
                </a:spcBef>
                <a:defRPr/>
              </a:pPr>
              <a:r>
                <a:rPr lang="es-ES" sz="600" b="1" spc="-20">
                  <a:solidFill>
                    <a:srgbClr val="22346A"/>
                  </a:solidFill>
                  <a:cs typeface="Arial"/>
                </a:rPr>
                <a:t>16</a:t>
              </a:r>
              <a:endParaRPr lang="es-ES" sz="600" spc="-20">
                <a:solidFill>
                  <a:srgbClr val="000000"/>
                </a:solidFill>
                <a:cs typeface="Arial"/>
              </a:endParaRPr>
            </a:p>
            <a:p>
              <a:pPr marL="7701" lvl="0" algn="ctr">
                <a:spcBef>
                  <a:spcPts val="385"/>
                </a:spcBef>
                <a:defRPr/>
              </a:pPr>
              <a:r>
                <a:rPr lang="es-ES" sz="600" b="1" spc="-20">
                  <a:solidFill>
                    <a:srgbClr val="576284"/>
                  </a:solidFill>
                  <a:cs typeface="Arial"/>
                </a:rPr>
                <a:t>77</a:t>
              </a:r>
              <a:endParaRPr lang="es-ES" sz="600" spc="-20">
                <a:solidFill>
                  <a:srgbClr val="000000"/>
                </a:solidFill>
                <a:cs typeface="Arial"/>
              </a:endParaRPr>
            </a:p>
            <a:p>
              <a:pPr marL="7701" lvl="0" algn="ctr">
                <a:spcBef>
                  <a:spcPts val="315"/>
                </a:spcBef>
                <a:defRPr/>
              </a:pPr>
              <a:r>
                <a:rPr lang="es-ES" sz="600" b="1" spc="-20">
                  <a:solidFill>
                    <a:srgbClr val="A84D97"/>
                  </a:solidFill>
                  <a:cs typeface="Arial"/>
                </a:rPr>
                <a:t>77</a:t>
              </a:r>
              <a:endParaRPr lang="es-ES" sz="600" spc="-20">
                <a:solidFill>
                  <a:srgbClr val="000000"/>
                </a:solidFill>
                <a:cs typeface="Arial"/>
              </a:endParaRPr>
            </a:p>
          </p:txBody>
        </p:sp>
        <p:sp>
          <p:nvSpPr>
            <p:cNvPr id="643" name="object 18">
              <a:extLst>
                <a:ext uri="{FF2B5EF4-FFF2-40B4-BE49-F238E27FC236}">
                  <a16:creationId xmlns:a16="http://schemas.microsoft.com/office/drawing/2014/main" id="{63C93BFE-6FEC-CB08-681B-D69B00C4C2BA}"/>
                </a:ext>
              </a:extLst>
            </p:cNvPr>
            <p:cNvSpPr txBox="1"/>
            <p:nvPr/>
          </p:nvSpPr>
          <p:spPr>
            <a:xfrm>
              <a:off x="1679892"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a:ln>
                    <a:noFill/>
                  </a:ln>
                  <a:solidFill>
                    <a:srgbClr val="22346A"/>
                  </a:solidFill>
                  <a:effectLst/>
                  <a:uLnTx/>
                  <a:uFillTx/>
                  <a:latin typeface="Arial"/>
                  <a:ea typeface="+mn-ea"/>
                  <a:cs typeface="Arial"/>
                </a:rPr>
                <a:t>20</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a:ln>
                    <a:noFill/>
                  </a:ln>
                  <a:solidFill>
                    <a:srgbClr val="576284"/>
                  </a:solidFill>
                  <a:effectLst/>
                  <a:uLnTx/>
                  <a:uFillTx/>
                  <a:latin typeface="Arial"/>
                  <a:ea typeface="+mn-ea"/>
                  <a:cs typeface="Arial"/>
                </a:rPr>
                <a:t>75</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a:ln>
                    <a:noFill/>
                  </a:ln>
                  <a:solidFill>
                    <a:srgbClr val="A84D97"/>
                  </a:solidFill>
                  <a:effectLst/>
                  <a:uLnTx/>
                  <a:uFillTx/>
                  <a:latin typeface="Arial"/>
                  <a:ea typeface="+mn-ea"/>
                  <a:cs typeface="Arial"/>
                </a:rPr>
                <a:t>75</a:t>
              </a:r>
              <a:endParaRPr kumimoji="0" sz="600" b="0" i="0" u="none" strike="noStrike" cap="none" spc="-20" normalizeH="0" noProof="0">
                <a:ln>
                  <a:noFill/>
                </a:ln>
                <a:solidFill>
                  <a:srgbClr val="000000"/>
                </a:solidFill>
                <a:effectLst/>
                <a:uLnTx/>
                <a:uFillTx/>
                <a:latin typeface="Arial"/>
                <a:ea typeface="+mn-ea"/>
                <a:cs typeface="Arial"/>
              </a:endParaRPr>
            </a:p>
          </p:txBody>
        </p:sp>
        <p:sp>
          <p:nvSpPr>
            <p:cNvPr id="644" name="object 18">
              <a:extLst>
                <a:ext uri="{FF2B5EF4-FFF2-40B4-BE49-F238E27FC236}">
                  <a16:creationId xmlns:a16="http://schemas.microsoft.com/office/drawing/2014/main" id="{C32BAEA9-9CC6-F00B-6117-A5B2C14F4843}"/>
                </a:ext>
              </a:extLst>
            </p:cNvPr>
            <p:cNvSpPr txBox="1"/>
            <p:nvPr/>
          </p:nvSpPr>
          <p:spPr>
            <a:xfrm>
              <a:off x="1862411"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a:ln>
                    <a:noFill/>
                  </a:ln>
                  <a:solidFill>
                    <a:srgbClr val="22346A"/>
                  </a:solidFill>
                  <a:effectLst/>
                  <a:uLnTx/>
                  <a:uFillTx/>
                  <a:latin typeface="Arial"/>
                  <a:ea typeface="+mn-ea"/>
                  <a:cs typeface="Arial"/>
                </a:rPr>
                <a:t>24</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a:ln>
                    <a:noFill/>
                  </a:ln>
                  <a:solidFill>
                    <a:srgbClr val="576284"/>
                  </a:solidFill>
                  <a:effectLst/>
                  <a:uLnTx/>
                  <a:uFillTx/>
                  <a:latin typeface="Arial"/>
                  <a:ea typeface="+mn-ea"/>
                  <a:cs typeface="Arial"/>
                </a:rPr>
                <a:t>76</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a:ln>
                    <a:noFill/>
                  </a:ln>
                  <a:solidFill>
                    <a:srgbClr val="A84D97"/>
                  </a:solidFill>
                  <a:effectLst/>
                  <a:uLnTx/>
                  <a:uFillTx/>
                  <a:latin typeface="Arial"/>
                  <a:ea typeface="+mn-ea"/>
                  <a:cs typeface="Arial"/>
                </a:rPr>
                <a:t>77</a:t>
              </a:r>
              <a:endParaRPr kumimoji="0" sz="600" b="0" i="0" u="none" strike="noStrike" cap="none" spc="-20" normalizeH="0" noProof="0">
                <a:ln>
                  <a:noFill/>
                </a:ln>
                <a:solidFill>
                  <a:srgbClr val="000000"/>
                </a:solidFill>
                <a:effectLst/>
                <a:uLnTx/>
                <a:uFillTx/>
                <a:latin typeface="Arial"/>
                <a:ea typeface="+mn-ea"/>
                <a:cs typeface="Arial"/>
              </a:endParaRPr>
            </a:p>
          </p:txBody>
        </p:sp>
        <p:sp>
          <p:nvSpPr>
            <p:cNvPr id="645" name="object 18">
              <a:extLst>
                <a:ext uri="{FF2B5EF4-FFF2-40B4-BE49-F238E27FC236}">
                  <a16:creationId xmlns:a16="http://schemas.microsoft.com/office/drawing/2014/main" id="{915AB870-26FB-EF10-6FBE-0260932AF658}"/>
                </a:ext>
              </a:extLst>
            </p:cNvPr>
            <p:cNvSpPr txBox="1"/>
            <p:nvPr/>
          </p:nvSpPr>
          <p:spPr>
            <a:xfrm>
              <a:off x="2031511"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a:ln>
                    <a:noFill/>
                  </a:ln>
                  <a:solidFill>
                    <a:srgbClr val="22346A"/>
                  </a:solidFill>
                  <a:effectLst/>
                  <a:uLnTx/>
                  <a:uFillTx/>
                  <a:latin typeface="Arial"/>
                  <a:ea typeface="+mn-ea"/>
                  <a:cs typeface="Arial"/>
                </a:rPr>
                <a:t>28</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a:ln>
                    <a:noFill/>
                  </a:ln>
                  <a:solidFill>
                    <a:srgbClr val="576284"/>
                  </a:solidFill>
                  <a:effectLst/>
                  <a:uLnTx/>
                  <a:uFillTx/>
                  <a:latin typeface="Arial"/>
                  <a:ea typeface="+mn-ea"/>
                  <a:cs typeface="Arial"/>
                </a:rPr>
                <a:t>74</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a:ln>
                    <a:noFill/>
                  </a:ln>
                  <a:solidFill>
                    <a:srgbClr val="A84D97"/>
                  </a:solidFill>
                  <a:effectLst/>
                  <a:uLnTx/>
                  <a:uFillTx/>
                  <a:latin typeface="Arial"/>
                  <a:ea typeface="+mn-ea"/>
                  <a:cs typeface="Arial"/>
                </a:rPr>
                <a:t>70</a:t>
              </a:r>
              <a:endParaRPr kumimoji="0" sz="600" b="0" i="0" u="none" strike="noStrike" cap="none" spc="-20" normalizeH="0" noProof="0">
                <a:ln>
                  <a:noFill/>
                </a:ln>
                <a:solidFill>
                  <a:srgbClr val="000000"/>
                </a:solidFill>
                <a:effectLst/>
                <a:uLnTx/>
                <a:uFillTx/>
                <a:latin typeface="Arial"/>
                <a:ea typeface="+mn-ea"/>
                <a:cs typeface="Arial"/>
              </a:endParaRPr>
            </a:p>
          </p:txBody>
        </p:sp>
        <p:sp>
          <p:nvSpPr>
            <p:cNvPr id="646" name="object 18">
              <a:extLst>
                <a:ext uri="{FF2B5EF4-FFF2-40B4-BE49-F238E27FC236}">
                  <a16:creationId xmlns:a16="http://schemas.microsoft.com/office/drawing/2014/main" id="{6236D48B-B191-E89A-7D34-40CBE8767DEB}"/>
                </a:ext>
              </a:extLst>
            </p:cNvPr>
            <p:cNvSpPr txBox="1"/>
            <p:nvPr/>
          </p:nvSpPr>
          <p:spPr>
            <a:xfrm>
              <a:off x="2203398"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a:ln>
                    <a:noFill/>
                  </a:ln>
                  <a:solidFill>
                    <a:srgbClr val="22346A"/>
                  </a:solidFill>
                  <a:effectLst/>
                  <a:uLnTx/>
                  <a:uFillTx/>
                  <a:latin typeface="Arial"/>
                  <a:ea typeface="+mn-ea"/>
                  <a:cs typeface="Arial"/>
                </a:rPr>
                <a:t>32</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a:ln>
                    <a:noFill/>
                  </a:ln>
                  <a:solidFill>
                    <a:srgbClr val="576284"/>
                  </a:solidFill>
                  <a:effectLst/>
                  <a:uLnTx/>
                  <a:uFillTx/>
                  <a:latin typeface="Arial"/>
                  <a:ea typeface="+mn-ea"/>
                  <a:cs typeface="Arial"/>
                </a:rPr>
                <a:t>74</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a:ln>
                    <a:noFill/>
                  </a:ln>
                  <a:solidFill>
                    <a:srgbClr val="A84D97"/>
                  </a:solidFill>
                  <a:effectLst/>
                  <a:uLnTx/>
                  <a:uFillTx/>
                  <a:latin typeface="Arial"/>
                  <a:ea typeface="+mn-ea"/>
                  <a:cs typeface="Arial"/>
                </a:rPr>
                <a:t>71</a:t>
              </a:r>
              <a:endParaRPr kumimoji="0" sz="600" b="0" i="0" u="none" strike="noStrike" cap="none" spc="-20" normalizeH="0" noProof="0">
                <a:ln>
                  <a:noFill/>
                </a:ln>
                <a:solidFill>
                  <a:srgbClr val="000000"/>
                </a:solidFill>
                <a:effectLst/>
                <a:uLnTx/>
                <a:uFillTx/>
                <a:latin typeface="Arial"/>
                <a:ea typeface="+mn-ea"/>
                <a:cs typeface="Arial"/>
              </a:endParaRPr>
            </a:p>
          </p:txBody>
        </p:sp>
        <p:sp>
          <p:nvSpPr>
            <p:cNvPr id="647" name="object 18">
              <a:extLst>
                <a:ext uri="{FF2B5EF4-FFF2-40B4-BE49-F238E27FC236}">
                  <a16:creationId xmlns:a16="http://schemas.microsoft.com/office/drawing/2014/main" id="{14BBF343-7214-BF0F-E9A8-B4CBEA4E1684}"/>
                </a:ext>
              </a:extLst>
            </p:cNvPr>
            <p:cNvSpPr txBox="1"/>
            <p:nvPr/>
          </p:nvSpPr>
          <p:spPr>
            <a:xfrm>
              <a:off x="2377814"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a:ln>
                    <a:noFill/>
                  </a:ln>
                  <a:solidFill>
                    <a:srgbClr val="22346A"/>
                  </a:solidFill>
                  <a:effectLst/>
                  <a:uLnTx/>
                  <a:uFillTx/>
                  <a:latin typeface="Arial"/>
                  <a:ea typeface="+mn-ea"/>
                  <a:cs typeface="Arial"/>
                </a:rPr>
                <a:t>36</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lang="es-ES" sz="600" b="1" spc="-20">
                  <a:solidFill>
                    <a:srgbClr val="576284"/>
                  </a:solidFill>
                  <a:latin typeface="Arial"/>
                  <a:cs typeface="Arial"/>
                </a:rPr>
                <a:t>69</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a:ln>
                    <a:noFill/>
                  </a:ln>
                  <a:solidFill>
                    <a:srgbClr val="A84D97"/>
                  </a:solidFill>
                  <a:effectLst/>
                  <a:uLnTx/>
                  <a:uFillTx/>
                  <a:latin typeface="Arial"/>
                  <a:ea typeface="+mn-ea"/>
                  <a:cs typeface="Arial"/>
                </a:rPr>
                <a:t>65</a:t>
              </a:r>
              <a:endParaRPr kumimoji="0" sz="600" b="0" i="0" u="none" strike="noStrike" cap="none" spc="-20" normalizeH="0" noProof="0">
                <a:ln>
                  <a:noFill/>
                </a:ln>
                <a:solidFill>
                  <a:srgbClr val="000000"/>
                </a:solidFill>
                <a:effectLst/>
                <a:uLnTx/>
                <a:uFillTx/>
                <a:latin typeface="Arial"/>
                <a:ea typeface="+mn-ea"/>
                <a:cs typeface="Arial"/>
              </a:endParaRPr>
            </a:p>
          </p:txBody>
        </p:sp>
        <p:sp>
          <p:nvSpPr>
            <p:cNvPr id="648" name="object 18">
              <a:extLst>
                <a:ext uri="{FF2B5EF4-FFF2-40B4-BE49-F238E27FC236}">
                  <a16:creationId xmlns:a16="http://schemas.microsoft.com/office/drawing/2014/main" id="{00882694-A65E-35C7-65D2-E9DD536F65DE}"/>
                </a:ext>
              </a:extLst>
            </p:cNvPr>
            <p:cNvSpPr txBox="1"/>
            <p:nvPr/>
          </p:nvSpPr>
          <p:spPr>
            <a:xfrm>
              <a:off x="2549701"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lang="es-ES" sz="600" b="1" spc="-20">
                  <a:solidFill>
                    <a:srgbClr val="22346A"/>
                  </a:solidFill>
                  <a:latin typeface="Arial"/>
                  <a:cs typeface="Arial"/>
                </a:rPr>
                <a:t>40</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lang="es-ES" sz="600" b="1" spc="-20">
                  <a:solidFill>
                    <a:srgbClr val="576284"/>
                  </a:solidFill>
                  <a:latin typeface="Arial"/>
                  <a:cs typeface="Arial"/>
                </a:rPr>
                <a:t>70</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a:ln>
                    <a:noFill/>
                  </a:ln>
                  <a:solidFill>
                    <a:srgbClr val="A84D97"/>
                  </a:solidFill>
                  <a:effectLst/>
                  <a:uLnTx/>
                  <a:uFillTx/>
                  <a:latin typeface="Arial"/>
                  <a:ea typeface="+mn-ea"/>
                  <a:cs typeface="Arial"/>
                </a:rPr>
                <a:t>65</a:t>
              </a:r>
              <a:endParaRPr kumimoji="0" sz="600" b="0" i="0" u="none" strike="noStrike" cap="none" spc="-20" normalizeH="0" noProof="0">
                <a:ln>
                  <a:noFill/>
                </a:ln>
                <a:solidFill>
                  <a:srgbClr val="000000"/>
                </a:solidFill>
                <a:effectLst/>
                <a:uLnTx/>
                <a:uFillTx/>
                <a:latin typeface="Arial"/>
                <a:ea typeface="+mn-ea"/>
                <a:cs typeface="Arial"/>
              </a:endParaRPr>
            </a:p>
          </p:txBody>
        </p:sp>
        <p:sp>
          <p:nvSpPr>
            <p:cNvPr id="649" name="object 18">
              <a:extLst>
                <a:ext uri="{FF2B5EF4-FFF2-40B4-BE49-F238E27FC236}">
                  <a16:creationId xmlns:a16="http://schemas.microsoft.com/office/drawing/2014/main" id="{81BCB0E4-BAA7-7243-BC49-3144D0B3029B}"/>
                </a:ext>
              </a:extLst>
            </p:cNvPr>
            <p:cNvSpPr txBox="1"/>
            <p:nvPr/>
          </p:nvSpPr>
          <p:spPr>
            <a:xfrm>
              <a:off x="2732220"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lang="es-ES" sz="600" b="1" spc="-20">
                  <a:solidFill>
                    <a:srgbClr val="22346A"/>
                  </a:solidFill>
                  <a:latin typeface="Arial"/>
                  <a:cs typeface="Arial"/>
                </a:rPr>
                <a:t>44</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lang="es-ES" sz="600" b="1" spc="-20">
                  <a:solidFill>
                    <a:srgbClr val="576284"/>
                  </a:solidFill>
                  <a:latin typeface="Arial"/>
                  <a:cs typeface="Arial"/>
                </a:rPr>
                <a:t>70</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kumimoji="0" lang="es-ES" sz="600" b="1" i="0" u="none" strike="noStrike" cap="none" spc="-20" normalizeH="0" noProof="0">
                  <a:ln>
                    <a:noFill/>
                  </a:ln>
                  <a:solidFill>
                    <a:srgbClr val="A84D97"/>
                  </a:solidFill>
                  <a:effectLst/>
                  <a:uLnTx/>
                  <a:uFillTx/>
                  <a:latin typeface="Arial"/>
                  <a:ea typeface="+mn-ea"/>
                  <a:cs typeface="Arial"/>
                </a:rPr>
                <a:t>64</a:t>
              </a:r>
              <a:endParaRPr kumimoji="0" sz="600" b="0" i="0" u="none" strike="noStrike" cap="none" spc="-20" normalizeH="0" noProof="0">
                <a:ln>
                  <a:noFill/>
                </a:ln>
                <a:solidFill>
                  <a:srgbClr val="000000"/>
                </a:solidFill>
                <a:effectLst/>
                <a:uLnTx/>
                <a:uFillTx/>
                <a:latin typeface="Arial"/>
                <a:ea typeface="+mn-ea"/>
                <a:cs typeface="Arial"/>
              </a:endParaRPr>
            </a:p>
          </p:txBody>
        </p:sp>
        <p:sp>
          <p:nvSpPr>
            <p:cNvPr id="650" name="object 18">
              <a:extLst>
                <a:ext uri="{FF2B5EF4-FFF2-40B4-BE49-F238E27FC236}">
                  <a16:creationId xmlns:a16="http://schemas.microsoft.com/office/drawing/2014/main" id="{412BCBEA-A5F1-A61E-8F56-D6EC877D1B0E}"/>
                </a:ext>
              </a:extLst>
            </p:cNvPr>
            <p:cNvSpPr txBox="1"/>
            <p:nvPr/>
          </p:nvSpPr>
          <p:spPr>
            <a:xfrm>
              <a:off x="2901320"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lang="es-ES" sz="600" b="1" spc="-20">
                  <a:solidFill>
                    <a:srgbClr val="22346A"/>
                  </a:solidFill>
                  <a:latin typeface="Arial"/>
                  <a:cs typeface="Arial"/>
                </a:rPr>
                <a:t>48</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lang="es-ES" sz="600" b="1" spc="-20">
                  <a:solidFill>
                    <a:srgbClr val="576284"/>
                  </a:solidFill>
                  <a:latin typeface="Arial"/>
                  <a:cs typeface="Arial"/>
                </a:rPr>
                <a:t>71</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lang="es-ES" sz="600" b="1" spc="-20">
                  <a:solidFill>
                    <a:srgbClr val="A84D97"/>
                  </a:solidFill>
                  <a:latin typeface="Arial"/>
                  <a:cs typeface="Arial"/>
                </a:rPr>
                <a:t>59</a:t>
              </a:r>
              <a:endParaRPr kumimoji="0" sz="600" b="0" i="0" u="none" strike="noStrike" cap="none" spc="-20" normalizeH="0" noProof="0">
                <a:ln>
                  <a:noFill/>
                </a:ln>
                <a:solidFill>
                  <a:srgbClr val="000000"/>
                </a:solidFill>
                <a:effectLst/>
                <a:uLnTx/>
                <a:uFillTx/>
                <a:latin typeface="Arial"/>
                <a:ea typeface="+mn-ea"/>
                <a:cs typeface="Arial"/>
              </a:endParaRPr>
            </a:p>
          </p:txBody>
        </p:sp>
        <p:sp>
          <p:nvSpPr>
            <p:cNvPr id="651" name="object 18">
              <a:extLst>
                <a:ext uri="{FF2B5EF4-FFF2-40B4-BE49-F238E27FC236}">
                  <a16:creationId xmlns:a16="http://schemas.microsoft.com/office/drawing/2014/main" id="{3EE6FA62-D6DD-6CD1-2CB5-FD96649EDB8C}"/>
                </a:ext>
              </a:extLst>
            </p:cNvPr>
            <p:cNvSpPr txBox="1"/>
            <p:nvPr/>
          </p:nvSpPr>
          <p:spPr>
            <a:xfrm>
              <a:off x="3062573"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a:ln>
                    <a:noFill/>
                  </a:ln>
                  <a:solidFill>
                    <a:srgbClr val="22346A"/>
                  </a:solidFill>
                  <a:effectLst/>
                  <a:uLnTx/>
                  <a:uFillTx/>
                  <a:latin typeface="Arial"/>
                  <a:ea typeface="+mn-ea"/>
                  <a:cs typeface="Arial"/>
                </a:rPr>
                <a:t>52</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lang="es-ES" sz="600" b="1" spc="-20">
                  <a:solidFill>
                    <a:srgbClr val="576284"/>
                  </a:solidFill>
                  <a:latin typeface="Arial"/>
                  <a:cs typeface="Arial"/>
                </a:rPr>
                <a:t>69</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lang="es-ES" sz="600" b="1" spc="-20">
                  <a:solidFill>
                    <a:srgbClr val="A84D97"/>
                  </a:solidFill>
                  <a:latin typeface="Arial"/>
                  <a:cs typeface="Arial"/>
                </a:rPr>
                <a:t>59</a:t>
              </a:r>
              <a:endParaRPr kumimoji="0" sz="600" b="0" i="0" u="none" strike="noStrike" cap="none" spc="-20" normalizeH="0" noProof="0">
                <a:ln>
                  <a:noFill/>
                </a:ln>
                <a:solidFill>
                  <a:srgbClr val="000000"/>
                </a:solidFill>
                <a:effectLst/>
                <a:uLnTx/>
                <a:uFillTx/>
                <a:latin typeface="Arial"/>
                <a:ea typeface="+mn-ea"/>
                <a:cs typeface="Arial"/>
              </a:endParaRPr>
            </a:p>
          </p:txBody>
        </p:sp>
        <p:sp>
          <p:nvSpPr>
            <p:cNvPr id="652" name="object 18">
              <a:extLst>
                <a:ext uri="{FF2B5EF4-FFF2-40B4-BE49-F238E27FC236}">
                  <a16:creationId xmlns:a16="http://schemas.microsoft.com/office/drawing/2014/main" id="{0AF68614-A883-8048-183E-575EE3D91F9C}"/>
                </a:ext>
              </a:extLst>
            </p:cNvPr>
            <p:cNvSpPr txBox="1"/>
            <p:nvPr/>
          </p:nvSpPr>
          <p:spPr>
            <a:xfrm>
              <a:off x="3180040"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a:ln>
                    <a:noFill/>
                  </a:ln>
                  <a:solidFill>
                    <a:srgbClr val="22346A"/>
                  </a:solidFill>
                  <a:effectLst/>
                  <a:uLnTx/>
                  <a:uFillTx/>
                  <a:latin typeface="Arial"/>
                  <a:ea typeface="+mn-ea"/>
                  <a:cs typeface="Arial"/>
                </a:rPr>
                <a:t>5</a:t>
              </a:r>
              <a:r>
                <a:rPr lang="es-ES" sz="600" b="1" spc="-20">
                  <a:solidFill>
                    <a:srgbClr val="22346A"/>
                  </a:solidFill>
                  <a:latin typeface="Arial"/>
                  <a:cs typeface="Arial"/>
                </a:rPr>
                <a:t>4</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lang="es-ES" sz="600" b="1" spc="-20">
                  <a:solidFill>
                    <a:srgbClr val="576284"/>
                  </a:solidFill>
                  <a:latin typeface="Arial"/>
                  <a:cs typeface="Arial"/>
                </a:rPr>
                <a:t>61</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lang="es-ES" sz="600" b="1" spc="-20">
                  <a:solidFill>
                    <a:srgbClr val="A84D97"/>
                  </a:solidFill>
                  <a:latin typeface="Arial"/>
                  <a:cs typeface="Arial"/>
                </a:rPr>
                <a:t>53</a:t>
              </a:r>
              <a:endParaRPr kumimoji="0" sz="600" b="0" i="0" u="none" strike="noStrike" cap="none" spc="-20" normalizeH="0" noProof="0">
                <a:ln>
                  <a:noFill/>
                </a:ln>
                <a:solidFill>
                  <a:srgbClr val="000000"/>
                </a:solidFill>
                <a:effectLst/>
                <a:uLnTx/>
                <a:uFillTx/>
                <a:latin typeface="Arial"/>
                <a:ea typeface="+mn-ea"/>
                <a:cs typeface="Arial"/>
              </a:endParaRPr>
            </a:p>
          </p:txBody>
        </p:sp>
        <p:sp>
          <p:nvSpPr>
            <p:cNvPr id="653" name="object 18">
              <a:extLst>
                <a:ext uri="{FF2B5EF4-FFF2-40B4-BE49-F238E27FC236}">
                  <a16:creationId xmlns:a16="http://schemas.microsoft.com/office/drawing/2014/main" id="{9F70CA93-D167-916E-925D-464E926061F4}"/>
                </a:ext>
              </a:extLst>
            </p:cNvPr>
            <p:cNvSpPr txBox="1"/>
            <p:nvPr/>
          </p:nvSpPr>
          <p:spPr>
            <a:xfrm>
              <a:off x="3280309" y="4335755"/>
              <a:ext cx="201254" cy="423146"/>
            </a:xfrm>
            <a:prstGeom prst="rect">
              <a:avLst/>
            </a:prstGeom>
          </p:spPr>
          <p:txBody>
            <a:bodyPr vert="horz" wrap="square" lIns="0" tIns="55834" rIns="0" bIns="0" rtlCol="0">
              <a:spAutoFit/>
            </a:bodyPr>
            <a:lstStyle/>
            <a:p>
              <a:pPr marL="7701" marR="0" lvl="0" indent="0" algn="ctr" defTabSz="914400" rtl="0" eaLnBrk="1" fontAlgn="auto" latinLnBrk="0" hangingPunct="1">
                <a:lnSpc>
                  <a:spcPct val="100000"/>
                </a:lnSpc>
                <a:spcBef>
                  <a:spcPts val="440"/>
                </a:spcBef>
                <a:spcAft>
                  <a:spcPts val="0"/>
                </a:spcAft>
                <a:buClrTx/>
                <a:buSzTx/>
                <a:buFontTx/>
                <a:buNone/>
                <a:tabLst/>
                <a:defRPr/>
              </a:pPr>
              <a:r>
                <a:rPr kumimoji="0" lang="es-ES" sz="600" b="1" i="0" u="none" strike="noStrike" cap="none" spc="-20" normalizeH="0" noProof="0">
                  <a:ln>
                    <a:noFill/>
                  </a:ln>
                  <a:solidFill>
                    <a:srgbClr val="22346A"/>
                  </a:solidFill>
                  <a:effectLst/>
                  <a:uLnTx/>
                  <a:uFillTx/>
                  <a:latin typeface="Arial"/>
                  <a:ea typeface="+mn-ea"/>
                  <a:cs typeface="Arial"/>
                </a:rPr>
                <a:t>5</a:t>
              </a:r>
              <a:r>
                <a:rPr lang="es-ES" sz="600" b="1" spc="-20">
                  <a:solidFill>
                    <a:srgbClr val="22346A"/>
                  </a:solidFill>
                  <a:latin typeface="Arial"/>
                  <a:cs typeface="Arial"/>
                </a:rPr>
                <a:t>6</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85"/>
                </a:spcBef>
                <a:spcAft>
                  <a:spcPts val="0"/>
                </a:spcAft>
                <a:buClrTx/>
                <a:buSzTx/>
                <a:buFontTx/>
                <a:buNone/>
                <a:tabLst/>
                <a:defRPr/>
              </a:pPr>
              <a:r>
                <a:rPr kumimoji="0" lang="es-ES" sz="600" b="1" i="0" u="none" strike="noStrike" cap="none" spc="-20" normalizeH="0" noProof="0">
                  <a:ln>
                    <a:noFill/>
                  </a:ln>
                  <a:solidFill>
                    <a:srgbClr val="576284"/>
                  </a:solidFill>
                  <a:effectLst/>
                  <a:uLnTx/>
                  <a:uFillTx/>
                  <a:latin typeface="Arial"/>
                  <a:ea typeface="+mn-ea"/>
                  <a:cs typeface="Arial"/>
                </a:rPr>
                <a:t>65</a:t>
              </a:r>
              <a:endParaRPr kumimoji="0" sz="600" b="0" i="0" u="none" strike="noStrike" cap="none" spc="-20" normalizeH="0" noProof="0">
                <a:ln>
                  <a:noFill/>
                </a:ln>
                <a:solidFill>
                  <a:srgbClr val="000000"/>
                </a:solidFill>
                <a:effectLst/>
                <a:uLnTx/>
                <a:uFillTx/>
                <a:latin typeface="Arial"/>
                <a:ea typeface="+mn-ea"/>
                <a:cs typeface="Arial"/>
              </a:endParaRPr>
            </a:p>
            <a:p>
              <a:pPr marL="7701" marR="0" lvl="0" indent="0" algn="ctr" defTabSz="914400" rtl="0" eaLnBrk="1" fontAlgn="auto" latinLnBrk="0" hangingPunct="1">
                <a:lnSpc>
                  <a:spcPct val="100000"/>
                </a:lnSpc>
                <a:spcBef>
                  <a:spcPts val="315"/>
                </a:spcBef>
                <a:spcAft>
                  <a:spcPts val="0"/>
                </a:spcAft>
                <a:buClrTx/>
                <a:buSzTx/>
                <a:buFontTx/>
                <a:buNone/>
                <a:tabLst/>
                <a:defRPr/>
              </a:pPr>
              <a:r>
                <a:rPr lang="es-ES" sz="600" b="1" spc="-20">
                  <a:solidFill>
                    <a:srgbClr val="A84D97"/>
                  </a:solidFill>
                  <a:latin typeface="Arial"/>
                  <a:cs typeface="Arial"/>
                </a:rPr>
                <a:t>53</a:t>
              </a:r>
              <a:endParaRPr kumimoji="0" sz="600" b="0" i="0" u="none" strike="noStrike" cap="none" spc="-20" normalizeH="0" noProof="0">
                <a:ln>
                  <a:noFill/>
                </a:ln>
                <a:solidFill>
                  <a:srgbClr val="000000"/>
                </a:solidFill>
                <a:effectLst/>
                <a:uLnTx/>
                <a:uFillTx/>
                <a:latin typeface="Arial"/>
                <a:ea typeface="+mn-ea"/>
                <a:cs typeface="Arial"/>
              </a:endParaRPr>
            </a:p>
          </p:txBody>
        </p:sp>
      </p:grpSp>
      <p:sp>
        <p:nvSpPr>
          <p:cNvPr id="654" name="object 65">
            <a:extLst>
              <a:ext uri="{FF2B5EF4-FFF2-40B4-BE49-F238E27FC236}">
                <a16:creationId xmlns:a16="http://schemas.microsoft.com/office/drawing/2014/main" id="{03C4CB8C-8B6A-34B8-57C8-1342BC4D7C3C}"/>
              </a:ext>
            </a:extLst>
          </p:cNvPr>
          <p:cNvSpPr txBox="1"/>
          <p:nvPr/>
        </p:nvSpPr>
        <p:spPr>
          <a:xfrm>
            <a:off x="648676" y="5319232"/>
            <a:ext cx="1614659" cy="131276"/>
          </a:xfrm>
          <a:prstGeom prst="rect">
            <a:avLst/>
          </a:prstGeom>
        </p:spPr>
        <p:txBody>
          <a:bodyPr vert="horz" wrap="square" lIns="0" tIns="8086" rIns="0" bIns="0" rtlCol="0">
            <a:spAutoFit/>
          </a:bodyPr>
          <a:lstStyle/>
          <a:p>
            <a:pPr marL="23104" lvl="0">
              <a:spcBef>
                <a:spcPts val="55"/>
              </a:spcBef>
              <a:defRPr/>
            </a:pPr>
            <a:r>
              <a:rPr lang="es-ES" sz="800" err="1">
                <a:solidFill>
                  <a:srgbClr val="223469"/>
                </a:solidFill>
                <a:cs typeface="Arial"/>
              </a:rPr>
              <a:t>Thaçi</a:t>
            </a:r>
            <a:r>
              <a:rPr lang="es-ES" sz="800" spc="-12">
                <a:solidFill>
                  <a:srgbClr val="223469"/>
                </a:solidFill>
                <a:cs typeface="Arial"/>
              </a:rPr>
              <a:t> </a:t>
            </a:r>
            <a:r>
              <a:rPr lang="es-ES" sz="800">
                <a:solidFill>
                  <a:srgbClr val="223469"/>
                </a:solidFill>
                <a:cs typeface="Arial"/>
              </a:rPr>
              <a:t>D,</a:t>
            </a:r>
            <a:r>
              <a:rPr lang="es-ES" sz="800" spc="-12">
                <a:solidFill>
                  <a:srgbClr val="223469"/>
                </a:solidFill>
                <a:cs typeface="Arial"/>
              </a:rPr>
              <a:t> </a:t>
            </a:r>
            <a:r>
              <a:rPr lang="es-ES" sz="800" i="1">
                <a:solidFill>
                  <a:srgbClr val="223469"/>
                </a:solidFill>
                <a:cs typeface="Arial"/>
              </a:rPr>
              <a:t>et</a:t>
            </a:r>
            <a:r>
              <a:rPr lang="es-ES" sz="800" i="1" spc="-9">
                <a:solidFill>
                  <a:srgbClr val="223469"/>
                </a:solidFill>
                <a:cs typeface="Arial"/>
              </a:rPr>
              <a:t> </a:t>
            </a:r>
            <a:r>
              <a:rPr lang="es-ES" sz="800" i="1">
                <a:solidFill>
                  <a:srgbClr val="223469"/>
                </a:solidFill>
                <a:cs typeface="Arial"/>
              </a:rPr>
              <a:t>al.</a:t>
            </a:r>
            <a:r>
              <a:rPr lang="es-ES" sz="800" i="1" spc="-12">
                <a:solidFill>
                  <a:srgbClr val="223469"/>
                </a:solidFill>
                <a:cs typeface="Arial"/>
              </a:rPr>
              <a:t> </a:t>
            </a:r>
            <a:r>
              <a:rPr lang="es-ES" sz="800" spc="-12">
                <a:solidFill>
                  <a:srgbClr val="223469"/>
                </a:solidFill>
                <a:cs typeface="Arial"/>
              </a:rPr>
              <a:t>2024</a:t>
            </a:r>
            <a:r>
              <a:rPr lang="es-ES" sz="800" spc="-18" baseline="33333">
                <a:solidFill>
                  <a:srgbClr val="223469"/>
                </a:solidFill>
                <a:cs typeface="Arial"/>
              </a:rPr>
              <a:t>1</a:t>
            </a:r>
            <a:endParaRPr lang="es-ES" sz="800" baseline="33333">
              <a:solidFill>
                <a:srgbClr val="223469"/>
              </a:solidFill>
              <a:cs typeface="Arial"/>
            </a:endParaRPr>
          </a:p>
        </p:txBody>
      </p:sp>
      <p:sp>
        <p:nvSpPr>
          <p:cNvPr id="655" name="Rectángulo redondeado 654">
            <a:extLst>
              <a:ext uri="{FF2B5EF4-FFF2-40B4-BE49-F238E27FC236}">
                <a16:creationId xmlns:a16="http://schemas.microsoft.com/office/drawing/2014/main" id="{D3D837ED-E3B9-BE29-D1EE-453161288EFC}"/>
              </a:ext>
            </a:extLst>
          </p:cNvPr>
          <p:cNvSpPr/>
          <p:nvPr/>
        </p:nvSpPr>
        <p:spPr>
          <a:xfrm>
            <a:off x="551880" y="1278934"/>
            <a:ext cx="8010210" cy="4287295"/>
          </a:xfrm>
          <a:prstGeom prst="roundRect">
            <a:avLst>
              <a:gd name="adj" fmla="val 3627"/>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56" name="object 34">
            <a:extLst>
              <a:ext uri="{FF2B5EF4-FFF2-40B4-BE49-F238E27FC236}">
                <a16:creationId xmlns:a16="http://schemas.microsoft.com/office/drawing/2014/main" id="{761EA9A9-D3CB-1564-91C4-83C85B78B526}"/>
              </a:ext>
            </a:extLst>
          </p:cNvPr>
          <p:cNvSpPr txBox="1"/>
          <p:nvPr/>
        </p:nvSpPr>
        <p:spPr>
          <a:xfrm>
            <a:off x="7708284" y="2152513"/>
            <a:ext cx="683074" cy="1010384"/>
          </a:xfrm>
          <a:prstGeom prst="rect">
            <a:avLst/>
          </a:prstGeom>
        </p:spPr>
        <p:txBody>
          <a:bodyPr vert="horz" wrap="square" lIns="0" tIns="10012" rIns="0" bIns="0" rtlCol="0">
            <a:spAutoFit/>
          </a:bodyPr>
          <a:lstStyle/>
          <a:p>
            <a:pPr marL="7701" lvl="0">
              <a:lnSpc>
                <a:spcPts val="2004"/>
              </a:lnSpc>
              <a:spcBef>
                <a:spcPts val="79"/>
              </a:spcBef>
              <a:defRPr/>
            </a:pPr>
            <a:r>
              <a:rPr lang="es-ES" sz="1759" b="1" spc="-12">
                <a:solidFill>
                  <a:srgbClr val="576284"/>
                </a:solidFill>
                <a:cs typeface="Arial"/>
              </a:rPr>
              <a:t>84,0</a:t>
            </a:r>
            <a:endParaRPr lang="es-ES" sz="1759">
              <a:solidFill>
                <a:srgbClr val="000000"/>
              </a:solidFill>
              <a:cs typeface="Arial"/>
            </a:endParaRPr>
          </a:p>
          <a:p>
            <a:pPr marL="7701" lvl="0">
              <a:lnSpc>
                <a:spcPts val="1901"/>
              </a:lnSpc>
              <a:defRPr/>
            </a:pPr>
            <a:r>
              <a:rPr lang="es-ES" sz="1759" b="1" spc="-12">
                <a:solidFill>
                  <a:srgbClr val="9F338A"/>
                </a:solidFill>
                <a:cs typeface="Arial"/>
              </a:rPr>
              <a:t>82,9</a:t>
            </a:r>
            <a:endParaRPr lang="es-ES" sz="1759">
              <a:solidFill>
                <a:srgbClr val="000000"/>
              </a:solidFill>
              <a:cs typeface="Arial"/>
            </a:endParaRPr>
          </a:p>
          <a:p>
            <a:pPr marL="7701" lvl="0">
              <a:lnSpc>
                <a:spcPts val="1901"/>
              </a:lnSpc>
              <a:defRPr/>
            </a:pPr>
            <a:r>
              <a:rPr lang="es-ES" sz="1759" b="1" spc="-12">
                <a:solidFill>
                  <a:srgbClr val="CA9CC7"/>
                </a:solidFill>
                <a:cs typeface="Arial"/>
              </a:rPr>
              <a:t>79,9</a:t>
            </a:r>
            <a:endParaRPr lang="es-ES" sz="1759">
              <a:solidFill>
                <a:srgbClr val="000000"/>
              </a:solidFill>
              <a:cs typeface="Arial"/>
            </a:endParaRPr>
          </a:p>
          <a:p>
            <a:pPr marL="7701" lvl="0">
              <a:lnSpc>
                <a:spcPts val="2004"/>
              </a:lnSpc>
              <a:defRPr/>
            </a:pPr>
            <a:r>
              <a:rPr lang="es-ES" sz="1759" b="1" spc="-12">
                <a:solidFill>
                  <a:srgbClr val="A9A9BE"/>
                </a:solidFill>
                <a:cs typeface="Arial"/>
              </a:rPr>
              <a:t>79,4</a:t>
            </a:r>
            <a:endParaRPr lang="es-ES" sz="1759">
              <a:solidFill>
                <a:srgbClr val="000000"/>
              </a:solidFill>
              <a:cs typeface="Arial"/>
            </a:endParaRPr>
          </a:p>
        </p:txBody>
      </p:sp>
      <p:sp>
        <p:nvSpPr>
          <p:cNvPr id="657" name="object 3">
            <a:extLst>
              <a:ext uri="{FF2B5EF4-FFF2-40B4-BE49-F238E27FC236}">
                <a16:creationId xmlns:a16="http://schemas.microsoft.com/office/drawing/2014/main" id="{33D89613-5445-381F-7B40-A26AC10309E1}"/>
              </a:ext>
            </a:extLst>
          </p:cNvPr>
          <p:cNvSpPr txBox="1">
            <a:spLocks/>
          </p:cNvSpPr>
          <p:nvPr/>
        </p:nvSpPr>
        <p:spPr>
          <a:xfrm>
            <a:off x="541058" y="357762"/>
            <a:ext cx="10710038" cy="346719"/>
          </a:xfrm>
          <a:prstGeom prst="rect">
            <a:avLst/>
          </a:prstGeom>
        </p:spPr>
        <p:txBody>
          <a:bodyPr vert="horz" wrap="square" lIns="0" tIns="8086" rIns="0" bIns="0" rtlCol="0" anchor="ctr">
            <a:spAutoFit/>
          </a:bodyPr>
          <a:lstStyle>
            <a:lvl1pPr algn="l" defTabSz="914400" rtl="0" eaLnBrk="1" latinLnBrk="0" hangingPunct="1">
              <a:lnSpc>
                <a:spcPct val="100000"/>
              </a:lnSpc>
              <a:spcBef>
                <a:spcPct val="0"/>
              </a:spcBef>
              <a:buNone/>
              <a:defRPr sz="2200" b="1" kern="1200">
                <a:solidFill>
                  <a:schemeClr val="bg1"/>
                </a:solidFill>
                <a:latin typeface="Arial" panose="020B0604020202020204" pitchFamily="34" charset="0"/>
                <a:ea typeface="+mj-ea"/>
                <a:cs typeface="Arial" panose="020B0604020202020204" pitchFamily="34" charset="0"/>
              </a:defRPr>
            </a:lvl1pPr>
          </a:lstStyle>
          <a:p>
            <a:r>
              <a:rPr lang="es-ES"/>
              <a:t>EBGLYSS</a:t>
            </a:r>
            <a:r>
              <a:rPr lang="es-ES" baseline="30000"/>
              <a:t>®</a:t>
            </a:r>
            <a:r>
              <a:rPr lang="es-ES"/>
              <a:t> mantiene la respuesta IGA 0/1 a los 3 años</a:t>
            </a:r>
            <a:r>
              <a:rPr lang="es-ES" baseline="30000"/>
              <a:t>1</a:t>
            </a:r>
          </a:p>
        </p:txBody>
      </p:sp>
    </p:spTree>
    <p:extLst>
      <p:ext uri="{BB962C8B-B14F-4D97-AF65-F5344CB8AC3E}">
        <p14:creationId xmlns:p14="http://schemas.microsoft.com/office/powerpoint/2010/main" val="3338386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redondeado 4">
            <a:extLst>
              <a:ext uri="{FF2B5EF4-FFF2-40B4-BE49-F238E27FC236}">
                <a16:creationId xmlns:a16="http://schemas.microsoft.com/office/drawing/2014/main" id="{10FC5C15-4A49-8850-5232-0C6593C27F4C}"/>
              </a:ext>
            </a:extLst>
          </p:cNvPr>
          <p:cNvSpPr/>
          <p:nvPr/>
        </p:nvSpPr>
        <p:spPr>
          <a:xfrm>
            <a:off x="4788482" y="3336679"/>
            <a:ext cx="2591254" cy="1724592"/>
          </a:xfrm>
          <a:prstGeom prst="roundRect">
            <a:avLst>
              <a:gd name="adj" fmla="val 3627"/>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ctángulo redondeado 5">
            <a:extLst>
              <a:ext uri="{FF2B5EF4-FFF2-40B4-BE49-F238E27FC236}">
                <a16:creationId xmlns:a16="http://schemas.microsoft.com/office/drawing/2014/main" id="{81BE8EE3-4DB9-F20D-F75F-2612AFA7473B}"/>
              </a:ext>
            </a:extLst>
          </p:cNvPr>
          <p:cNvSpPr/>
          <p:nvPr/>
        </p:nvSpPr>
        <p:spPr>
          <a:xfrm>
            <a:off x="7528320" y="3336679"/>
            <a:ext cx="2591254" cy="1724592"/>
          </a:xfrm>
          <a:prstGeom prst="roundRect">
            <a:avLst>
              <a:gd name="adj" fmla="val 3627"/>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Elipse 16">
            <a:extLst>
              <a:ext uri="{FF2B5EF4-FFF2-40B4-BE49-F238E27FC236}">
                <a16:creationId xmlns:a16="http://schemas.microsoft.com/office/drawing/2014/main" id="{607F6A44-105D-AD41-7459-1D96545CA2D3}"/>
              </a:ext>
            </a:extLst>
          </p:cNvPr>
          <p:cNvSpPr/>
          <p:nvPr/>
        </p:nvSpPr>
        <p:spPr>
          <a:xfrm>
            <a:off x="5585006" y="2817510"/>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Elipse 17">
            <a:extLst>
              <a:ext uri="{FF2B5EF4-FFF2-40B4-BE49-F238E27FC236}">
                <a16:creationId xmlns:a16="http://schemas.microsoft.com/office/drawing/2014/main" id="{E31324D7-100D-AED1-8051-D6C617B4B51B}"/>
              </a:ext>
            </a:extLst>
          </p:cNvPr>
          <p:cNvSpPr/>
          <p:nvPr/>
        </p:nvSpPr>
        <p:spPr>
          <a:xfrm>
            <a:off x="8324844" y="2817510"/>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ángulo redondeado 3">
            <a:extLst>
              <a:ext uri="{FF2B5EF4-FFF2-40B4-BE49-F238E27FC236}">
                <a16:creationId xmlns:a16="http://schemas.microsoft.com/office/drawing/2014/main" id="{8B361BB0-2112-70F3-D6F1-428BDD3DC8ED}"/>
              </a:ext>
            </a:extLst>
          </p:cNvPr>
          <p:cNvSpPr/>
          <p:nvPr/>
        </p:nvSpPr>
        <p:spPr>
          <a:xfrm>
            <a:off x="2048644" y="3336679"/>
            <a:ext cx="2591254" cy="1724592"/>
          </a:xfrm>
          <a:prstGeom prst="roundRect">
            <a:avLst>
              <a:gd name="adj" fmla="val 3627"/>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Elipse 6">
            <a:extLst>
              <a:ext uri="{FF2B5EF4-FFF2-40B4-BE49-F238E27FC236}">
                <a16:creationId xmlns:a16="http://schemas.microsoft.com/office/drawing/2014/main" id="{F0170A95-E406-F5CE-F0AF-61F422286DC2}"/>
              </a:ext>
            </a:extLst>
          </p:cNvPr>
          <p:cNvSpPr/>
          <p:nvPr/>
        </p:nvSpPr>
        <p:spPr>
          <a:xfrm>
            <a:off x="2845168" y="2817510"/>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object 2"/>
          <p:cNvSpPr txBox="1">
            <a:spLocks noGrp="1"/>
          </p:cNvSpPr>
          <p:nvPr>
            <p:ph type="title"/>
          </p:nvPr>
        </p:nvSpPr>
        <p:spPr>
          <a:xfrm>
            <a:off x="541338" y="188577"/>
            <a:ext cx="10709275" cy="684885"/>
          </a:xfrm>
        </p:spPr>
        <p:txBody>
          <a:bodyPr vert="horz" wrap="square" lIns="0" tIns="7701" rIns="0" bIns="0" rtlCol="0" anchor="ctr">
            <a:spAutoFit/>
          </a:bodyPr>
          <a:lstStyle/>
          <a:p>
            <a:pPr>
              <a:lnSpc>
                <a:spcPct val="100000"/>
              </a:lnSpc>
            </a:pPr>
            <a:r>
              <a:rPr lang="es-ES">
                <a:latin typeface="Arial"/>
                <a:cs typeface="Arial"/>
              </a:rPr>
              <a:t>El perfil de seguridad de EBGLYSS</a:t>
            </a:r>
            <a:r>
              <a:rPr lang="es-ES" baseline="30000">
                <a:latin typeface="Arial"/>
                <a:cs typeface="Arial"/>
              </a:rPr>
              <a:t>®</a:t>
            </a:r>
            <a:r>
              <a:rPr lang="es-ES">
                <a:latin typeface="Arial"/>
                <a:cs typeface="Arial"/>
              </a:rPr>
              <a:t> se mantiene hasta los 3 años del inicio del tratamiento</a:t>
            </a:r>
            <a:r>
              <a:rPr lang="es-ES" baseline="30000">
                <a:latin typeface="Arial"/>
                <a:cs typeface="Arial"/>
              </a:rPr>
              <a:t>1</a:t>
            </a:r>
          </a:p>
        </p:txBody>
      </p:sp>
      <p:sp>
        <p:nvSpPr>
          <p:cNvPr id="3" name="object 3"/>
          <p:cNvSpPr txBox="1"/>
          <p:nvPr/>
        </p:nvSpPr>
        <p:spPr>
          <a:xfrm>
            <a:off x="533400" y="1915323"/>
            <a:ext cx="10284325" cy="597134"/>
          </a:xfrm>
          <a:prstGeom prst="rect">
            <a:avLst/>
          </a:prstGeom>
        </p:spPr>
        <p:txBody>
          <a:bodyPr vert="horz" wrap="square" lIns="0" tIns="10397" rIns="0" bIns="0" rtlCol="0">
            <a:spAutoFit/>
          </a:bodyPr>
          <a:lstStyle/>
          <a:p>
            <a:pPr marL="30805" marR="0" lvl="0" indent="0" algn="l" defTabSz="914400" rtl="0" eaLnBrk="1" fontAlgn="auto" latinLnBrk="0" hangingPunct="1">
              <a:lnSpc>
                <a:spcPct val="100000"/>
              </a:lnSpc>
              <a:spcBef>
                <a:spcPts val="82"/>
              </a:spcBef>
              <a:spcAft>
                <a:spcPts val="0"/>
              </a:spcAft>
              <a:buClrTx/>
              <a:buSzTx/>
              <a:buFontTx/>
              <a:buNone/>
              <a:tabLst/>
              <a:defRPr/>
            </a:pPr>
            <a:r>
              <a:rPr kumimoji="0" sz="1200" b="0" i="0" u="none" strike="noStrike" kern="1200" cap="none" spc="0" normalizeH="0" baseline="0" noProof="0">
                <a:ln>
                  <a:noFill/>
                </a:ln>
                <a:solidFill>
                  <a:srgbClr val="22346A"/>
                </a:solidFill>
                <a:effectLst/>
                <a:uLnTx/>
                <a:uFillTx/>
                <a:latin typeface="Arial"/>
                <a:ea typeface="+mn-ea"/>
                <a:cs typeface="Arial"/>
              </a:rPr>
              <a:t>El</a:t>
            </a:r>
            <a:r>
              <a:rPr kumimoji="0" sz="1200" b="0" i="0" u="none" strike="noStrike" kern="1200" cap="none" spc="30"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perfil</a:t>
            </a:r>
            <a:r>
              <a:rPr kumimoji="0" sz="1200" b="0"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de</a:t>
            </a:r>
            <a:r>
              <a:rPr kumimoji="0" sz="1200" b="0" i="0" u="none" strike="noStrike" kern="1200" cap="none" spc="36"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seguridad</a:t>
            </a:r>
            <a:r>
              <a:rPr kumimoji="0" sz="1200" b="0" i="0" u="none" strike="noStrike" kern="1200" cap="none" spc="36"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de</a:t>
            </a:r>
            <a:r>
              <a:rPr kumimoji="0" sz="1200" b="0"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lebrikizumab</a:t>
            </a:r>
            <a:r>
              <a:rPr kumimoji="0" sz="1200" b="0" i="0" u="none" strike="noStrike" kern="1200" cap="none" spc="36"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en</a:t>
            </a:r>
            <a:r>
              <a:rPr kumimoji="0" sz="1200" b="0" i="0" u="none" strike="noStrike" kern="1200" cap="none" spc="-36"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ADjoin</a:t>
            </a:r>
            <a:r>
              <a:rPr kumimoji="0" sz="1200" b="0"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fue</a:t>
            </a:r>
            <a:r>
              <a:rPr kumimoji="0" sz="1200" b="0" i="0" u="none" strike="noStrike" kern="1200" cap="none" spc="36"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coherente</a:t>
            </a:r>
            <a:r>
              <a:rPr kumimoji="0" sz="1200" b="0"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con</a:t>
            </a:r>
            <a:r>
              <a:rPr kumimoji="0" sz="1200" b="0" i="0" u="none" strike="noStrike" kern="1200" cap="none" spc="36"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el</a:t>
            </a:r>
            <a:r>
              <a:rPr kumimoji="0" sz="1200" b="0" i="0" u="none" strike="noStrike" kern="1200" cap="none" spc="36"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observado</a:t>
            </a:r>
            <a:r>
              <a:rPr kumimoji="0" sz="1200" b="0"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en</a:t>
            </a:r>
            <a:r>
              <a:rPr kumimoji="0" sz="1200" b="0" i="0" u="none" strike="noStrike" kern="1200" cap="none" spc="-36"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ADvocate</a:t>
            </a:r>
            <a:r>
              <a:rPr kumimoji="0" sz="1200" b="0"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1&amp;2,</a:t>
            </a:r>
            <a:r>
              <a:rPr kumimoji="0" sz="1200" b="0" i="0" u="none" strike="noStrike" kern="1200" cap="none" spc="-42"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ADhere</a:t>
            </a:r>
            <a:r>
              <a:rPr kumimoji="0" sz="1200" b="0"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y</a:t>
            </a:r>
            <a:r>
              <a:rPr kumimoji="0" sz="1200" b="0"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otros</a:t>
            </a:r>
            <a:r>
              <a:rPr kumimoji="0" sz="1200" b="0" i="0" u="none" strike="noStrike" kern="1200" cap="none" spc="36"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estudios</a:t>
            </a:r>
            <a:r>
              <a:rPr kumimoji="0" sz="1200" b="0" i="0" u="none" strike="noStrike" kern="1200" cap="none" spc="36"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con</a:t>
            </a:r>
            <a:r>
              <a:rPr kumimoji="0" sz="1200" b="0"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6" normalizeH="0" baseline="0" noProof="0">
                <a:ln>
                  <a:noFill/>
                </a:ln>
                <a:solidFill>
                  <a:srgbClr val="22346A"/>
                </a:solidFill>
                <a:effectLst/>
                <a:uLnTx/>
                <a:uFillTx/>
                <a:latin typeface="Arial"/>
                <a:ea typeface="+mn-ea"/>
                <a:cs typeface="Arial"/>
              </a:rPr>
              <a:t>lebrikizumab</a:t>
            </a:r>
            <a:r>
              <a:rPr kumimoji="0" sz="1200" b="0" i="0" u="none" strike="noStrike" kern="1200" cap="none" spc="-9" normalizeH="0" baseline="32407" noProof="0">
                <a:ln>
                  <a:noFill/>
                </a:ln>
                <a:solidFill>
                  <a:srgbClr val="22346A"/>
                </a:solidFill>
                <a:effectLst/>
                <a:uLnTx/>
                <a:uFillTx/>
                <a:latin typeface="Arial"/>
                <a:ea typeface="+mn-ea"/>
                <a:cs typeface="Arial"/>
              </a:rPr>
              <a:t>1</a:t>
            </a:r>
            <a:r>
              <a:rPr kumimoji="0" sz="1200" b="0" i="0" u="none" strike="noStrike" kern="1200" cap="none" spc="-6" normalizeH="0" baseline="0" noProof="0">
                <a:ln>
                  <a:noFill/>
                </a:ln>
                <a:solidFill>
                  <a:srgbClr val="22346A"/>
                </a:solidFill>
                <a:effectLst/>
                <a:uLnTx/>
                <a:uFillTx/>
                <a:latin typeface="Arial"/>
                <a:ea typeface="+mn-ea"/>
                <a:cs typeface="Arial"/>
              </a:rPr>
              <a:t>.</a:t>
            </a:r>
            <a:endParaRPr kumimoji="0" sz="1200" b="0"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115"/>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Arial"/>
              <a:ea typeface="+mn-ea"/>
              <a:cs typeface="Arial"/>
            </a:endParaRPr>
          </a:p>
          <a:p>
            <a:pPr marL="30805"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a:ln>
                  <a:noFill/>
                </a:ln>
                <a:solidFill>
                  <a:srgbClr val="22346A"/>
                </a:solidFill>
                <a:effectLst/>
                <a:uLnTx/>
                <a:uFillTx/>
                <a:latin typeface="Arial"/>
                <a:ea typeface="+mn-ea"/>
                <a:cs typeface="Arial"/>
              </a:rPr>
              <a:t>Las</a:t>
            </a:r>
            <a:r>
              <a:rPr kumimoji="0" sz="1200" b="0" i="0" u="none" strike="noStrike" kern="1200" cap="none" spc="33"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tasas</a:t>
            </a:r>
            <a:r>
              <a:rPr kumimoji="0" sz="1200" b="0" i="0" u="none" strike="noStrike" kern="1200" cap="none" spc="42"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de</a:t>
            </a:r>
            <a:r>
              <a:rPr kumimoji="0" sz="1200" b="0"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acontecimientos</a:t>
            </a:r>
            <a:r>
              <a:rPr kumimoji="0" sz="1200" b="0"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adversos</a:t>
            </a:r>
            <a:r>
              <a:rPr kumimoji="0" sz="1200" b="0"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no</a:t>
            </a:r>
            <a:r>
              <a:rPr kumimoji="0" sz="1200" b="0" i="0" u="none" strike="noStrike" kern="1200" cap="none" spc="42"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aumentaron</a:t>
            </a:r>
            <a:r>
              <a:rPr kumimoji="0" sz="1200" b="0"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con</a:t>
            </a:r>
            <a:r>
              <a:rPr kumimoji="0" sz="1200" b="0"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el</a:t>
            </a:r>
            <a:r>
              <a:rPr kumimoji="0" sz="1200" b="0" i="0" u="none" strike="noStrike" kern="1200" cap="none" spc="42" normalizeH="0" baseline="0" noProof="0">
                <a:ln>
                  <a:noFill/>
                </a:ln>
                <a:solidFill>
                  <a:srgbClr val="22346A"/>
                </a:solidFill>
                <a:effectLst/>
                <a:uLnTx/>
                <a:uFillTx/>
                <a:latin typeface="Arial"/>
                <a:ea typeface="+mn-ea"/>
                <a:cs typeface="Arial"/>
              </a:rPr>
              <a:t> </a:t>
            </a:r>
            <a:r>
              <a:rPr kumimoji="0" sz="1200" b="0" i="0" u="none" strike="noStrike" kern="1200" cap="none" spc="-6" normalizeH="0" baseline="0" noProof="0">
                <a:ln>
                  <a:noFill/>
                </a:ln>
                <a:solidFill>
                  <a:srgbClr val="22346A"/>
                </a:solidFill>
                <a:effectLst/>
                <a:uLnTx/>
                <a:uFillTx/>
                <a:latin typeface="Arial"/>
                <a:ea typeface="+mn-ea"/>
                <a:cs typeface="Arial"/>
              </a:rPr>
              <a:t>tiempo</a:t>
            </a:r>
            <a:r>
              <a:rPr kumimoji="0" sz="1200" b="0" i="0" u="none" strike="noStrike" kern="1200" cap="none" spc="-9" normalizeH="0" baseline="32407" noProof="0">
                <a:ln>
                  <a:noFill/>
                </a:ln>
                <a:solidFill>
                  <a:srgbClr val="22346A"/>
                </a:solidFill>
                <a:effectLst/>
                <a:uLnTx/>
                <a:uFillTx/>
                <a:latin typeface="Arial"/>
                <a:ea typeface="+mn-ea"/>
                <a:cs typeface="Arial"/>
              </a:rPr>
              <a:t>1</a:t>
            </a:r>
            <a:r>
              <a:rPr kumimoji="0" sz="1200" b="0" i="0" u="none" strike="noStrike" kern="1200" cap="none" spc="-6" normalizeH="0" baseline="0" noProof="0">
                <a:ln>
                  <a:noFill/>
                </a:ln>
                <a:solidFill>
                  <a:srgbClr val="22346A"/>
                </a:solidFill>
                <a:effectLst/>
                <a:uLnTx/>
                <a:uFillTx/>
                <a:latin typeface="Arial"/>
                <a:ea typeface="+mn-ea"/>
                <a:cs typeface="Arial"/>
              </a:rPr>
              <a:t>.</a:t>
            </a:r>
            <a:endParaRPr kumimoji="0" sz="1200" b="0" i="0" u="none" strike="noStrike" kern="1200" cap="none" spc="0" normalizeH="0" baseline="0" noProof="0">
              <a:ln>
                <a:noFill/>
              </a:ln>
              <a:solidFill>
                <a:srgbClr val="000000"/>
              </a:solidFill>
              <a:effectLst/>
              <a:uLnTx/>
              <a:uFillTx/>
              <a:latin typeface="Arial"/>
              <a:ea typeface="+mn-ea"/>
              <a:cs typeface="Arial"/>
            </a:endParaRPr>
          </a:p>
        </p:txBody>
      </p:sp>
      <p:sp>
        <p:nvSpPr>
          <p:cNvPr id="9" name="object 9"/>
          <p:cNvSpPr txBox="1"/>
          <p:nvPr/>
        </p:nvSpPr>
        <p:spPr>
          <a:xfrm>
            <a:off x="2291478" y="3964282"/>
            <a:ext cx="2074343" cy="744380"/>
          </a:xfrm>
          <a:prstGeom prst="rect">
            <a:avLst/>
          </a:prstGeom>
        </p:spPr>
        <p:txBody>
          <a:bodyPr vert="horz" wrap="square" lIns="0" tIns="6931" rIns="0" bIns="0" rtlCol="0">
            <a:spAutoFit/>
          </a:bodyPr>
          <a:lstStyle/>
          <a:p>
            <a:pPr marL="0" marR="18483" lvl="0" indent="-770" algn="ctr" defTabSz="914400" rtl="0" eaLnBrk="1" fontAlgn="auto" latinLnBrk="0" hangingPunct="1">
              <a:lnSpc>
                <a:spcPct val="101800"/>
              </a:lnSpc>
              <a:spcBef>
                <a:spcPts val="0"/>
              </a:spcBef>
              <a:spcAft>
                <a:spcPts val="0"/>
              </a:spcAft>
              <a:buClrTx/>
              <a:buSzTx/>
              <a:buFontTx/>
              <a:buNone/>
              <a:tabLst/>
              <a:defRPr/>
            </a:pPr>
            <a:r>
              <a:rPr kumimoji="0" sz="1600" b="1" i="0" u="none" strike="noStrike" kern="1200" cap="none" spc="0" normalizeH="0" baseline="0" noProof="0">
                <a:ln>
                  <a:noFill/>
                </a:ln>
                <a:solidFill>
                  <a:srgbClr val="22346A"/>
                </a:solidFill>
                <a:effectLst/>
                <a:uLnTx/>
                <a:uFillTx/>
                <a:latin typeface="Arial"/>
                <a:ea typeface="+mn-ea"/>
                <a:cs typeface="Arial"/>
              </a:rPr>
              <a:t>La</a:t>
            </a:r>
            <a:r>
              <a:rPr kumimoji="0" sz="1600" b="1" i="0" u="none" strike="noStrike" kern="1200" cap="none" spc="27" normalizeH="0" baseline="0"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mayoría</a:t>
            </a:r>
            <a:r>
              <a:rPr kumimoji="0" sz="1600" b="1" i="0" u="none" strike="noStrike" kern="1200" cap="none" spc="33" normalizeH="0" baseline="0"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de</a:t>
            </a:r>
            <a:r>
              <a:rPr kumimoji="0" sz="1600" b="1" i="0" u="none" strike="noStrike" kern="1200" cap="none" spc="33" normalizeH="0" baseline="0" noProof="0">
                <a:ln>
                  <a:noFill/>
                </a:ln>
                <a:solidFill>
                  <a:srgbClr val="22346A"/>
                </a:solidFill>
                <a:effectLst/>
                <a:uLnTx/>
                <a:uFillTx/>
                <a:latin typeface="Arial"/>
                <a:ea typeface="+mn-ea"/>
                <a:cs typeface="Arial"/>
              </a:rPr>
              <a:t> </a:t>
            </a:r>
            <a:r>
              <a:rPr kumimoji="0" sz="1600" b="1" i="0" u="none" strike="noStrike" kern="1200" cap="none" spc="-12" normalizeH="0" baseline="0" noProof="0">
                <a:ln>
                  <a:noFill/>
                </a:ln>
                <a:solidFill>
                  <a:srgbClr val="22346A"/>
                </a:solidFill>
                <a:effectLst/>
                <a:uLnTx/>
                <a:uFillTx/>
                <a:latin typeface="Arial"/>
                <a:ea typeface="+mn-ea"/>
                <a:cs typeface="Arial"/>
              </a:rPr>
              <a:t>TEAE </a:t>
            </a:r>
            <a:r>
              <a:rPr kumimoji="0" sz="1600" b="1" i="0" u="none" strike="noStrike" kern="1200" cap="none" spc="0" normalizeH="0" baseline="0" noProof="0">
                <a:ln>
                  <a:noFill/>
                </a:ln>
                <a:solidFill>
                  <a:srgbClr val="22346A"/>
                </a:solidFill>
                <a:effectLst/>
                <a:uLnTx/>
                <a:uFillTx/>
                <a:latin typeface="Arial"/>
                <a:ea typeface="+mn-ea"/>
                <a:cs typeface="Arial"/>
              </a:rPr>
              <a:t>fueron</a:t>
            </a:r>
            <a:r>
              <a:rPr kumimoji="0" sz="1600" b="1" i="0" u="none" strike="noStrike" kern="1200" cap="none" spc="39" normalizeH="0" baseline="0"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de</a:t>
            </a:r>
            <a:r>
              <a:rPr kumimoji="0" sz="1600" b="1" i="0" u="none" strike="noStrike" kern="1200" cap="none" spc="42" normalizeH="0" baseline="0"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severidad</a:t>
            </a:r>
            <a:r>
              <a:rPr kumimoji="0" sz="1600" b="1" i="0" u="none" strike="noStrike" kern="1200" cap="none" spc="39" normalizeH="0" baseline="0"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leve</a:t>
            </a:r>
            <a:r>
              <a:rPr kumimoji="0" sz="1600" b="1" i="0" u="none" strike="noStrike" kern="1200" cap="none" spc="39" normalizeH="0" baseline="0" noProof="0">
                <a:ln>
                  <a:noFill/>
                </a:ln>
                <a:solidFill>
                  <a:srgbClr val="22346A"/>
                </a:solidFill>
                <a:effectLst/>
                <a:uLnTx/>
                <a:uFillTx/>
                <a:latin typeface="Arial"/>
                <a:ea typeface="+mn-ea"/>
                <a:cs typeface="Arial"/>
              </a:rPr>
              <a:t> </a:t>
            </a:r>
            <a:r>
              <a:rPr kumimoji="0" sz="1600" b="1" i="0" u="none" strike="noStrike" kern="1200" cap="none" spc="-30" normalizeH="0" baseline="0" noProof="0">
                <a:ln>
                  <a:noFill/>
                </a:ln>
                <a:solidFill>
                  <a:srgbClr val="22346A"/>
                </a:solidFill>
                <a:effectLst/>
                <a:uLnTx/>
                <a:uFillTx/>
                <a:latin typeface="Arial"/>
                <a:ea typeface="+mn-ea"/>
                <a:cs typeface="Arial"/>
              </a:rPr>
              <a:t>o </a:t>
            </a:r>
            <a:r>
              <a:rPr kumimoji="0" sz="1600" b="1" i="0" u="none" strike="noStrike" kern="1200" cap="none" spc="-6" normalizeH="0" baseline="0" noProof="0">
                <a:ln>
                  <a:noFill/>
                </a:ln>
                <a:solidFill>
                  <a:srgbClr val="22346A"/>
                </a:solidFill>
                <a:effectLst/>
                <a:uLnTx/>
                <a:uFillTx/>
                <a:latin typeface="Arial"/>
                <a:ea typeface="+mn-ea"/>
                <a:cs typeface="Arial"/>
              </a:rPr>
              <a:t>moderada</a:t>
            </a:r>
            <a:r>
              <a:rPr kumimoji="0" sz="1600" b="1" i="0" u="none" strike="noStrike" kern="1200" cap="none" spc="-9" normalizeH="0" baseline="32407" noProof="0">
                <a:ln>
                  <a:noFill/>
                </a:ln>
                <a:solidFill>
                  <a:srgbClr val="22346A"/>
                </a:solidFill>
                <a:effectLst/>
                <a:uLnTx/>
                <a:uFillTx/>
                <a:latin typeface="Arial"/>
                <a:ea typeface="+mn-ea"/>
                <a:cs typeface="Arial"/>
              </a:rPr>
              <a:t>2</a:t>
            </a:r>
            <a:endParaRPr kumimoji="0" sz="1600" b="0" i="0" u="none" strike="noStrike" kern="1200" cap="none" spc="0" normalizeH="0" baseline="32407" noProof="0">
              <a:ln>
                <a:noFill/>
              </a:ln>
              <a:solidFill>
                <a:srgbClr val="000000"/>
              </a:solidFill>
              <a:effectLst/>
              <a:uLnTx/>
              <a:uFillTx/>
              <a:latin typeface="Arial"/>
              <a:ea typeface="+mn-ea"/>
              <a:cs typeface="Arial"/>
            </a:endParaRPr>
          </a:p>
        </p:txBody>
      </p:sp>
      <p:sp>
        <p:nvSpPr>
          <p:cNvPr id="12" name="object 12"/>
          <p:cNvSpPr txBox="1"/>
          <p:nvPr/>
        </p:nvSpPr>
        <p:spPr>
          <a:xfrm>
            <a:off x="4987381" y="3964282"/>
            <a:ext cx="2191017" cy="744380"/>
          </a:xfrm>
          <a:prstGeom prst="rect">
            <a:avLst/>
          </a:prstGeom>
        </p:spPr>
        <p:txBody>
          <a:bodyPr vert="horz" wrap="square" lIns="0" tIns="6931" rIns="0" bIns="0" rtlCol="0">
            <a:spAutoFit/>
          </a:bodyPr>
          <a:lstStyle/>
          <a:p>
            <a:pPr marL="0" marR="18483" lvl="0" indent="246056" algn="ctr" defTabSz="914400" rtl="0" eaLnBrk="1" fontAlgn="auto" latinLnBrk="0" hangingPunct="1">
              <a:lnSpc>
                <a:spcPct val="101800"/>
              </a:lnSpc>
              <a:spcBef>
                <a:spcPts val="0"/>
              </a:spcBef>
              <a:spcAft>
                <a:spcPts val="0"/>
              </a:spcAft>
              <a:buClrTx/>
              <a:buSzTx/>
              <a:buFontTx/>
              <a:buNone/>
              <a:tabLst/>
              <a:defRPr/>
            </a:pPr>
            <a:r>
              <a:rPr kumimoji="0" sz="1600" b="1" i="0" u="none" strike="noStrike" kern="1200" cap="none" spc="0" normalizeH="0" baseline="0" noProof="0">
                <a:ln>
                  <a:noFill/>
                </a:ln>
                <a:solidFill>
                  <a:srgbClr val="22346A"/>
                </a:solidFill>
                <a:effectLst/>
                <a:uLnTx/>
                <a:uFillTx/>
                <a:latin typeface="Arial"/>
                <a:ea typeface="+mn-ea"/>
                <a:cs typeface="Arial"/>
              </a:rPr>
              <a:t>La</a:t>
            </a:r>
            <a:r>
              <a:rPr kumimoji="0" sz="1600" b="1" i="0" u="none" strike="noStrike" kern="1200" cap="none" spc="58" normalizeH="0" baseline="0"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discontinuidad</a:t>
            </a:r>
            <a:r>
              <a:rPr kumimoji="0" sz="1600" b="1" i="0" u="none" strike="noStrike" kern="1200" cap="none" spc="64" normalizeH="0" baseline="0" noProof="0">
                <a:ln>
                  <a:noFill/>
                </a:ln>
                <a:solidFill>
                  <a:srgbClr val="22346A"/>
                </a:solidFill>
                <a:effectLst/>
                <a:uLnTx/>
                <a:uFillTx/>
                <a:latin typeface="Arial"/>
                <a:ea typeface="+mn-ea"/>
                <a:cs typeface="Arial"/>
              </a:rPr>
              <a:t> </a:t>
            </a:r>
            <a:r>
              <a:rPr kumimoji="0" sz="1600" b="1" i="0" u="none" strike="noStrike" kern="1200" cap="none" spc="-15" normalizeH="0" baseline="0" noProof="0">
                <a:ln>
                  <a:noFill/>
                </a:ln>
                <a:solidFill>
                  <a:srgbClr val="22346A"/>
                </a:solidFill>
                <a:effectLst/>
                <a:uLnTx/>
                <a:uFillTx/>
                <a:latin typeface="Arial"/>
                <a:ea typeface="+mn-ea"/>
                <a:cs typeface="Arial"/>
              </a:rPr>
              <a:t>del </a:t>
            </a:r>
            <a:r>
              <a:rPr kumimoji="0" sz="1600" b="1" i="0" u="none" strike="noStrike" kern="1200" cap="none" spc="0" normalizeH="0" baseline="0" noProof="0">
                <a:ln>
                  <a:noFill/>
                </a:ln>
                <a:solidFill>
                  <a:srgbClr val="22346A"/>
                </a:solidFill>
                <a:effectLst/>
                <a:uLnTx/>
                <a:uFillTx/>
                <a:latin typeface="Arial"/>
                <a:ea typeface="+mn-ea"/>
                <a:cs typeface="Arial"/>
              </a:rPr>
              <a:t>tratamiento</a:t>
            </a:r>
            <a:r>
              <a:rPr kumimoji="0" sz="1600" b="1" i="0" u="none" strike="noStrike" kern="1200" cap="none" spc="39" normalizeH="0" baseline="0"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por</a:t>
            </a:r>
            <a:r>
              <a:rPr kumimoji="0" sz="1600" b="1" i="0" u="none" strike="noStrike" kern="1200" cap="none" spc="36" normalizeH="0" baseline="0"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EA</a:t>
            </a:r>
            <a:r>
              <a:rPr kumimoji="0" sz="1600" b="1" i="0" u="none" strike="noStrike" kern="1200" cap="none" spc="-15" normalizeH="0" baseline="0"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fue</a:t>
            </a:r>
            <a:r>
              <a:rPr kumimoji="0" sz="1600" b="1" i="0" u="none" strike="noStrike" kern="1200" cap="none" spc="39" normalizeH="0" baseline="0" noProof="0">
                <a:ln>
                  <a:noFill/>
                </a:ln>
                <a:solidFill>
                  <a:srgbClr val="22346A"/>
                </a:solidFill>
                <a:effectLst/>
                <a:uLnTx/>
                <a:uFillTx/>
                <a:latin typeface="Arial"/>
                <a:ea typeface="+mn-ea"/>
                <a:cs typeface="Arial"/>
              </a:rPr>
              <a:t> </a:t>
            </a:r>
            <a:r>
              <a:rPr kumimoji="0" sz="1600" b="1" i="0" u="none" strike="noStrike" kern="1200" cap="none" spc="-6" normalizeH="0" baseline="0" noProof="0">
                <a:ln>
                  <a:noFill/>
                </a:ln>
                <a:solidFill>
                  <a:srgbClr val="22346A"/>
                </a:solidFill>
                <a:effectLst/>
                <a:uLnTx/>
                <a:uFillTx/>
                <a:latin typeface="Arial"/>
                <a:ea typeface="+mn-ea"/>
                <a:cs typeface="Arial"/>
              </a:rPr>
              <a:t>baja</a:t>
            </a:r>
            <a:r>
              <a:rPr kumimoji="0" sz="1600" b="1" i="0" u="none" strike="noStrike" kern="1200" cap="none" spc="-9" normalizeH="0" baseline="32407" noProof="0">
                <a:ln>
                  <a:noFill/>
                </a:ln>
                <a:solidFill>
                  <a:srgbClr val="22346A"/>
                </a:solidFill>
                <a:effectLst/>
                <a:uLnTx/>
                <a:uFillTx/>
                <a:latin typeface="Arial"/>
                <a:ea typeface="+mn-ea"/>
                <a:cs typeface="Arial"/>
              </a:rPr>
              <a:t>2</a:t>
            </a:r>
            <a:endParaRPr kumimoji="0" sz="1600" b="0" i="0" u="none" strike="noStrike" kern="1200" cap="none" spc="0" normalizeH="0" baseline="32407" noProof="0">
              <a:ln>
                <a:noFill/>
              </a:ln>
              <a:solidFill>
                <a:srgbClr val="000000"/>
              </a:solidFill>
              <a:effectLst/>
              <a:uLnTx/>
              <a:uFillTx/>
              <a:latin typeface="Arial"/>
              <a:ea typeface="+mn-ea"/>
              <a:cs typeface="Arial"/>
            </a:endParaRPr>
          </a:p>
        </p:txBody>
      </p:sp>
      <p:sp>
        <p:nvSpPr>
          <p:cNvPr id="13" name="object 13"/>
          <p:cNvSpPr txBox="1"/>
          <p:nvPr/>
        </p:nvSpPr>
        <p:spPr>
          <a:xfrm>
            <a:off x="7769000" y="3867849"/>
            <a:ext cx="2136723" cy="995539"/>
          </a:xfrm>
          <a:prstGeom prst="rect">
            <a:avLst/>
          </a:prstGeom>
        </p:spPr>
        <p:txBody>
          <a:bodyPr vert="horz" wrap="square" lIns="0" tIns="6931" rIns="0" bIns="0" rtlCol="0">
            <a:spAutoFit/>
          </a:bodyPr>
          <a:lstStyle/>
          <a:p>
            <a:pPr marL="0" marR="18483" lvl="0" indent="0" algn="ctr" defTabSz="914400" rtl="0" eaLnBrk="1" fontAlgn="auto" latinLnBrk="0" hangingPunct="1">
              <a:lnSpc>
                <a:spcPct val="101800"/>
              </a:lnSpc>
              <a:spcBef>
                <a:spcPts val="0"/>
              </a:spcBef>
              <a:spcAft>
                <a:spcPts val="0"/>
              </a:spcAft>
              <a:buClrTx/>
              <a:buSzTx/>
              <a:buFontTx/>
              <a:buNone/>
              <a:tabLst/>
              <a:defRPr/>
            </a:pPr>
            <a:r>
              <a:rPr kumimoji="0" sz="1600" b="1" i="0" u="none" strike="noStrike" kern="1200" cap="none" spc="0" normalizeH="0" baseline="0" noProof="0">
                <a:ln>
                  <a:noFill/>
                </a:ln>
                <a:solidFill>
                  <a:srgbClr val="22346A"/>
                </a:solidFill>
                <a:effectLst/>
                <a:uLnTx/>
                <a:uFillTx/>
                <a:latin typeface="Arial"/>
                <a:ea typeface="+mn-ea"/>
                <a:cs typeface="Arial"/>
              </a:rPr>
              <a:t>EBGLYSS</a:t>
            </a:r>
            <a:r>
              <a:rPr kumimoji="0" sz="1600" b="1" i="0" u="none" strike="noStrike" kern="1200" cap="none" spc="0" normalizeH="0" baseline="32407" noProof="0">
                <a:ln>
                  <a:noFill/>
                </a:ln>
                <a:solidFill>
                  <a:srgbClr val="22346A"/>
                </a:solidFill>
                <a:effectLst/>
                <a:uLnTx/>
                <a:uFillTx/>
                <a:latin typeface="Arial"/>
                <a:ea typeface="+mn-ea"/>
                <a:cs typeface="Arial"/>
              </a:rPr>
              <a:t>®</a:t>
            </a:r>
            <a:r>
              <a:rPr kumimoji="0" sz="1600" b="1" i="0" u="none" strike="noStrike" kern="1200" cap="none" spc="227" normalizeH="0" baseline="32407"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mostró</a:t>
            </a:r>
            <a:r>
              <a:rPr kumimoji="0" sz="1600" b="1" i="0" u="none" strike="noStrike" kern="1200" cap="none" spc="12" normalizeH="0" baseline="0" noProof="0">
                <a:ln>
                  <a:noFill/>
                </a:ln>
                <a:solidFill>
                  <a:srgbClr val="22346A"/>
                </a:solidFill>
                <a:effectLst/>
                <a:uLnTx/>
                <a:uFillTx/>
                <a:latin typeface="Arial"/>
                <a:ea typeface="+mn-ea"/>
                <a:cs typeface="Arial"/>
              </a:rPr>
              <a:t> </a:t>
            </a:r>
            <a:r>
              <a:rPr kumimoji="0" sz="1600" b="1" i="0" u="none" strike="noStrike" kern="1200" cap="none" spc="-15" normalizeH="0" baseline="0" noProof="0">
                <a:ln>
                  <a:noFill/>
                </a:ln>
                <a:solidFill>
                  <a:srgbClr val="22346A"/>
                </a:solidFill>
                <a:effectLst/>
                <a:uLnTx/>
                <a:uFillTx/>
                <a:latin typeface="Arial"/>
                <a:ea typeface="+mn-ea"/>
                <a:cs typeface="Arial"/>
              </a:rPr>
              <a:t>una </a:t>
            </a:r>
            <a:r>
              <a:rPr kumimoji="0" sz="1600" b="1" i="0" u="none" strike="noStrike" kern="1200" cap="none" spc="0" normalizeH="0" baseline="0" noProof="0">
                <a:ln>
                  <a:noFill/>
                </a:ln>
                <a:solidFill>
                  <a:srgbClr val="22346A"/>
                </a:solidFill>
                <a:effectLst/>
                <a:uLnTx/>
                <a:uFillTx/>
                <a:latin typeface="Arial"/>
                <a:ea typeface="+mn-ea"/>
                <a:cs typeface="Arial"/>
              </a:rPr>
              <a:t>incidencia</a:t>
            </a:r>
            <a:r>
              <a:rPr kumimoji="0" sz="1600" b="1" i="0" u="none" strike="noStrike" kern="1200" cap="none" spc="24" normalizeH="0" baseline="0"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baja</a:t>
            </a:r>
            <a:r>
              <a:rPr kumimoji="0" sz="1600" b="1" i="0" u="none" strike="noStrike" kern="1200" cap="none" spc="33" normalizeH="0" baseline="0"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de</a:t>
            </a:r>
            <a:r>
              <a:rPr kumimoji="0" sz="1600" b="1" i="0" u="none" strike="noStrike" kern="1200" cap="none" spc="30" normalizeH="0" baseline="0" noProof="0">
                <a:ln>
                  <a:noFill/>
                </a:ln>
                <a:solidFill>
                  <a:srgbClr val="22346A"/>
                </a:solidFill>
                <a:effectLst/>
                <a:uLnTx/>
                <a:uFillTx/>
                <a:latin typeface="Arial"/>
                <a:ea typeface="+mn-ea"/>
                <a:cs typeface="Arial"/>
              </a:rPr>
              <a:t> </a:t>
            </a:r>
            <a:r>
              <a:rPr kumimoji="0" sz="1600" b="1" i="0" u="none" strike="noStrike" kern="1200" cap="none" spc="-6" normalizeH="0" baseline="0" noProof="0">
                <a:ln>
                  <a:noFill/>
                </a:ln>
                <a:solidFill>
                  <a:srgbClr val="22346A"/>
                </a:solidFill>
                <a:effectLst/>
                <a:uLnTx/>
                <a:uFillTx/>
                <a:latin typeface="Arial"/>
                <a:ea typeface="+mn-ea"/>
                <a:cs typeface="Arial"/>
              </a:rPr>
              <a:t>reacción </a:t>
            </a:r>
            <a:r>
              <a:rPr kumimoji="0" sz="1600" b="1" i="0" u="none" strike="noStrike" kern="1200" cap="none" spc="0" normalizeH="0" baseline="0" noProof="0">
                <a:ln>
                  <a:noFill/>
                </a:ln>
                <a:solidFill>
                  <a:srgbClr val="22346A"/>
                </a:solidFill>
                <a:effectLst/>
                <a:uLnTx/>
                <a:uFillTx/>
                <a:latin typeface="Arial"/>
                <a:ea typeface="+mn-ea"/>
                <a:cs typeface="Arial"/>
              </a:rPr>
              <a:t>en</a:t>
            </a:r>
            <a:r>
              <a:rPr kumimoji="0" sz="1600" b="1" i="0" u="none" strike="noStrike" kern="1200" cap="none" spc="24" normalizeH="0" baseline="0"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el</a:t>
            </a:r>
            <a:r>
              <a:rPr kumimoji="0" sz="1600" b="1" i="0" u="none" strike="noStrike" kern="1200" cap="none" spc="27" normalizeH="0" baseline="0"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sitio</a:t>
            </a:r>
            <a:r>
              <a:rPr kumimoji="0" sz="1600" b="1" i="0" u="none" strike="noStrike" kern="1200" cap="none" spc="27" normalizeH="0" baseline="0" noProof="0">
                <a:ln>
                  <a:noFill/>
                </a:ln>
                <a:solidFill>
                  <a:srgbClr val="22346A"/>
                </a:solidFill>
                <a:effectLst/>
                <a:uLnTx/>
                <a:uFillTx/>
                <a:latin typeface="Arial"/>
                <a:ea typeface="+mn-ea"/>
                <a:cs typeface="Arial"/>
              </a:rPr>
              <a:t> </a:t>
            </a:r>
            <a:r>
              <a:rPr kumimoji="0" sz="1600" b="1" i="0" u="none" strike="noStrike" kern="1200" cap="none" spc="0" normalizeH="0" baseline="0" noProof="0">
                <a:ln>
                  <a:noFill/>
                </a:ln>
                <a:solidFill>
                  <a:srgbClr val="22346A"/>
                </a:solidFill>
                <a:effectLst/>
                <a:uLnTx/>
                <a:uFillTx/>
                <a:latin typeface="Arial"/>
                <a:ea typeface="+mn-ea"/>
                <a:cs typeface="Arial"/>
              </a:rPr>
              <a:t>de</a:t>
            </a:r>
            <a:r>
              <a:rPr kumimoji="0" sz="1600" b="1" i="0" u="none" strike="noStrike" kern="1200" cap="none" spc="30" normalizeH="0" baseline="0" noProof="0">
                <a:ln>
                  <a:noFill/>
                </a:ln>
                <a:solidFill>
                  <a:srgbClr val="22346A"/>
                </a:solidFill>
                <a:effectLst/>
                <a:uLnTx/>
                <a:uFillTx/>
                <a:latin typeface="Arial"/>
                <a:ea typeface="+mn-ea"/>
                <a:cs typeface="Arial"/>
              </a:rPr>
              <a:t> </a:t>
            </a:r>
            <a:r>
              <a:rPr kumimoji="0" sz="1600" b="1" i="0" u="none" strike="noStrike" kern="1200" cap="none" spc="-6" normalizeH="0" baseline="0" noProof="0">
                <a:ln>
                  <a:noFill/>
                </a:ln>
                <a:solidFill>
                  <a:srgbClr val="22346A"/>
                </a:solidFill>
                <a:effectLst/>
                <a:uLnTx/>
                <a:uFillTx/>
                <a:latin typeface="Arial"/>
                <a:ea typeface="+mn-ea"/>
                <a:cs typeface="Arial"/>
              </a:rPr>
              <a:t>inyección</a:t>
            </a:r>
            <a:r>
              <a:rPr kumimoji="0" sz="1600" b="1" i="0" u="none" strike="noStrike" kern="1200" cap="none" spc="-9" normalizeH="0" baseline="32407" noProof="0">
                <a:ln>
                  <a:noFill/>
                </a:ln>
                <a:solidFill>
                  <a:srgbClr val="22346A"/>
                </a:solidFill>
                <a:effectLst/>
                <a:uLnTx/>
                <a:uFillTx/>
                <a:latin typeface="Arial"/>
                <a:ea typeface="+mn-ea"/>
                <a:cs typeface="Arial"/>
              </a:rPr>
              <a:t>2</a:t>
            </a:r>
            <a:endParaRPr kumimoji="0" sz="1600" b="0" i="0" u="none" strike="noStrike" kern="1200" cap="none" spc="0" normalizeH="0" baseline="32407" noProof="0">
              <a:ln>
                <a:noFill/>
              </a:ln>
              <a:solidFill>
                <a:srgbClr val="000000"/>
              </a:solidFill>
              <a:effectLst/>
              <a:uLnTx/>
              <a:uFillTx/>
              <a:latin typeface="Arial"/>
              <a:ea typeface="+mn-ea"/>
              <a:cs typeface="Arial"/>
            </a:endParaRPr>
          </a:p>
        </p:txBody>
      </p:sp>
      <p:sp>
        <p:nvSpPr>
          <p:cNvPr id="14" name="object 14"/>
          <p:cNvSpPr/>
          <p:nvPr/>
        </p:nvSpPr>
        <p:spPr>
          <a:xfrm>
            <a:off x="8549396" y="3066514"/>
            <a:ext cx="549102" cy="500199"/>
          </a:xfrm>
          <a:custGeom>
            <a:avLst/>
            <a:gdLst/>
            <a:ahLst/>
            <a:cxnLst/>
            <a:rect l="l" t="t" r="r" b="b"/>
            <a:pathLst>
              <a:path w="905509" h="824864">
                <a:moveTo>
                  <a:pt x="40487" y="170014"/>
                </a:moveTo>
                <a:lnTo>
                  <a:pt x="39420" y="162318"/>
                </a:lnTo>
                <a:lnTo>
                  <a:pt x="35534" y="155600"/>
                </a:lnTo>
                <a:lnTo>
                  <a:pt x="29146" y="150710"/>
                </a:lnTo>
                <a:lnTo>
                  <a:pt x="21374" y="148666"/>
                </a:lnTo>
                <a:lnTo>
                  <a:pt x="13677" y="149745"/>
                </a:lnTo>
                <a:lnTo>
                  <a:pt x="6934" y="153619"/>
                </a:lnTo>
                <a:lnTo>
                  <a:pt x="2032" y="159994"/>
                </a:lnTo>
                <a:lnTo>
                  <a:pt x="0" y="167792"/>
                </a:lnTo>
                <a:lnTo>
                  <a:pt x="1079" y="175488"/>
                </a:lnTo>
                <a:lnTo>
                  <a:pt x="4965" y="182219"/>
                </a:lnTo>
                <a:lnTo>
                  <a:pt x="11353" y="187109"/>
                </a:lnTo>
                <a:lnTo>
                  <a:pt x="19138" y="189141"/>
                </a:lnTo>
                <a:lnTo>
                  <a:pt x="26822" y="188074"/>
                </a:lnTo>
                <a:lnTo>
                  <a:pt x="33566" y="184188"/>
                </a:lnTo>
                <a:lnTo>
                  <a:pt x="38455" y="177787"/>
                </a:lnTo>
                <a:lnTo>
                  <a:pt x="40487" y="170014"/>
                </a:lnTo>
                <a:close/>
              </a:path>
              <a:path w="905509" h="824864">
                <a:moveTo>
                  <a:pt x="256705" y="243217"/>
                </a:moveTo>
                <a:lnTo>
                  <a:pt x="175641" y="248551"/>
                </a:lnTo>
                <a:lnTo>
                  <a:pt x="221183" y="310781"/>
                </a:lnTo>
                <a:lnTo>
                  <a:pt x="256705" y="243217"/>
                </a:lnTo>
                <a:close/>
              </a:path>
              <a:path w="905509" h="824864">
                <a:moveTo>
                  <a:pt x="770191" y="405384"/>
                </a:moveTo>
                <a:lnTo>
                  <a:pt x="765860" y="357187"/>
                </a:lnTo>
                <a:lnTo>
                  <a:pt x="765835" y="356870"/>
                </a:lnTo>
                <a:lnTo>
                  <a:pt x="753262" y="311175"/>
                </a:lnTo>
                <a:lnTo>
                  <a:pt x="739381" y="281990"/>
                </a:lnTo>
                <a:lnTo>
                  <a:pt x="739381" y="405384"/>
                </a:lnTo>
                <a:lnTo>
                  <a:pt x="734504" y="453567"/>
                </a:lnTo>
                <a:lnTo>
                  <a:pt x="720534" y="498487"/>
                </a:lnTo>
                <a:lnTo>
                  <a:pt x="698436" y="539153"/>
                </a:lnTo>
                <a:lnTo>
                  <a:pt x="669175" y="574611"/>
                </a:lnTo>
                <a:lnTo>
                  <a:pt x="633730" y="603872"/>
                </a:lnTo>
                <a:lnTo>
                  <a:pt x="593064" y="625983"/>
                </a:lnTo>
                <a:lnTo>
                  <a:pt x="548144" y="639953"/>
                </a:lnTo>
                <a:lnTo>
                  <a:pt x="499948" y="644829"/>
                </a:lnTo>
                <a:lnTo>
                  <a:pt x="451751" y="639953"/>
                </a:lnTo>
                <a:lnTo>
                  <a:pt x="406831" y="625983"/>
                </a:lnTo>
                <a:lnTo>
                  <a:pt x="366166" y="603872"/>
                </a:lnTo>
                <a:lnTo>
                  <a:pt x="330720" y="574611"/>
                </a:lnTo>
                <a:lnTo>
                  <a:pt x="301459" y="539153"/>
                </a:lnTo>
                <a:lnTo>
                  <a:pt x="279361" y="498487"/>
                </a:lnTo>
                <a:lnTo>
                  <a:pt x="265493" y="453898"/>
                </a:lnTo>
                <a:lnTo>
                  <a:pt x="260515" y="405384"/>
                </a:lnTo>
                <a:lnTo>
                  <a:pt x="265391" y="357187"/>
                </a:lnTo>
                <a:lnTo>
                  <a:pt x="279361" y="312280"/>
                </a:lnTo>
                <a:lnTo>
                  <a:pt x="301459" y="271602"/>
                </a:lnTo>
                <a:lnTo>
                  <a:pt x="330720" y="236156"/>
                </a:lnTo>
                <a:lnTo>
                  <a:pt x="366166" y="206895"/>
                </a:lnTo>
                <a:lnTo>
                  <a:pt x="406831" y="184785"/>
                </a:lnTo>
                <a:lnTo>
                  <a:pt x="451751" y="170815"/>
                </a:lnTo>
                <a:lnTo>
                  <a:pt x="499948" y="165938"/>
                </a:lnTo>
                <a:lnTo>
                  <a:pt x="548144" y="170815"/>
                </a:lnTo>
                <a:lnTo>
                  <a:pt x="593064" y="184785"/>
                </a:lnTo>
                <a:lnTo>
                  <a:pt x="633730" y="206895"/>
                </a:lnTo>
                <a:lnTo>
                  <a:pt x="669175" y="236156"/>
                </a:lnTo>
                <a:lnTo>
                  <a:pt x="698436" y="271602"/>
                </a:lnTo>
                <a:lnTo>
                  <a:pt x="720534" y="312280"/>
                </a:lnTo>
                <a:lnTo>
                  <a:pt x="734402" y="356870"/>
                </a:lnTo>
                <a:lnTo>
                  <a:pt x="734504" y="357187"/>
                </a:lnTo>
                <a:lnTo>
                  <a:pt x="739381" y="405384"/>
                </a:lnTo>
                <a:lnTo>
                  <a:pt x="739381" y="281990"/>
                </a:lnTo>
                <a:lnTo>
                  <a:pt x="706564" y="231355"/>
                </a:lnTo>
                <a:lnTo>
                  <a:pt x="673963" y="198767"/>
                </a:lnTo>
                <a:lnTo>
                  <a:pt x="636244" y="172072"/>
                </a:lnTo>
                <a:lnTo>
                  <a:pt x="623341" y="165938"/>
                </a:lnTo>
                <a:lnTo>
                  <a:pt x="594144" y="152057"/>
                </a:lnTo>
                <a:lnTo>
                  <a:pt x="548462" y="139484"/>
                </a:lnTo>
                <a:lnTo>
                  <a:pt x="499948" y="135128"/>
                </a:lnTo>
                <a:lnTo>
                  <a:pt x="451434" y="139484"/>
                </a:lnTo>
                <a:lnTo>
                  <a:pt x="405739" y="152057"/>
                </a:lnTo>
                <a:lnTo>
                  <a:pt x="363651" y="172072"/>
                </a:lnTo>
                <a:lnTo>
                  <a:pt x="325920" y="198767"/>
                </a:lnTo>
                <a:lnTo>
                  <a:pt x="293331" y="231355"/>
                </a:lnTo>
                <a:lnTo>
                  <a:pt x="266649" y="269087"/>
                </a:lnTo>
                <a:lnTo>
                  <a:pt x="246634" y="311175"/>
                </a:lnTo>
                <a:lnTo>
                  <a:pt x="234061" y="356870"/>
                </a:lnTo>
                <a:lnTo>
                  <a:pt x="229692" y="405384"/>
                </a:lnTo>
                <a:lnTo>
                  <a:pt x="234035" y="453567"/>
                </a:lnTo>
                <a:lnTo>
                  <a:pt x="234061" y="453898"/>
                </a:lnTo>
                <a:lnTo>
                  <a:pt x="246634" y="499579"/>
                </a:lnTo>
                <a:lnTo>
                  <a:pt x="266649" y="541680"/>
                </a:lnTo>
                <a:lnTo>
                  <a:pt x="293331" y="579399"/>
                </a:lnTo>
                <a:lnTo>
                  <a:pt x="325920" y="611987"/>
                </a:lnTo>
                <a:lnTo>
                  <a:pt x="363651" y="638670"/>
                </a:lnTo>
                <a:lnTo>
                  <a:pt x="405739" y="658685"/>
                </a:lnTo>
                <a:lnTo>
                  <a:pt x="451434" y="671258"/>
                </a:lnTo>
                <a:lnTo>
                  <a:pt x="499948" y="675627"/>
                </a:lnTo>
                <a:lnTo>
                  <a:pt x="548462" y="671258"/>
                </a:lnTo>
                <a:lnTo>
                  <a:pt x="594144" y="658685"/>
                </a:lnTo>
                <a:lnTo>
                  <a:pt x="636244" y="638670"/>
                </a:lnTo>
                <a:lnTo>
                  <a:pt x="673963" y="611987"/>
                </a:lnTo>
                <a:lnTo>
                  <a:pt x="706564" y="579399"/>
                </a:lnTo>
                <a:lnTo>
                  <a:pt x="733247" y="541680"/>
                </a:lnTo>
                <a:lnTo>
                  <a:pt x="753262" y="499579"/>
                </a:lnTo>
                <a:lnTo>
                  <a:pt x="765835" y="453898"/>
                </a:lnTo>
                <a:lnTo>
                  <a:pt x="770191" y="405384"/>
                </a:lnTo>
                <a:close/>
              </a:path>
              <a:path w="905509" h="824864">
                <a:moveTo>
                  <a:pt x="905319" y="412127"/>
                </a:moveTo>
                <a:lnTo>
                  <a:pt x="902550" y="364324"/>
                </a:lnTo>
                <a:lnTo>
                  <a:pt x="902538" y="364134"/>
                </a:lnTo>
                <a:lnTo>
                  <a:pt x="894499" y="318262"/>
                </a:lnTo>
                <a:lnTo>
                  <a:pt x="894410" y="317754"/>
                </a:lnTo>
                <a:lnTo>
                  <a:pt x="881253" y="273291"/>
                </a:lnTo>
                <a:lnTo>
                  <a:pt x="874877" y="258241"/>
                </a:lnTo>
                <a:lnTo>
                  <a:pt x="874877" y="412127"/>
                </a:lnTo>
                <a:lnTo>
                  <a:pt x="871893" y="459943"/>
                </a:lnTo>
                <a:lnTo>
                  <a:pt x="863193" y="506006"/>
                </a:lnTo>
                <a:lnTo>
                  <a:pt x="849134" y="549948"/>
                </a:lnTo>
                <a:lnTo>
                  <a:pt x="830084" y="591413"/>
                </a:lnTo>
                <a:lnTo>
                  <a:pt x="806399" y="630059"/>
                </a:lnTo>
                <a:lnTo>
                  <a:pt x="778433" y="665492"/>
                </a:lnTo>
                <a:lnTo>
                  <a:pt x="746544" y="697369"/>
                </a:lnTo>
                <a:lnTo>
                  <a:pt x="711111" y="725347"/>
                </a:lnTo>
                <a:lnTo>
                  <a:pt x="672477" y="749033"/>
                </a:lnTo>
                <a:lnTo>
                  <a:pt x="630999" y="768083"/>
                </a:lnTo>
                <a:lnTo>
                  <a:pt x="587057" y="782142"/>
                </a:lnTo>
                <a:lnTo>
                  <a:pt x="540994" y="790841"/>
                </a:lnTo>
                <a:lnTo>
                  <a:pt x="493191" y="793813"/>
                </a:lnTo>
                <a:lnTo>
                  <a:pt x="445376" y="790841"/>
                </a:lnTo>
                <a:lnTo>
                  <a:pt x="399313" y="782142"/>
                </a:lnTo>
                <a:lnTo>
                  <a:pt x="355371" y="768083"/>
                </a:lnTo>
                <a:lnTo>
                  <a:pt x="313905" y="749033"/>
                </a:lnTo>
                <a:lnTo>
                  <a:pt x="275272" y="725347"/>
                </a:lnTo>
                <a:lnTo>
                  <a:pt x="239826" y="697369"/>
                </a:lnTo>
                <a:lnTo>
                  <a:pt x="207949" y="665492"/>
                </a:lnTo>
                <a:lnTo>
                  <a:pt x="179971" y="630059"/>
                </a:lnTo>
                <a:lnTo>
                  <a:pt x="156286" y="591413"/>
                </a:lnTo>
                <a:lnTo>
                  <a:pt x="137236" y="549948"/>
                </a:lnTo>
                <a:lnTo>
                  <a:pt x="123177" y="506006"/>
                </a:lnTo>
                <a:lnTo>
                  <a:pt x="114515" y="460133"/>
                </a:lnTo>
                <a:lnTo>
                  <a:pt x="114477" y="459943"/>
                </a:lnTo>
                <a:lnTo>
                  <a:pt x="111506" y="412127"/>
                </a:lnTo>
                <a:lnTo>
                  <a:pt x="114477" y="364324"/>
                </a:lnTo>
                <a:lnTo>
                  <a:pt x="123177" y="318262"/>
                </a:lnTo>
                <a:lnTo>
                  <a:pt x="137236" y="274320"/>
                </a:lnTo>
                <a:lnTo>
                  <a:pt x="156286" y="232854"/>
                </a:lnTo>
                <a:lnTo>
                  <a:pt x="179971" y="194208"/>
                </a:lnTo>
                <a:lnTo>
                  <a:pt x="207949" y="158775"/>
                </a:lnTo>
                <a:lnTo>
                  <a:pt x="239826" y="126885"/>
                </a:lnTo>
                <a:lnTo>
                  <a:pt x="275272" y="98920"/>
                </a:lnTo>
                <a:lnTo>
                  <a:pt x="313905" y="75234"/>
                </a:lnTo>
                <a:lnTo>
                  <a:pt x="355371" y="56184"/>
                </a:lnTo>
                <a:lnTo>
                  <a:pt x="399313" y="42125"/>
                </a:lnTo>
                <a:lnTo>
                  <a:pt x="445376" y="33426"/>
                </a:lnTo>
                <a:lnTo>
                  <a:pt x="493191" y="30441"/>
                </a:lnTo>
                <a:lnTo>
                  <a:pt x="540994" y="33426"/>
                </a:lnTo>
                <a:lnTo>
                  <a:pt x="587057" y="42125"/>
                </a:lnTo>
                <a:lnTo>
                  <a:pt x="630999" y="56184"/>
                </a:lnTo>
                <a:lnTo>
                  <a:pt x="672477" y="75234"/>
                </a:lnTo>
                <a:lnTo>
                  <a:pt x="711111" y="98920"/>
                </a:lnTo>
                <a:lnTo>
                  <a:pt x="746544" y="126885"/>
                </a:lnTo>
                <a:lnTo>
                  <a:pt x="778433" y="158775"/>
                </a:lnTo>
                <a:lnTo>
                  <a:pt x="806399" y="194208"/>
                </a:lnTo>
                <a:lnTo>
                  <a:pt x="830084" y="232854"/>
                </a:lnTo>
                <a:lnTo>
                  <a:pt x="849134" y="274320"/>
                </a:lnTo>
                <a:lnTo>
                  <a:pt x="863193" y="318262"/>
                </a:lnTo>
                <a:lnTo>
                  <a:pt x="871855" y="364134"/>
                </a:lnTo>
                <a:lnTo>
                  <a:pt x="871893" y="364324"/>
                </a:lnTo>
                <a:lnTo>
                  <a:pt x="874877" y="412127"/>
                </a:lnTo>
                <a:lnTo>
                  <a:pt x="874877" y="258241"/>
                </a:lnTo>
                <a:lnTo>
                  <a:pt x="841070" y="191363"/>
                </a:lnTo>
                <a:lnTo>
                  <a:pt x="814666" y="154520"/>
                </a:lnTo>
                <a:lnTo>
                  <a:pt x="784479" y="120853"/>
                </a:lnTo>
                <a:lnTo>
                  <a:pt x="750811" y="90665"/>
                </a:lnTo>
                <a:lnTo>
                  <a:pt x="713968" y="64262"/>
                </a:lnTo>
                <a:lnTo>
                  <a:pt x="674281" y="41960"/>
                </a:lnTo>
                <a:lnTo>
                  <a:pt x="632040" y="24066"/>
                </a:lnTo>
                <a:lnTo>
                  <a:pt x="587578" y="10909"/>
                </a:lnTo>
                <a:lnTo>
                  <a:pt x="541185" y="2781"/>
                </a:lnTo>
                <a:lnTo>
                  <a:pt x="493191" y="0"/>
                </a:lnTo>
                <a:lnTo>
                  <a:pt x="445185" y="2781"/>
                </a:lnTo>
                <a:lnTo>
                  <a:pt x="398805" y="10909"/>
                </a:lnTo>
                <a:lnTo>
                  <a:pt x="354330" y="24066"/>
                </a:lnTo>
                <a:lnTo>
                  <a:pt x="312102" y="41960"/>
                </a:lnTo>
                <a:lnTo>
                  <a:pt x="272402" y="64262"/>
                </a:lnTo>
                <a:lnTo>
                  <a:pt x="235572" y="90665"/>
                </a:lnTo>
                <a:lnTo>
                  <a:pt x="201904" y="120853"/>
                </a:lnTo>
                <a:lnTo>
                  <a:pt x="171704" y="154520"/>
                </a:lnTo>
                <a:lnTo>
                  <a:pt x="145313" y="191363"/>
                </a:lnTo>
                <a:lnTo>
                  <a:pt x="123012" y="231051"/>
                </a:lnTo>
                <a:lnTo>
                  <a:pt x="105117" y="273291"/>
                </a:lnTo>
                <a:lnTo>
                  <a:pt x="91960" y="317754"/>
                </a:lnTo>
                <a:lnTo>
                  <a:pt x="83832" y="364134"/>
                </a:lnTo>
                <a:lnTo>
                  <a:pt x="81064" y="412127"/>
                </a:lnTo>
                <a:lnTo>
                  <a:pt x="83820" y="459943"/>
                </a:lnTo>
                <a:lnTo>
                  <a:pt x="83832" y="460133"/>
                </a:lnTo>
                <a:lnTo>
                  <a:pt x="91871" y="506006"/>
                </a:lnTo>
                <a:lnTo>
                  <a:pt x="91960" y="506514"/>
                </a:lnTo>
                <a:lnTo>
                  <a:pt x="105117" y="550989"/>
                </a:lnTo>
                <a:lnTo>
                  <a:pt x="123012" y="593217"/>
                </a:lnTo>
                <a:lnTo>
                  <a:pt x="145313" y="632917"/>
                </a:lnTo>
                <a:lnTo>
                  <a:pt x="171704" y="669747"/>
                </a:lnTo>
                <a:lnTo>
                  <a:pt x="201904" y="703427"/>
                </a:lnTo>
                <a:lnTo>
                  <a:pt x="235572" y="733615"/>
                </a:lnTo>
                <a:lnTo>
                  <a:pt x="272402" y="760018"/>
                </a:lnTo>
                <a:lnTo>
                  <a:pt x="312102" y="782320"/>
                </a:lnTo>
                <a:lnTo>
                  <a:pt x="354330" y="800214"/>
                </a:lnTo>
                <a:lnTo>
                  <a:pt x="398805" y="813371"/>
                </a:lnTo>
                <a:lnTo>
                  <a:pt x="445185" y="821499"/>
                </a:lnTo>
                <a:lnTo>
                  <a:pt x="493191" y="824280"/>
                </a:lnTo>
                <a:lnTo>
                  <a:pt x="541185" y="821499"/>
                </a:lnTo>
                <a:lnTo>
                  <a:pt x="587578" y="813371"/>
                </a:lnTo>
                <a:lnTo>
                  <a:pt x="632040" y="800214"/>
                </a:lnTo>
                <a:lnTo>
                  <a:pt x="647128" y="793813"/>
                </a:lnTo>
                <a:lnTo>
                  <a:pt x="674281" y="782320"/>
                </a:lnTo>
                <a:lnTo>
                  <a:pt x="713968" y="760018"/>
                </a:lnTo>
                <a:lnTo>
                  <a:pt x="750811" y="733615"/>
                </a:lnTo>
                <a:lnTo>
                  <a:pt x="784479" y="703427"/>
                </a:lnTo>
                <a:lnTo>
                  <a:pt x="814666" y="669747"/>
                </a:lnTo>
                <a:lnTo>
                  <a:pt x="841070" y="632917"/>
                </a:lnTo>
                <a:lnTo>
                  <a:pt x="863371" y="593217"/>
                </a:lnTo>
                <a:lnTo>
                  <a:pt x="881253" y="550989"/>
                </a:lnTo>
                <a:lnTo>
                  <a:pt x="894410" y="506514"/>
                </a:lnTo>
                <a:lnTo>
                  <a:pt x="902538" y="460133"/>
                </a:lnTo>
                <a:lnTo>
                  <a:pt x="905319" y="41212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object 15"/>
          <p:cNvSpPr/>
          <p:nvPr/>
        </p:nvSpPr>
        <p:spPr>
          <a:xfrm>
            <a:off x="5976869" y="3095586"/>
            <a:ext cx="214481" cy="442054"/>
          </a:xfrm>
          <a:custGeom>
            <a:avLst/>
            <a:gdLst/>
            <a:ahLst/>
            <a:cxnLst/>
            <a:rect l="l" t="t" r="r" b="b"/>
            <a:pathLst>
              <a:path w="353695" h="728979">
                <a:moveTo>
                  <a:pt x="353402" y="711733"/>
                </a:moveTo>
                <a:lnTo>
                  <a:pt x="348551" y="706793"/>
                </a:lnTo>
                <a:lnTo>
                  <a:pt x="189179" y="706793"/>
                </a:lnTo>
                <a:lnTo>
                  <a:pt x="201218" y="685914"/>
                </a:lnTo>
                <a:lnTo>
                  <a:pt x="342823" y="440131"/>
                </a:lnTo>
                <a:lnTo>
                  <a:pt x="342823" y="436067"/>
                </a:lnTo>
                <a:lnTo>
                  <a:pt x="339039" y="429488"/>
                </a:lnTo>
                <a:lnTo>
                  <a:pt x="335521" y="427456"/>
                </a:lnTo>
                <a:lnTo>
                  <a:pt x="313347" y="427456"/>
                </a:lnTo>
                <a:lnTo>
                  <a:pt x="313347" y="448741"/>
                </a:lnTo>
                <a:lnTo>
                  <a:pt x="176695" y="685914"/>
                </a:lnTo>
                <a:lnTo>
                  <a:pt x="40055" y="448741"/>
                </a:lnTo>
                <a:lnTo>
                  <a:pt x="95491" y="448741"/>
                </a:lnTo>
                <a:lnTo>
                  <a:pt x="100241" y="443979"/>
                </a:lnTo>
                <a:lnTo>
                  <a:pt x="100241" y="21285"/>
                </a:lnTo>
                <a:lnTo>
                  <a:pt x="253161" y="21285"/>
                </a:lnTo>
                <a:lnTo>
                  <a:pt x="253161" y="443979"/>
                </a:lnTo>
                <a:lnTo>
                  <a:pt x="257911" y="448741"/>
                </a:lnTo>
                <a:lnTo>
                  <a:pt x="313347" y="448741"/>
                </a:lnTo>
                <a:lnTo>
                  <a:pt x="313347" y="427456"/>
                </a:lnTo>
                <a:lnTo>
                  <a:pt x="274396" y="427456"/>
                </a:lnTo>
                <a:lnTo>
                  <a:pt x="274396" y="21285"/>
                </a:lnTo>
                <a:lnTo>
                  <a:pt x="274396" y="4775"/>
                </a:lnTo>
                <a:lnTo>
                  <a:pt x="269646" y="0"/>
                </a:lnTo>
                <a:lnTo>
                  <a:pt x="83756" y="0"/>
                </a:lnTo>
                <a:lnTo>
                  <a:pt x="79006" y="4775"/>
                </a:lnTo>
                <a:lnTo>
                  <a:pt x="79006" y="427456"/>
                </a:lnTo>
                <a:lnTo>
                  <a:pt x="17868" y="427456"/>
                </a:lnTo>
                <a:lnTo>
                  <a:pt x="14363" y="429488"/>
                </a:lnTo>
                <a:lnTo>
                  <a:pt x="10579" y="436067"/>
                </a:lnTo>
                <a:lnTo>
                  <a:pt x="10579" y="440131"/>
                </a:lnTo>
                <a:lnTo>
                  <a:pt x="164211" y="706793"/>
                </a:lnTo>
                <a:lnTo>
                  <a:pt x="4851" y="706793"/>
                </a:lnTo>
                <a:lnTo>
                  <a:pt x="0" y="711733"/>
                </a:lnTo>
                <a:lnTo>
                  <a:pt x="0" y="723925"/>
                </a:lnTo>
                <a:lnTo>
                  <a:pt x="4851" y="728865"/>
                </a:lnTo>
                <a:lnTo>
                  <a:pt x="348551" y="728865"/>
                </a:lnTo>
                <a:lnTo>
                  <a:pt x="353402" y="723925"/>
                </a:lnTo>
                <a:lnTo>
                  <a:pt x="353402" y="711733"/>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 name="object 16"/>
          <p:cNvSpPr/>
          <p:nvPr/>
        </p:nvSpPr>
        <p:spPr>
          <a:xfrm>
            <a:off x="3181774" y="3104250"/>
            <a:ext cx="324994" cy="424726"/>
          </a:xfrm>
          <a:custGeom>
            <a:avLst/>
            <a:gdLst/>
            <a:ahLst/>
            <a:cxnLst/>
            <a:rect l="l" t="t" r="r" b="b"/>
            <a:pathLst>
              <a:path w="535939" h="700404">
                <a:moveTo>
                  <a:pt x="267687" y="0"/>
                </a:moveTo>
                <a:lnTo>
                  <a:pt x="232530" y="49541"/>
                </a:lnTo>
                <a:lnTo>
                  <a:pt x="191871" y="70146"/>
                </a:lnTo>
                <a:lnTo>
                  <a:pt x="138746" y="86985"/>
                </a:lnTo>
                <a:lnTo>
                  <a:pt x="75347" y="99317"/>
                </a:lnTo>
                <a:lnTo>
                  <a:pt x="3865" y="106400"/>
                </a:lnTo>
                <a:lnTo>
                  <a:pt x="0" y="107961"/>
                </a:lnTo>
                <a:lnTo>
                  <a:pt x="0" y="423120"/>
                </a:lnTo>
                <a:lnTo>
                  <a:pt x="5069" y="464661"/>
                </a:lnTo>
                <a:lnTo>
                  <a:pt x="19721" y="503276"/>
                </a:lnTo>
                <a:lnTo>
                  <a:pt x="43123" y="537371"/>
                </a:lnTo>
                <a:lnTo>
                  <a:pt x="74440" y="565353"/>
                </a:lnTo>
                <a:lnTo>
                  <a:pt x="267687" y="700054"/>
                </a:lnTo>
                <a:lnTo>
                  <a:pt x="460933" y="565353"/>
                </a:lnTo>
                <a:lnTo>
                  <a:pt x="492250" y="537371"/>
                </a:lnTo>
                <a:lnTo>
                  <a:pt x="515652" y="503276"/>
                </a:lnTo>
                <a:lnTo>
                  <a:pt x="530304" y="464661"/>
                </a:lnTo>
                <a:lnTo>
                  <a:pt x="535374" y="423120"/>
                </a:lnTo>
                <a:lnTo>
                  <a:pt x="535374" y="107961"/>
                </a:lnTo>
                <a:lnTo>
                  <a:pt x="531508" y="106400"/>
                </a:lnTo>
                <a:lnTo>
                  <a:pt x="460026" y="99317"/>
                </a:lnTo>
                <a:lnTo>
                  <a:pt x="396627" y="86985"/>
                </a:lnTo>
                <a:lnTo>
                  <a:pt x="343502" y="70146"/>
                </a:lnTo>
                <a:lnTo>
                  <a:pt x="302843" y="49541"/>
                </a:lnTo>
                <a:lnTo>
                  <a:pt x="276841" y="25912"/>
                </a:lnTo>
                <a:lnTo>
                  <a:pt x="267687" y="0"/>
                </a:lnTo>
                <a:close/>
              </a:path>
            </a:pathLst>
          </a:custGeom>
          <a:ln w="22086">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CuadroTexto 18">
            <a:extLst>
              <a:ext uri="{FF2B5EF4-FFF2-40B4-BE49-F238E27FC236}">
                <a16:creationId xmlns:a16="http://schemas.microsoft.com/office/drawing/2014/main" id="{F0EDA877-7D23-E5B8-690E-913E1B2C7E03}"/>
              </a:ext>
            </a:extLst>
          </p:cNvPr>
          <p:cNvSpPr txBox="1"/>
          <p:nvPr/>
        </p:nvSpPr>
        <p:spPr>
          <a:xfrm>
            <a:off x="1428377" y="6108942"/>
            <a:ext cx="9078258"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EA: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eventos adversos;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TEAE: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eventos adversos emergentes del tratamiento, del inglés.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646464"/>
                </a:solidFill>
                <a:effectLst/>
                <a:uLnTx/>
                <a:uFillTx/>
                <a:latin typeface="Arial" panose="020B0604020202020204"/>
                <a:ea typeface="+mn-ea"/>
                <a:cs typeface="+mn-cs"/>
              </a:rPr>
              <a:t>1. </a:t>
            </a:r>
            <a:r>
              <a:rPr kumimoji="0" lang="en-US" sz="700" b="0" i="0" u="none" strike="noStrike" kern="1200" cap="none" spc="0" normalizeH="0" baseline="0" noProof="0">
                <a:ln>
                  <a:noFill/>
                </a:ln>
                <a:solidFill>
                  <a:srgbClr val="646464"/>
                </a:solidFill>
                <a:effectLst/>
                <a:uLnTx/>
                <a:uFillTx/>
                <a:latin typeface="Arial" panose="020B0604020202020204"/>
                <a:ea typeface="+mn-ea"/>
                <a:cs typeface="+mn-cs"/>
              </a:rPr>
              <a:t>Thaçi D, </a:t>
            </a:r>
            <a:r>
              <a:rPr kumimoji="0" lang="en-US" sz="7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n-US" sz="700" b="0" i="0" u="none" strike="noStrike" kern="1200" cap="none" spc="0" normalizeH="0" baseline="0" noProof="0">
                <a:ln>
                  <a:noFill/>
                </a:ln>
                <a:solidFill>
                  <a:srgbClr val="646464"/>
                </a:solidFill>
                <a:effectLst/>
                <a:uLnTx/>
                <a:uFillTx/>
                <a:latin typeface="Arial" panose="020B0604020202020204"/>
                <a:ea typeface="+mn-ea"/>
                <a:cs typeface="+mn-cs"/>
              </a:rPr>
              <a:t>Efficacy and Safety of Lebrikizumab Is Maintained Up to 3 Years in Patients With Moderate-to-Severe Atopic Dermatitis: </a:t>
            </a:r>
            <a:r>
              <a:rPr kumimoji="0" lang="en-US" sz="7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n-US" sz="700" b="0" i="0" u="none" strike="noStrike" kern="1200" cap="none" spc="0" normalizeH="0" baseline="0" noProof="0">
                <a:ln>
                  <a:noFill/>
                </a:ln>
                <a:solidFill>
                  <a:srgbClr val="646464"/>
                </a:solidFill>
                <a:effectLst/>
                <a:uLnTx/>
                <a:uFillTx/>
                <a:latin typeface="Arial" panose="020B0604020202020204"/>
                <a:ea typeface="+mn-ea"/>
                <a:cs typeface="+mn-cs"/>
              </a:rPr>
              <a:t> 1 and </a:t>
            </a:r>
            <a:r>
              <a:rPr kumimoji="0" lang="en-US" sz="7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n-US" sz="700" b="0" i="0" u="none" strike="noStrike" kern="1200" cap="none" spc="0" normalizeH="0" baseline="0" noProof="0">
                <a:ln>
                  <a:noFill/>
                </a:ln>
                <a:solidFill>
                  <a:srgbClr val="646464"/>
                </a:solidFill>
                <a:effectLst/>
                <a:uLnTx/>
                <a:uFillTx/>
                <a:latin typeface="Arial" panose="020B0604020202020204"/>
                <a:ea typeface="+mn-ea"/>
                <a:cs typeface="+mn-cs"/>
              </a:rPr>
              <a:t> 2 to </a:t>
            </a:r>
            <a:r>
              <a:rPr kumimoji="0" lang="en-US" sz="700" b="0" i="0" u="none" strike="noStrike" kern="1200" cap="none" spc="0" normalizeH="0" baseline="0" noProof="0" err="1">
                <a:ln>
                  <a:noFill/>
                </a:ln>
                <a:solidFill>
                  <a:srgbClr val="646464"/>
                </a:solidFill>
                <a:effectLst/>
                <a:uLnTx/>
                <a:uFillTx/>
                <a:latin typeface="Arial" panose="020B0604020202020204"/>
                <a:ea typeface="+mn-ea"/>
                <a:cs typeface="+mn-cs"/>
              </a:rPr>
              <a:t>ADjoin</a:t>
            </a:r>
            <a:r>
              <a:rPr kumimoji="0" lang="en-US" sz="700" b="0" i="0" u="none" strike="noStrike" kern="1200" cap="none" spc="0" normalizeH="0" baseline="0" noProof="0">
                <a:ln>
                  <a:noFill/>
                </a:ln>
                <a:solidFill>
                  <a:srgbClr val="646464"/>
                </a:solidFill>
                <a:effectLst/>
                <a:uLnTx/>
                <a:uFillTx/>
                <a:latin typeface="Arial" panose="020B0604020202020204"/>
                <a:ea typeface="+mn-ea"/>
                <a:cs typeface="+mn-cs"/>
              </a:rPr>
              <a:t> Long-Term Extension Trial. European Academy of Dermatology and Venereology (EADV) , Amsterdam, Netherlands;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25-28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September</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2024. Póster número D1T01. </a:t>
            </a:r>
            <a:r>
              <a:rPr kumimoji="0" lang="en-US" sz="700" b="1" i="0" u="none" strike="noStrike" kern="1200" cap="none" spc="0" normalizeH="0" baseline="0" noProof="0">
                <a:ln>
                  <a:noFill/>
                </a:ln>
                <a:solidFill>
                  <a:srgbClr val="646464"/>
                </a:solidFill>
                <a:effectLst/>
                <a:uLnTx/>
                <a:uFillTx/>
                <a:latin typeface="Arial" panose="020B0604020202020204"/>
                <a:ea typeface="+mn-ea"/>
                <a:cs typeface="+mn-cs"/>
              </a:rPr>
              <a:t>2. </a:t>
            </a:r>
            <a:r>
              <a:rPr kumimoji="0" lang="en-US" sz="700" b="0" i="0" u="none" strike="noStrike" kern="1200" cap="none" spc="0" normalizeH="0" baseline="0" noProof="0">
                <a:ln>
                  <a:noFill/>
                </a:ln>
                <a:solidFill>
                  <a:srgbClr val="646464"/>
                </a:solidFill>
                <a:effectLst/>
                <a:uLnTx/>
                <a:uFillTx/>
                <a:latin typeface="Arial" panose="020B0604020202020204"/>
                <a:ea typeface="+mn-ea"/>
                <a:cs typeface="+mn-cs"/>
              </a:rPr>
              <a:t>Stein Gold L, </a:t>
            </a:r>
            <a:r>
              <a:rPr kumimoji="0" lang="en-US" sz="7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n-US" sz="700" b="0" i="0" u="none" strike="noStrike" kern="1200" cap="none" spc="0" normalizeH="0" baseline="0" noProof="0">
                <a:ln>
                  <a:noFill/>
                </a:ln>
                <a:solidFill>
                  <a:srgbClr val="646464"/>
                </a:solidFill>
                <a:effectLst/>
                <a:uLnTx/>
                <a:uFillTx/>
                <a:latin typeface="Arial" panose="020B0604020202020204"/>
                <a:ea typeface="+mn-ea"/>
                <a:cs typeface="+mn-cs"/>
              </a:rPr>
              <a:t>Safety of Lebrikizumab in Adults and Adolescents with Moderate-to-Severe Atopic Dermatitis: An Integrated Analysis of Eight Clinical </a:t>
            </a:r>
            <a:r>
              <a:rPr kumimoji="0" lang="de-DE" sz="700" b="0" i="0" u="none" strike="noStrike" kern="1200" cap="none" spc="0" normalizeH="0" baseline="0" noProof="0">
                <a:ln>
                  <a:noFill/>
                </a:ln>
                <a:solidFill>
                  <a:srgbClr val="646464"/>
                </a:solidFill>
                <a:effectLst/>
                <a:uLnTx/>
                <a:uFillTx/>
                <a:latin typeface="Arial" panose="020B0604020202020204"/>
                <a:ea typeface="+mn-ea"/>
                <a:cs typeface="+mn-cs"/>
              </a:rPr>
              <a:t>Trials. Am J </a:t>
            </a:r>
            <a:r>
              <a:rPr kumimoji="0" lang="de-DE" sz="700" b="0" i="0" u="none" strike="noStrike" kern="1200" cap="none" spc="0" normalizeH="0" baseline="0" noProof="0" err="1">
                <a:ln>
                  <a:noFill/>
                </a:ln>
                <a:solidFill>
                  <a:srgbClr val="646464"/>
                </a:solidFill>
                <a:effectLst/>
                <a:uLnTx/>
                <a:uFillTx/>
                <a:latin typeface="Arial" panose="020B0604020202020204"/>
                <a:ea typeface="+mn-ea"/>
                <a:cs typeface="+mn-cs"/>
              </a:rPr>
              <a:t>Clin</a:t>
            </a:r>
            <a:r>
              <a:rPr kumimoji="0" lang="de-DE"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de-DE" sz="700" b="0" i="0" u="none" strike="noStrike" kern="1200" cap="none" spc="0" normalizeH="0" baseline="0" noProof="0" err="1">
                <a:ln>
                  <a:noFill/>
                </a:ln>
                <a:solidFill>
                  <a:srgbClr val="646464"/>
                </a:solidFill>
                <a:effectLst/>
                <a:uLnTx/>
                <a:uFillTx/>
                <a:latin typeface="Arial" panose="020B0604020202020204"/>
                <a:ea typeface="+mn-ea"/>
                <a:cs typeface="+mn-cs"/>
              </a:rPr>
              <a:t>Dermatol</a:t>
            </a:r>
            <a:r>
              <a:rPr kumimoji="0" lang="de-DE" sz="700" b="0" i="0" u="none" strike="noStrike" kern="1200" cap="none" spc="0" normalizeH="0" baseline="0" noProof="0">
                <a:ln>
                  <a:noFill/>
                </a:ln>
                <a:solidFill>
                  <a:srgbClr val="646464"/>
                </a:solidFill>
                <a:effectLst/>
                <a:uLnTx/>
                <a:uFillTx/>
                <a:latin typeface="Arial" panose="020B0604020202020204"/>
                <a:ea typeface="+mn-ea"/>
                <a:cs typeface="+mn-cs"/>
              </a:rPr>
              <a:t>. 2023;24(4):595-607.</a:t>
            </a:r>
            <a:endParaRPr kumimoji="0" lang="es-ES" sz="700" b="0" i="0" u="none" strike="noStrike" kern="1200" cap="none" spc="0" normalizeH="0" baseline="0" noProof="0">
              <a:ln>
                <a:noFill/>
              </a:ln>
              <a:solidFill>
                <a:srgbClr val="646464"/>
              </a:solidFill>
              <a:effectLst/>
              <a:uLnTx/>
              <a:uFillTx/>
              <a:latin typeface="Arial" panose="020B0604020202020204"/>
              <a:ea typeface="+mn-ea"/>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C0ADD-5F82-BE12-73A9-A030039FD4AA}"/>
            </a:ext>
          </a:extLst>
        </p:cNvPr>
        <p:cNvGrpSpPr/>
        <p:nvPr/>
      </p:nvGrpSpPr>
      <p:grpSpPr>
        <a:xfrm>
          <a:off x="0" y="0"/>
          <a:ext cx="0" cy="0"/>
          <a:chOff x="0" y="0"/>
          <a:chExt cx="0" cy="0"/>
        </a:xfrm>
      </p:grpSpPr>
      <p:sp>
        <p:nvSpPr>
          <p:cNvPr id="32" name="Título 31">
            <a:extLst>
              <a:ext uri="{FF2B5EF4-FFF2-40B4-BE49-F238E27FC236}">
                <a16:creationId xmlns:a16="http://schemas.microsoft.com/office/drawing/2014/main" id="{288A55BF-3F6D-E601-7209-AEC465DBD13E}"/>
              </a:ext>
            </a:extLst>
          </p:cNvPr>
          <p:cNvSpPr>
            <a:spLocks noGrp="1"/>
          </p:cNvSpPr>
          <p:nvPr>
            <p:ph type="title"/>
          </p:nvPr>
        </p:nvSpPr>
        <p:spPr/>
        <p:txBody>
          <a:bodyPr>
            <a:normAutofit/>
          </a:bodyPr>
          <a:lstStyle/>
          <a:p>
            <a:r>
              <a:rPr lang="es-ES" sz="2200"/>
              <a:t>Exoneración de responsabilidad y uso de la presentación</a:t>
            </a:r>
          </a:p>
        </p:txBody>
      </p:sp>
      <p:sp>
        <p:nvSpPr>
          <p:cNvPr id="2" name="Marcador de contenido 6">
            <a:extLst>
              <a:ext uri="{FF2B5EF4-FFF2-40B4-BE49-F238E27FC236}">
                <a16:creationId xmlns:a16="http://schemas.microsoft.com/office/drawing/2014/main" id="{0D11DA11-F5A2-8D24-07A2-294F32AF25FE}"/>
              </a:ext>
            </a:extLst>
          </p:cNvPr>
          <p:cNvSpPr txBox="1">
            <a:spLocks/>
          </p:cNvSpPr>
          <p:nvPr/>
        </p:nvSpPr>
        <p:spPr>
          <a:xfrm>
            <a:off x="541056" y="1412258"/>
            <a:ext cx="11109605" cy="435133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120000"/>
              </a:lnSpc>
              <a:spcBef>
                <a:spcPts val="1000"/>
              </a:spcBef>
              <a:buClr>
                <a:srgbClr val="C8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20000"/>
              </a:lnSpc>
              <a:spcBef>
                <a:spcPts val="500"/>
              </a:spcBef>
              <a:buClr>
                <a:srgbClr val="C8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20000"/>
              </a:lnSpc>
              <a:spcBef>
                <a:spcPts val="500"/>
              </a:spcBef>
              <a:buClr>
                <a:srgbClr val="C8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20000"/>
              </a:lnSpc>
              <a:spcBef>
                <a:spcPts val="500"/>
              </a:spcBef>
              <a:buClr>
                <a:srgbClr val="C8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20000"/>
              </a:lnSpc>
              <a:spcBef>
                <a:spcPts val="500"/>
              </a:spcBef>
              <a:buClr>
                <a:srgbClr val="C8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
                <a:srgbClr val="C8F6A8"/>
              </a:buClr>
              <a:buSzTx/>
              <a:buFont typeface="Arial" panose="020B0604020202020204" pitchFamily="34" charset="0"/>
              <a:buChar char="•"/>
              <a:tabLst/>
              <a:defRPr/>
            </a:pPr>
            <a:r>
              <a:rPr kumimoji="0" lang="es-ES" sz="20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Este documento (la “Presentación”) ha sido preparado por Almirall, S.A. (“Almirall”) exclusivamente para su uso en presentaciones y/o formaciones dirigidas a la comunidad científica (“Uso Permitido”). La divulgación, difusión o uso de este documento, para un uso distinto al Uso Permitido, sin la autorización previa, expresa y por escrito de la Compañía está prohibida.​</a:t>
            </a:r>
          </a:p>
          <a:p>
            <a:pPr marL="228600" marR="0" lvl="0" indent="-228600" algn="l" defTabSz="914400" rtl="0" eaLnBrk="1" fontAlgn="auto" latinLnBrk="0" hangingPunct="1">
              <a:lnSpc>
                <a:spcPct val="120000"/>
              </a:lnSpc>
              <a:spcBef>
                <a:spcPts val="1000"/>
              </a:spcBef>
              <a:spcAft>
                <a:spcPts val="0"/>
              </a:spcAft>
              <a:buClr>
                <a:srgbClr val="C8F6A8"/>
              </a:buClr>
              <a:buSzTx/>
              <a:buFont typeface="Arial" panose="020B0604020202020204" pitchFamily="34" charset="0"/>
              <a:buChar char="•"/>
              <a:tabLst/>
              <a:defRPr/>
            </a:pPr>
            <a:r>
              <a:rPr kumimoji="0" lang="es-ES" sz="20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Almirall no otorga, ni implícita ni explícitamente, ninguna garantía de imparcialidad, precisión, integridad o exactitud de la información, opinión y declaraciones expresadas en dicha Presentación o en discusiones que puedan tener lugar durante su utilización.​</a:t>
            </a:r>
          </a:p>
          <a:p>
            <a:pPr marL="228600" marR="0" lvl="0" indent="-228600" algn="l" defTabSz="914400" rtl="0" eaLnBrk="1" fontAlgn="auto" latinLnBrk="0" hangingPunct="1">
              <a:lnSpc>
                <a:spcPct val="120000"/>
              </a:lnSpc>
              <a:spcBef>
                <a:spcPts val="1000"/>
              </a:spcBef>
              <a:spcAft>
                <a:spcPts val="0"/>
              </a:spcAft>
              <a:buClr>
                <a:srgbClr val="C8F6A8"/>
              </a:buClr>
              <a:buSzTx/>
              <a:buFont typeface="Arial" panose="020B0604020202020204" pitchFamily="34" charset="0"/>
              <a:buChar char="•"/>
              <a:tabLst/>
              <a:defRPr/>
            </a:pPr>
            <a:r>
              <a:rPr kumimoji="0" lang="es-ES" sz="20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Tanto la Presentación como los contenidos incluidos en la misma (con carácter enunciativo, que no limitativo, imágenes, diseño gráfico, logos, textos, gráficos, ilustraciones, fotografías, y cualquier otro material susceptible de protección) son titularidad exclusiva de Almirall o Almirall tiene sobre ellos la correspondiente autorización de uso. ​</a:t>
            </a:r>
          </a:p>
          <a:p>
            <a:pPr marL="228600" marR="0" lvl="0" indent="-228600" algn="l" defTabSz="914400" rtl="0" eaLnBrk="1" fontAlgn="auto" latinLnBrk="0" hangingPunct="1">
              <a:lnSpc>
                <a:spcPct val="120000"/>
              </a:lnSpc>
              <a:spcBef>
                <a:spcPts val="1000"/>
              </a:spcBef>
              <a:spcAft>
                <a:spcPts val="0"/>
              </a:spcAft>
              <a:buClr>
                <a:srgbClr val="C8F6A8"/>
              </a:buClr>
              <a:buSzTx/>
              <a:buFont typeface="Arial" panose="020B0604020202020204" pitchFamily="34" charset="0"/>
              <a:buChar char="•"/>
              <a:tabLst/>
              <a:defRPr/>
            </a:pPr>
            <a:r>
              <a:rPr kumimoji="0" lang="es-ES" sz="20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Igualmente, todos los nombres comerciales, marcas o signos distintivos de cualquier clase contenidos en la Presentación están protegidos por la Ley.​</a:t>
            </a:r>
          </a:p>
          <a:p>
            <a:pPr marL="228600" marR="0" lvl="0" indent="-228600" algn="l" defTabSz="914400" rtl="0" eaLnBrk="1" fontAlgn="auto" latinLnBrk="0" hangingPunct="1">
              <a:lnSpc>
                <a:spcPct val="120000"/>
              </a:lnSpc>
              <a:spcBef>
                <a:spcPts val="1000"/>
              </a:spcBef>
              <a:spcAft>
                <a:spcPts val="0"/>
              </a:spcAft>
              <a:buClr>
                <a:srgbClr val="C8F6A8"/>
              </a:buClr>
              <a:buSzTx/>
              <a:buFont typeface="Arial" panose="020B0604020202020204" pitchFamily="34" charset="0"/>
              <a:buChar char="•"/>
              <a:tabLst/>
              <a:defRPr/>
            </a:pPr>
            <a:r>
              <a:rPr kumimoji="0" lang="es-ES" sz="20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La reproducción, distribución, comercialización, transformación, comunicación pública y, en general, cualquier otra forma de explotación, por cualquier procedimiento, de todo o parte de la Presentación  o de la información contenida en la misma con fines distintos al Uso Permitido, podría constituir una infracción de los derechos de Propiedad Intelectual y/o Industrial de Almirall o del titular de los mismos y podría dar lugar al ejercicio de cuantas acciones judiciales o extrajudiciales pudieran corresponder en el ejercicio de sus derechos. Todo ello salvo que, previa solicitud, Almirall haya autorizado expresamente y por escrito el uso de los contenidos para un fin específico, en cuyo caso, el destinatario se compromete a citar la Almirall como fuente titular del contenido</a:t>
            </a:r>
          </a:p>
        </p:txBody>
      </p:sp>
    </p:spTree>
    <p:extLst>
      <p:ext uri="{BB962C8B-B14F-4D97-AF65-F5344CB8AC3E}">
        <p14:creationId xmlns:p14="http://schemas.microsoft.com/office/powerpoint/2010/main" val="2011956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CFF7B-8EF9-D9BD-CFFF-F713E6CF2656}"/>
            </a:ext>
          </a:extLst>
        </p:cNvPr>
        <p:cNvGrpSpPr/>
        <p:nvPr/>
      </p:nvGrpSpPr>
      <p:grpSpPr>
        <a:xfrm>
          <a:off x="0" y="0"/>
          <a:ext cx="0" cy="0"/>
          <a:chOff x="0" y="0"/>
          <a:chExt cx="0" cy="0"/>
        </a:xfrm>
      </p:grpSpPr>
      <p:sp>
        <p:nvSpPr>
          <p:cNvPr id="6" name="Rectángulo redondeado 5">
            <a:extLst>
              <a:ext uri="{FF2B5EF4-FFF2-40B4-BE49-F238E27FC236}">
                <a16:creationId xmlns:a16="http://schemas.microsoft.com/office/drawing/2014/main" id="{E078F572-D40C-7D56-7D7E-79A2127D7C03}"/>
              </a:ext>
            </a:extLst>
          </p:cNvPr>
          <p:cNvSpPr/>
          <p:nvPr/>
        </p:nvSpPr>
        <p:spPr>
          <a:xfrm>
            <a:off x="551880" y="1503143"/>
            <a:ext cx="11042473" cy="953126"/>
          </a:xfrm>
          <a:prstGeom prst="roundRect">
            <a:avLst>
              <a:gd name="adj" fmla="val 19825"/>
            </a:avLst>
          </a:prstGeom>
          <a:solidFill>
            <a:srgbClr val="CAF5A8"/>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CuadroTexto 6">
            <a:extLst>
              <a:ext uri="{FF2B5EF4-FFF2-40B4-BE49-F238E27FC236}">
                <a16:creationId xmlns:a16="http://schemas.microsoft.com/office/drawing/2014/main" id="{A6E9783A-C530-04BC-EB1E-351418D02C30}"/>
              </a:ext>
            </a:extLst>
          </p:cNvPr>
          <p:cNvSpPr txBox="1"/>
          <p:nvPr/>
        </p:nvSpPr>
        <p:spPr>
          <a:xfrm>
            <a:off x="2842847" y="1748874"/>
            <a:ext cx="65063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1" i="0" u="none" strike="noStrike" kern="1200" cap="none" spc="0" normalizeH="0" baseline="0" noProof="0">
                <a:ln>
                  <a:noFill/>
                </a:ln>
                <a:solidFill>
                  <a:srgbClr val="003867"/>
                </a:solidFill>
                <a:effectLst/>
                <a:uLnTx/>
                <a:uFillTx/>
                <a:latin typeface="Arial" panose="020B0604020202020204"/>
                <a:ea typeface="+mn-ea"/>
                <a:cs typeface="+mn-cs"/>
              </a:rPr>
              <a:t>CONTROL – mantenimiento a 3 años</a:t>
            </a:r>
            <a:r>
              <a:rPr kumimoji="0" lang="es-ES_tradnl" sz="2400" b="1" i="0" u="none" strike="noStrike" kern="1200" cap="none" spc="0" normalizeH="0" baseline="30000" noProof="0">
                <a:ln>
                  <a:noFill/>
                </a:ln>
                <a:solidFill>
                  <a:srgbClr val="003867"/>
                </a:solidFill>
                <a:effectLst/>
                <a:uLnTx/>
                <a:uFillTx/>
                <a:latin typeface="Arial" panose="020B0604020202020204"/>
                <a:ea typeface="+mn-ea"/>
                <a:cs typeface="+mn-cs"/>
              </a:rPr>
              <a:t>1</a:t>
            </a:r>
          </a:p>
        </p:txBody>
      </p:sp>
      <p:sp>
        <p:nvSpPr>
          <p:cNvPr id="8" name="Rectángulo redondeado 7">
            <a:extLst>
              <a:ext uri="{FF2B5EF4-FFF2-40B4-BE49-F238E27FC236}">
                <a16:creationId xmlns:a16="http://schemas.microsoft.com/office/drawing/2014/main" id="{130FB5DC-6D7C-8856-8D19-6E1272B07241}"/>
              </a:ext>
            </a:extLst>
          </p:cNvPr>
          <p:cNvSpPr/>
          <p:nvPr/>
        </p:nvSpPr>
        <p:spPr>
          <a:xfrm>
            <a:off x="551880" y="2557365"/>
            <a:ext cx="11042473" cy="1871760"/>
          </a:xfrm>
          <a:prstGeom prst="roundRect">
            <a:avLst>
              <a:gd name="adj" fmla="val 8228"/>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ctángulo 8">
            <a:extLst>
              <a:ext uri="{FF2B5EF4-FFF2-40B4-BE49-F238E27FC236}">
                <a16:creationId xmlns:a16="http://schemas.microsoft.com/office/drawing/2014/main" id="{7453840F-8F2F-4215-9813-CDEFE563AF71}"/>
              </a:ext>
            </a:extLst>
          </p:cNvPr>
          <p:cNvSpPr/>
          <p:nvPr/>
        </p:nvSpPr>
        <p:spPr>
          <a:xfrm>
            <a:off x="1524000" y="2687081"/>
            <a:ext cx="9663953" cy="1612328"/>
          </a:xfrm>
          <a:prstGeom prst="rect">
            <a:avLst/>
          </a:prstGeom>
          <a:noFill/>
          <a:ln w="19050" cap="flat" cmpd="sng" algn="ctr">
            <a:noFill/>
            <a:prstDash val="solid"/>
            <a:miter lim="800000"/>
          </a:ln>
          <a:effectLst/>
        </p:spPr>
        <p:txBody>
          <a:bodyPr lIns="91440" tIns="45720" rIns="91440" bIns="4572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ES" sz="1400" b="1" i="0" u="none" strike="noStrike" kern="1200" cap="none" spc="0" normalizeH="0" baseline="0" noProof="0">
                <a:ln>
                  <a:noFill/>
                </a:ln>
                <a:solidFill>
                  <a:srgbClr val="7945B8"/>
                </a:solidFill>
                <a:effectLst/>
                <a:uLnTx/>
                <a:uFillTx/>
                <a:latin typeface="Arial" panose="020B0604020202020204"/>
                <a:ea typeface="+mn-ea"/>
                <a:cs typeface="+mn-cs"/>
              </a:rPr>
              <a:t>EFICACIA</a:t>
            </a:r>
            <a:endParaRPr kumimoji="0" lang="es-ES" sz="1400" b="0" i="0" u="none" strike="noStrike" kern="1200" cap="none" spc="0" normalizeH="0" baseline="0" noProof="0">
              <a:ln>
                <a:noFill/>
              </a:ln>
              <a:solidFill>
                <a:srgbClr val="223469"/>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s-ES" sz="1800" b="0" i="0" u="none" strike="noStrike" kern="1200" cap="none" spc="0" normalizeH="0" baseline="0" noProof="0">
                <a:ln>
                  <a:noFill/>
                </a:ln>
                <a:solidFill>
                  <a:srgbClr val="223469"/>
                </a:solidFill>
                <a:effectLst/>
                <a:uLnTx/>
                <a:uFillTx/>
                <a:latin typeface="Arial" panose="020B0604020202020204"/>
                <a:ea typeface="+mn-ea"/>
                <a:cs typeface="+mn-cs"/>
              </a:rPr>
              <a:t>EBGLYSS</a:t>
            </a:r>
            <a:r>
              <a:rPr kumimoji="0" lang="es-ES" sz="1800" b="0" i="0" u="none" strike="noStrike" kern="1200" cap="none" spc="0" normalizeH="0" baseline="30000" noProof="0">
                <a:ln>
                  <a:noFill/>
                </a:ln>
                <a:solidFill>
                  <a:srgbClr val="223469"/>
                </a:solidFill>
                <a:effectLst/>
                <a:uLnTx/>
                <a:uFillTx/>
                <a:latin typeface="Arial" panose="020B0604020202020204"/>
                <a:ea typeface="+mn-ea"/>
                <a:cs typeface="+mn-cs"/>
              </a:rPr>
              <a:t>®</a:t>
            </a:r>
            <a:r>
              <a:rPr kumimoji="0" lang="es-ES" sz="1800" b="0" i="0" u="none" strike="noStrike" kern="1200" cap="none" spc="0" normalizeH="0" baseline="0" noProof="0">
                <a:ln>
                  <a:noFill/>
                </a:ln>
                <a:solidFill>
                  <a:srgbClr val="223469"/>
                </a:solidFill>
                <a:effectLst/>
                <a:uLnTx/>
                <a:uFillTx/>
                <a:latin typeface="Arial" panose="020B0604020202020204"/>
                <a:ea typeface="+mn-ea"/>
                <a:cs typeface="+mn-cs"/>
              </a:rPr>
              <a:t> proporciona </a:t>
            </a:r>
            <a:r>
              <a:rPr lang="es-ES">
                <a:solidFill>
                  <a:srgbClr val="223469"/>
                </a:solidFill>
                <a:latin typeface="Arial" panose="020B0604020202020204"/>
              </a:rPr>
              <a:t>respuesta clínica d</a:t>
            </a:r>
            <a:r>
              <a:rPr kumimoji="0" lang="es-ES" sz="1800" b="0" i="0" u="none" strike="noStrike" kern="1200" cap="none" spc="0" normalizeH="0" baseline="0" noProof="0">
                <a:ln>
                  <a:noFill/>
                </a:ln>
                <a:solidFill>
                  <a:srgbClr val="223469"/>
                </a:solidFill>
                <a:effectLst/>
                <a:uLnTx/>
                <a:uFillTx/>
                <a:latin typeface="Arial" panose="020B0604020202020204"/>
                <a:ea typeface="+mn-ea"/>
                <a:cs typeface="+mn-cs"/>
              </a:rPr>
              <a:t>esde las primeras semanas hasta los </a:t>
            </a:r>
            <a:r>
              <a:rPr kumimoji="0" lang="es-ES" sz="1800" b="1" i="0" u="none" strike="noStrike" kern="1200" cap="none" spc="0" normalizeH="0" baseline="0" noProof="0">
                <a:ln>
                  <a:noFill/>
                </a:ln>
                <a:solidFill>
                  <a:srgbClr val="223469"/>
                </a:solidFill>
                <a:effectLst/>
                <a:uLnTx/>
                <a:uFillTx/>
                <a:latin typeface="Arial" panose="020B0604020202020204"/>
                <a:ea typeface="+mn-ea"/>
                <a:cs typeface="+mn-cs"/>
              </a:rPr>
              <a:t>3 años </a:t>
            </a:r>
            <a:r>
              <a:rPr kumimoji="0" lang="es-ES" sz="1800" b="0" i="0" u="none" strike="noStrike" kern="1200" cap="none" spc="0" normalizeH="0" baseline="0" noProof="0">
                <a:ln>
                  <a:noFill/>
                </a:ln>
                <a:solidFill>
                  <a:srgbClr val="223469"/>
                </a:solidFill>
                <a:effectLst/>
                <a:uLnTx/>
                <a:uFillTx/>
                <a:latin typeface="Arial" panose="020B0604020202020204"/>
                <a:ea typeface="+mn-ea"/>
                <a:cs typeface="+mn-cs"/>
              </a:rPr>
              <a:t>(EASI-75, EASI-90, IGA 0/1)</a:t>
            </a:r>
            <a:r>
              <a:rPr kumimoji="0" lang="es-ES_tradnl" sz="1800" b="1" i="0" u="none" strike="noStrike" kern="1200" cap="none" spc="0" normalizeH="0" baseline="30000" noProof="0">
                <a:ln>
                  <a:noFill/>
                </a:ln>
                <a:solidFill>
                  <a:srgbClr val="223469"/>
                </a:solidFill>
                <a:effectLst/>
                <a:uLnTx/>
                <a:uFillTx/>
                <a:latin typeface="Arial" panose="020B0604020202020204"/>
                <a:ea typeface="+mn-ea"/>
                <a:cs typeface="+mn-cs"/>
              </a:rPr>
              <a:t> 1</a:t>
            </a:r>
            <a:endParaRPr kumimoji="0" lang="es-ES" sz="1800" b="0" i="0" u="none" strike="noStrike" kern="1200" cap="none" spc="0" normalizeH="0" baseline="0" noProof="0">
              <a:ln>
                <a:noFill/>
              </a:ln>
              <a:solidFill>
                <a:srgbClr val="22346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s-ES" sz="200" b="0" i="0" u="none" strike="noStrike" kern="1200" cap="none" spc="0" normalizeH="0" baseline="0" noProof="0">
              <a:ln>
                <a:noFill/>
              </a:ln>
              <a:solidFill>
                <a:srgbClr val="223469"/>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s-ES" sz="1800" b="0" i="0" u="none" strike="noStrike" kern="1200" cap="none" spc="0" normalizeH="0" baseline="0" noProof="0">
                <a:ln>
                  <a:noFill/>
                </a:ln>
                <a:solidFill>
                  <a:srgbClr val="223469"/>
                </a:solidFill>
                <a:effectLst/>
                <a:uLnTx/>
                <a:uFillTx/>
                <a:latin typeface="Arial" panose="020B0604020202020204"/>
                <a:ea typeface="+mn-ea"/>
                <a:cs typeface="+mn-cs"/>
              </a:rPr>
              <a:t>El 76% de los pacientes en tratamiento continuo con lebrikizumab durante 3 años </a:t>
            </a:r>
            <a:r>
              <a:rPr kumimoji="0" lang="es-ES" sz="1800" b="1" i="0" u="none" strike="noStrike" kern="1200" cap="none" spc="0" normalizeH="0" baseline="0" noProof="0">
                <a:ln>
                  <a:noFill/>
                </a:ln>
                <a:solidFill>
                  <a:srgbClr val="223469"/>
                </a:solidFill>
                <a:effectLst/>
                <a:uLnTx/>
                <a:uFillTx/>
                <a:latin typeface="Arial" panose="020B0604020202020204"/>
                <a:ea typeface="+mn-ea"/>
                <a:cs typeface="+mn-cs"/>
              </a:rPr>
              <a:t>no requirieron terapia de rescate</a:t>
            </a:r>
            <a:r>
              <a:rPr kumimoji="0" lang="es-ES_tradnl" sz="1800" b="1" i="0" u="none" strike="noStrike" kern="1200" cap="none" spc="0" normalizeH="0" baseline="30000" noProof="0">
                <a:ln>
                  <a:noFill/>
                </a:ln>
                <a:solidFill>
                  <a:srgbClr val="223469"/>
                </a:solidFill>
                <a:effectLst/>
                <a:uLnTx/>
                <a:uFillTx/>
                <a:latin typeface="Arial" panose="020B0604020202020204"/>
                <a:ea typeface="+mn-ea"/>
                <a:cs typeface="+mn-cs"/>
              </a:rPr>
              <a:t>1</a:t>
            </a:r>
            <a:endParaRPr kumimoji="0" lang="es-ES" sz="1800" b="1" i="0" u="none" strike="noStrike" kern="1200" cap="none" spc="0" normalizeH="0" baseline="0" noProof="0">
              <a:ln>
                <a:noFill/>
              </a:ln>
              <a:solidFill>
                <a:srgbClr val="223469"/>
              </a:solidFill>
              <a:effectLst/>
              <a:uLnTx/>
              <a:uFillTx/>
              <a:latin typeface="Arial" panose="020B0604020202020204"/>
              <a:ea typeface="+mn-ea"/>
              <a:cs typeface="+mn-cs"/>
            </a:endParaRPr>
          </a:p>
        </p:txBody>
      </p:sp>
      <p:sp>
        <p:nvSpPr>
          <p:cNvPr id="11" name="Rectángulo redondeado 10">
            <a:extLst>
              <a:ext uri="{FF2B5EF4-FFF2-40B4-BE49-F238E27FC236}">
                <a16:creationId xmlns:a16="http://schemas.microsoft.com/office/drawing/2014/main" id="{48A81503-71A2-B0A8-0BCB-27FF2E087EF7}"/>
              </a:ext>
            </a:extLst>
          </p:cNvPr>
          <p:cNvSpPr/>
          <p:nvPr/>
        </p:nvSpPr>
        <p:spPr>
          <a:xfrm>
            <a:off x="551880" y="4572095"/>
            <a:ext cx="11042473" cy="953126"/>
          </a:xfrm>
          <a:prstGeom prst="roundRect">
            <a:avLst>
              <a:gd name="adj" fmla="val 16662"/>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ctángulo 11">
            <a:extLst>
              <a:ext uri="{FF2B5EF4-FFF2-40B4-BE49-F238E27FC236}">
                <a16:creationId xmlns:a16="http://schemas.microsoft.com/office/drawing/2014/main" id="{1032F1E0-4361-D770-74DD-455D4B80A2AC}"/>
              </a:ext>
            </a:extLst>
          </p:cNvPr>
          <p:cNvSpPr/>
          <p:nvPr/>
        </p:nvSpPr>
        <p:spPr>
          <a:xfrm>
            <a:off x="1524000" y="4579395"/>
            <a:ext cx="8893175" cy="938526"/>
          </a:xfrm>
          <a:prstGeom prst="rect">
            <a:avLst/>
          </a:prstGeom>
          <a:noFill/>
          <a:ln w="1905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ES" sz="1400" b="1" i="0" u="none" strike="noStrike" kern="1200" cap="none" spc="0" normalizeH="0" baseline="0" noProof="0">
                <a:ln>
                  <a:noFill/>
                </a:ln>
                <a:solidFill>
                  <a:srgbClr val="7945B8"/>
                </a:solidFill>
                <a:effectLst/>
                <a:uLnTx/>
                <a:uFillTx/>
                <a:latin typeface="Arial" panose="020B0604020202020204"/>
                <a:ea typeface="+mn-ea"/>
                <a:cs typeface="+mn-cs"/>
              </a:rPr>
              <a:t>SEGURIDAD</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s-ES" sz="1800" b="0" i="0" u="none" strike="noStrike" kern="1200" cap="none" spc="0" normalizeH="0" baseline="0" noProof="0">
                <a:ln>
                  <a:noFill/>
                </a:ln>
                <a:solidFill>
                  <a:srgbClr val="223469"/>
                </a:solidFill>
                <a:effectLst/>
                <a:uLnTx/>
                <a:uFillTx/>
                <a:latin typeface="Arial" panose="020B0604020202020204"/>
                <a:ea typeface="+mn-ea"/>
                <a:cs typeface="+mn-cs"/>
              </a:rPr>
              <a:t>El perfil de seguridad se </a:t>
            </a:r>
            <a:r>
              <a:rPr kumimoji="0" lang="es-ES" sz="1800" b="1" i="0" u="none" strike="noStrike" kern="1200" cap="none" spc="0" normalizeH="0" baseline="0" noProof="0">
                <a:ln>
                  <a:noFill/>
                </a:ln>
                <a:solidFill>
                  <a:srgbClr val="223469"/>
                </a:solidFill>
                <a:effectLst/>
                <a:uLnTx/>
                <a:uFillTx/>
                <a:latin typeface="Arial" panose="020B0604020202020204"/>
                <a:ea typeface="+mn-ea"/>
                <a:cs typeface="+mn-cs"/>
              </a:rPr>
              <a:t>mantiene hasta los 3 años </a:t>
            </a:r>
            <a:r>
              <a:rPr kumimoji="0" lang="es-ES" sz="1800" b="0" i="0" u="none" strike="noStrike" kern="1200" cap="none" spc="0" normalizeH="0" baseline="0" noProof="0">
                <a:ln>
                  <a:noFill/>
                </a:ln>
                <a:solidFill>
                  <a:srgbClr val="223469"/>
                </a:solidFill>
                <a:effectLst/>
                <a:uLnTx/>
                <a:uFillTx/>
                <a:latin typeface="Arial" panose="020B0604020202020204"/>
                <a:ea typeface="+mn-ea"/>
                <a:cs typeface="+mn-cs"/>
              </a:rPr>
              <a:t>de tratamiento</a:t>
            </a:r>
            <a:r>
              <a:rPr kumimoji="0" lang="es-ES_tradnl" sz="1800" b="1" i="0" u="none" strike="noStrike" kern="1200" cap="none" spc="0" normalizeH="0" baseline="30000" noProof="0">
                <a:ln>
                  <a:noFill/>
                </a:ln>
                <a:solidFill>
                  <a:srgbClr val="223469"/>
                </a:solidFill>
                <a:effectLst/>
                <a:uLnTx/>
                <a:uFillTx/>
                <a:latin typeface="Arial" panose="020B0604020202020204"/>
                <a:ea typeface="+mn-ea"/>
                <a:cs typeface="+mn-cs"/>
              </a:rPr>
              <a:t>1</a:t>
            </a:r>
            <a:endParaRPr kumimoji="0" lang="es-ES" sz="1800" b="0" i="0" u="none" strike="noStrike" kern="1200" cap="none" spc="0" normalizeH="0" baseline="0" noProof="0">
              <a:ln>
                <a:noFill/>
              </a:ln>
              <a:solidFill>
                <a:srgbClr val="223469"/>
              </a:solidFill>
              <a:effectLst/>
              <a:uLnTx/>
              <a:uFillTx/>
              <a:latin typeface="Arial" panose="020B0604020202020204"/>
              <a:ea typeface="+mn-ea"/>
              <a:cs typeface="+mn-cs"/>
            </a:endParaRPr>
          </a:p>
        </p:txBody>
      </p:sp>
      <p:sp>
        <p:nvSpPr>
          <p:cNvPr id="13" name="object 11">
            <a:extLst>
              <a:ext uri="{FF2B5EF4-FFF2-40B4-BE49-F238E27FC236}">
                <a16:creationId xmlns:a16="http://schemas.microsoft.com/office/drawing/2014/main" id="{7AC5490F-86C4-6AC9-7DA3-6289EAC84F65}"/>
              </a:ext>
            </a:extLst>
          </p:cNvPr>
          <p:cNvSpPr/>
          <p:nvPr/>
        </p:nvSpPr>
        <p:spPr>
          <a:xfrm>
            <a:off x="1293123" y="1735255"/>
            <a:ext cx="549102" cy="500199"/>
          </a:xfrm>
          <a:custGeom>
            <a:avLst/>
            <a:gdLst/>
            <a:ahLst/>
            <a:cxnLst/>
            <a:rect l="l" t="t" r="r" b="b"/>
            <a:pathLst>
              <a:path w="905509" h="824864">
                <a:moveTo>
                  <a:pt x="675627" y="405384"/>
                </a:moveTo>
                <a:lnTo>
                  <a:pt x="671283" y="357187"/>
                </a:lnTo>
                <a:lnTo>
                  <a:pt x="671258" y="356857"/>
                </a:lnTo>
                <a:lnTo>
                  <a:pt x="658685" y="311175"/>
                </a:lnTo>
                <a:lnTo>
                  <a:pt x="644804" y="281990"/>
                </a:lnTo>
                <a:lnTo>
                  <a:pt x="644804" y="405384"/>
                </a:lnTo>
                <a:lnTo>
                  <a:pt x="639927" y="453567"/>
                </a:lnTo>
                <a:lnTo>
                  <a:pt x="625957" y="498487"/>
                </a:lnTo>
                <a:lnTo>
                  <a:pt x="603859" y="539153"/>
                </a:lnTo>
                <a:lnTo>
                  <a:pt x="574598" y="574611"/>
                </a:lnTo>
                <a:lnTo>
                  <a:pt x="539153" y="603872"/>
                </a:lnTo>
                <a:lnTo>
                  <a:pt x="498487" y="625970"/>
                </a:lnTo>
                <a:lnTo>
                  <a:pt x="453567" y="639953"/>
                </a:lnTo>
                <a:lnTo>
                  <a:pt x="405371" y="644817"/>
                </a:lnTo>
                <a:lnTo>
                  <a:pt x="357174" y="639953"/>
                </a:lnTo>
                <a:lnTo>
                  <a:pt x="312254" y="625970"/>
                </a:lnTo>
                <a:lnTo>
                  <a:pt x="271589" y="603872"/>
                </a:lnTo>
                <a:lnTo>
                  <a:pt x="236143" y="574611"/>
                </a:lnTo>
                <a:lnTo>
                  <a:pt x="206883" y="539153"/>
                </a:lnTo>
                <a:lnTo>
                  <a:pt x="184785" y="498487"/>
                </a:lnTo>
                <a:lnTo>
                  <a:pt x="170916" y="453898"/>
                </a:lnTo>
                <a:lnTo>
                  <a:pt x="165938" y="405384"/>
                </a:lnTo>
                <a:lnTo>
                  <a:pt x="170815" y="357187"/>
                </a:lnTo>
                <a:lnTo>
                  <a:pt x="184785" y="312267"/>
                </a:lnTo>
                <a:lnTo>
                  <a:pt x="206883" y="271602"/>
                </a:lnTo>
                <a:lnTo>
                  <a:pt x="236143" y="236156"/>
                </a:lnTo>
                <a:lnTo>
                  <a:pt x="271589" y="206895"/>
                </a:lnTo>
                <a:lnTo>
                  <a:pt x="312254" y="184785"/>
                </a:lnTo>
                <a:lnTo>
                  <a:pt x="357174" y="170815"/>
                </a:lnTo>
                <a:lnTo>
                  <a:pt x="405371" y="165938"/>
                </a:lnTo>
                <a:lnTo>
                  <a:pt x="453567" y="170815"/>
                </a:lnTo>
                <a:lnTo>
                  <a:pt x="498487" y="184785"/>
                </a:lnTo>
                <a:lnTo>
                  <a:pt x="539153" y="206895"/>
                </a:lnTo>
                <a:lnTo>
                  <a:pt x="574598" y="236156"/>
                </a:lnTo>
                <a:lnTo>
                  <a:pt x="603859" y="271602"/>
                </a:lnTo>
                <a:lnTo>
                  <a:pt x="625957" y="312267"/>
                </a:lnTo>
                <a:lnTo>
                  <a:pt x="639826" y="356857"/>
                </a:lnTo>
                <a:lnTo>
                  <a:pt x="644804" y="405384"/>
                </a:lnTo>
                <a:lnTo>
                  <a:pt x="644804" y="281990"/>
                </a:lnTo>
                <a:lnTo>
                  <a:pt x="611987" y="231355"/>
                </a:lnTo>
                <a:lnTo>
                  <a:pt x="579399" y="198755"/>
                </a:lnTo>
                <a:lnTo>
                  <a:pt x="541667" y="172072"/>
                </a:lnTo>
                <a:lnTo>
                  <a:pt x="499579" y="152057"/>
                </a:lnTo>
                <a:lnTo>
                  <a:pt x="453885" y="139471"/>
                </a:lnTo>
                <a:lnTo>
                  <a:pt x="405371" y="135115"/>
                </a:lnTo>
                <a:lnTo>
                  <a:pt x="356857" y="139471"/>
                </a:lnTo>
                <a:lnTo>
                  <a:pt x="311162" y="152057"/>
                </a:lnTo>
                <a:lnTo>
                  <a:pt x="269074" y="172072"/>
                </a:lnTo>
                <a:lnTo>
                  <a:pt x="231355" y="198755"/>
                </a:lnTo>
                <a:lnTo>
                  <a:pt x="198755" y="231355"/>
                </a:lnTo>
                <a:lnTo>
                  <a:pt x="172072" y="269087"/>
                </a:lnTo>
                <a:lnTo>
                  <a:pt x="152057" y="311175"/>
                </a:lnTo>
                <a:lnTo>
                  <a:pt x="139484" y="356857"/>
                </a:lnTo>
                <a:lnTo>
                  <a:pt x="135128" y="405384"/>
                </a:lnTo>
                <a:lnTo>
                  <a:pt x="139458" y="453567"/>
                </a:lnTo>
                <a:lnTo>
                  <a:pt x="139484" y="453898"/>
                </a:lnTo>
                <a:lnTo>
                  <a:pt x="152057" y="499579"/>
                </a:lnTo>
                <a:lnTo>
                  <a:pt x="172072" y="541667"/>
                </a:lnTo>
                <a:lnTo>
                  <a:pt x="198755" y="579399"/>
                </a:lnTo>
                <a:lnTo>
                  <a:pt x="231355" y="611987"/>
                </a:lnTo>
                <a:lnTo>
                  <a:pt x="269074" y="638670"/>
                </a:lnTo>
                <a:lnTo>
                  <a:pt x="311162" y="658685"/>
                </a:lnTo>
                <a:lnTo>
                  <a:pt x="356857" y="671258"/>
                </a:lnTo>
                <a:lnTo>
                  <a:pt x="405371" y="675614"/>
                </a:lnTo>
                <a:lnTo>
                  <a:pt x="453885" y="671258"/>
                </a:lnTo>
                <a:lnTo>
                  <a:pt x="499579" y="658685"/>
                </a:lnTo>
                <a:lnTo>
                  <a:pt x="528739" y="644817"/>
                </a:lnTo>
                <a:lnTo>
                  <a:pt x="541667" y="638670"/>
                </a:lnTo>
                <a:lnTo>
                  <a:pt x="579399" y="611987"/>
                </a:lnTo>
                <a:lnTo>
                  <a:pt x="611987" y="579399"/>
                </a:lnTo>
                <a:lnTo>
                  <a:pt x="638670" y="541667"/>
                </a:lnTo>
                <a:lnTo>
                  <a:pt x="658685" y="499579"/>
                </a:lnTo>
                <a:lnTo>
                  <a:pt x="671258" y="453898"/>
                </a:lnTo>
                <a:lnTo>
                  <a:pt x="675627" y="405384"/>
                </a:lnTo>
                <a:close/>
              </a:path>
              <a:path w="905509" h="824864">
                <a:moveTo>
                  <a:pt x="729678" y="248539"/>
                </a:moveTo>
                <a:lnTo>
                  <a:pt x="648614" y="243217"/>
                </a:lnTo>
                <a:lnTo>
                  <a:pt x="684136" y="310781"/>
                </a:lnTo>
                <a:lnTo>
                  <a:pt x="729678" y="248539"/>
                </a:lnTo>
                <a:close/>
              </a:path>
              <a:path w="905509" h="824864">
                <a:moveTo>
                  <a:pt x="824255" y="412127"/>
                </a:moveTo>
                <a:lnTo>
                  <a:pt x="821486" y="364324"/>
                </a:lnTo>
                <a:lnTo>
                  <a:pt x="821486" y="364134"/>
                </a:lnTo>
                <a:lnTo>
                  <a:pt x="813447" y="318262"/>
                </a:lnTo>
                <a:lnTo>
                  <a:pt x="813358" y="317754"/>
                </a:lnTo>
                <a:lnTo>
                  <a:pt x="800188" y="273291"/>
                </a:lnTo>
                <a:lnTo>
                  <a:pt x="793813" y="258241"/>
                </a:lnTo>
                <a:lnTo>
                  <a:pt x="793813" y="412127"/>
                </a:lnTo>
                <a:lnTo>
                  <a:pt x="790841" y="459943"/>
                </a:lnTo>
                <a:lnTo>
                  <a:pt x="782142" y="506006"/>
                </a:lnTo>
                <a:lnTo>
                  <a:pt x="768083" y="549948"/>
                </a:lnTo>
                <a:lnTo>
                  <a:pt x="749033" y="591413"/>
                </a:lnTo>
                <a:lnTo>
                  <a:pt x="725335" y="630047"/>
                </a:lnTo>
                <a:lnTo>
                  <a:pt x="697369" y="665492"/>
                </a:lnTo>
                <a:lnTo>
                  <a:pt x="665492" y="697369"/>
                </a:lnTo>
                <a:lnTo>
                  <a:pt x="630047" y="725335"/>
                </a:lnTo>
                <a:lnTo>
                  <a:pt x="591413" y="749033"/>
                </a:lnTo>
                <a:lnTo>
                  <a:pt x="549948" y="768083"/>
                </a:lnTo>
                <a:lnTo>
                  <a:pt x="506006" y="782142"/>
                </a:lnTo>
                <a:lnTo>
                  <a:pt x="459943" y="790841"/>
                </a:lnTo>
                <a:lnTo>
                  <a:pt x="412127" y="793813"/>
                </a:lnTo>
                <a:lnTo>
                  <a:pt x="364312" y="790841"/>
                </a:lnTo>
                <a:lnTo>
                  <a:pt x="318262" y="782142"/>
                </a:lnTo>
                <a:lnTo>
                  <a:pt x="274320" y="768083"/>
                </a:lnTo>
                <a:lnTo>
                  <a:pt x="232841" y="749033"/>
                </a:lnTo>
                <a:lnTo>
                  <a:pt x="194208" y="725335"/>
                </a:lnTo>
                <a:lnTo>
                  <a:pt x="158775" y="697369"/>
                </a:lnTo>
                <a:lnTo>
                  <a:pt x="126885" y="665492"/>
                </a:lnTo>
                <a:lnTo>
                  <a:pt x="98920" y="630047"/>
                </a:lnTo>
                <a:lnTo>
                  <a:pt x="75234" y="591413"/>
                </a:lnTo>
                <a:lnTo>
                  <a:pt x="56172" y="549948"/>
                </a:lnTo>
                <a:lnTo>
                  <a:pt x="42125" y="506006"/>
                </a:lnTo>
                <a:lnTo>
                  <a:pt x="33464" y="460121"/>
                </a:lnTo>
                <a:lnTo>
                  <a:pt x="33426" y="459943"/>
                </a:lnTo>
                <a:lnTo>
                  <a:pt x="30441" y="412127"/>
                </a:lnTo>
                <a:lnTo>
                  <a:pt x="33426" y="364324"/>
                </a:lnTo>
                <a:lnTo>
                  <a:pt x="42125" y="318262"/>
                </a:lnTo>
                <a:lnTo>
                  <a:pt x="56172" y="274320"/>
                </a:lnTo>
                <a:lnTo>
                  <a:pt x="75234" y="232841"/>
                </a:lnTo>
                <a:lnTo>
                  <a:pt x="98920" y="194208"/>
                </a:lnTo>
                <a:lnTo>
                  <a:pt x="126885" y="158775"/>
                </a:lnTo>
                <a:lnTo>
                  <a:pt x="158775" y="126885"/>
                </a:lnTo>
                <a:lnTo>
                  <a:pt x="194208" y="98920"/>
                </a:lnTo>
                <a:lnTo>
                  <a:pt x="232841" y="75234"/>
                </a:lnTo>
                <a:lnTo>
                  <a:pt x="274320" y="56184"/>
                </a:lnTo>
                <a:lnTo>
                  <a:pt x="318262" y="42125"/>
                </a:lnTo>
                <a:lnTo>
                  <a:pt x="364312" y="33426"/>
                </a:lnTo>
                <a:lnTo>
                  <a:pt x="412127" y="30441"/>
                </a:lnTo>
                <a:lnTo>
                  <a:pt x="459943" y="33426"/>
                </a:lnTo>
                <a:lnTo>
                  <a:pt x="506006" y="42125"/>
                </a:lnTo>
                <a:lnTo>
                  <a:pt x="549948" y="56184"/>
                </a:lnTo>
                <a:lnTo>
                  <a:pt x="591413" y="75234"/>
                </a:lnTo>
                <a:lnTo>
                  <a:pt x="630047" y="98920"/>
                </a:lnTo>
                <a:lnTo>
                  <a:pt x="665492" y="126885"/>
                </a:lnTo>
                <a:lnTo>
                  <a:pt x="697369" y="158775"/>
                </a:lnTo>
                <a:lnTo>
                  <a:pt x="725335" y="194208"/>
                </a:lnTo>
                <a:lnTo>
                  <a:pt x="749033" y="232841"/>
                </a:lnTo>
                <a:lnTo>
                  <a:pt x="768083" y="274320"/>
                </a:lnTo>
                <a:lnTo>
                  <a:pt x="782142" y="318262"/>
                </a:lnTo>
                <a:lnTo>
                  <a:pt x="790803" y="364134"/>
                </a:lnTo>
                <a:lnTo>
                  <a:pt x="790841" y="364324"/>
                </a:lnTo>
                <a:lnTo>
                  <a:pt x="793813" y="412127"/>
                </a:lnTo>
                <a:lnTo>
                  <a:pt x="793813" y="258241"/>
                </a:lnTo>
                <a:lnTo>
                  <a:pt x="760006" y="191363"/>
                </a:lnTo>
                <a:lnTo>
                  <a:pt x="733602" y="154520"/>
                </a:lnTo>
                <a:lnTo>
                  <a:pt x="703414" y="120853"/>
                </a:lnTo>
                <a:lnTo>
                  <a:pt x="669747" y="90665"/>
                </a:lnTo>
                <a:lnTo>
                  <a:pt x="632917" y="64262"/>
                </a:lnTo>
                <a:lnTo>
                  <a:pt x="593217" y="41960"/>
                </a:lnTo>
                <a:lnTo>
                  <a:pt x="550989" y="24066"/>
                </a:lnTo>
                <a:lnTo>
                  <a:pt x="506514" y="10909"/>
                </a:lnTo>
                <a:lnTo>
                  <a:pt x="460133" y="2781"/>
                </a:lnTo>
                <a:lnTo>
                  <a:pt x="412127" y="0"/>
                </a:lnTo>
                <a:lnTo>
                  <a:pt x="364134" y="2781"/>
                </a:lnTo>
                <a:lnTo>
                  <a:pt x="317741" y="10909"/>
                </a:lnTo>
                <a:lnTo>
                  <a:pt x="273278" y="24066"/>
                </a:lnTo>
                <a:lnTo>
                  <a:pt x="231038" y="41960"/>
                </a:lnTo>
                <a:lnTo>
                  <a:pt x="191350" y="64262"/>
                </a:lnTo>
                <a:lnTo>
                  <a:pt x="154508" y="90665"/>
                </a:lnTo>
                <a:lnTo>
                  <a:pt x="120840" y="120853"/>
                </a:lnTo>
                <a:lnTo>
                  <a:pt x="90652" y="154520"/>
                </a:lnTo>
                <a:lnTo>
                  <a:pt x="64249" y="191363"/>
                </a:lnTo>
                <a:lnTo>
                  <a:pt x="41948" y="231051"/>
                </a:lnTo>
                <a:lnTo>
                  <a:pt x="24066" y="273291"/>
                </a:lnTo>
                <a:lnTo>
                  <a:pt x="10909" y="317754"/>
                </a:lnTo>
                <a:lnTo>
                  <a:pt x="2781" y="364134"/>
                </a:lnTo>
                <a:lnTo>
                  <a:pt x="0" y="412127"/>
                </a:lnTo>
                <a:lnTo>
                  <a:pt x="2768" y="459943"/>
                </a:lnTo>
                <a:lnTo>
                  <a:pt x="2781" y="460121"/>
                </a:lnTo>
                <a:lnTo>
                  <a:pt x="10820" y="506006"/>
                </a:lnTo>
                <a:lnTo>
                  <a:pt x="10909" y="506514"/>
                </a:lnTo>
                <a:lnTo>
                  <a:pt x="24066" y="550976"/>
                </a:lnTo>
                <a:lnTo>
                  <a:pt x="41948" y="593217"/>
                </a:lnTo>
                <a:lnTo>
                  <a:pt x="64249" y="632904"/>
                </a:lnTo>
                <a:lnTo>
                  <a:pt x="90652" y="669747"/>
                </a:lnTo>
                <a:lnTo>
                  <a:pt x="120840" y="703414"/>
                </a:lnTo>
                <a:lnTo>
                  <a:pt x="154508" y="733615"/>
                </a:lnTo>
                <a:lnTo>
                  <a:pt x="191350" y="760018"/>
                </a:lnTo>
                <a:lnTo>
                  <a:pt x="231038" y="782320"/>
                </a:lnTo>
                <a:lnTo>
                  <a:pt x="273278" y="800201"/>
                </a:lnTo>
                <a:lnTo>
                  <a:pt x="317741" y="813371"/>
                </a:lnTo>
                <a:lnTo>
                  <a:pt x="364134" y="821499"/>
                </a:lnTo>
                <a:lnTo>
                  <a:pt x="412127" y="824280"/>
                </a:lnTo>
                <a:lnTo>
                  <a:pt x="460133" y="821499"/>
                </a:lnTo>
                <a:lnTo>
                  <a:pt x="506514" y="813371"/>
                </a:lnTo>
                <a:lnTo>
                  <a:pt x="550989" y="800201"/>
                </a:lnTo>
                <a:lnTo>
                  <a:pt x="593217" y="782320"/>
                </a:lnTo>
                <a:lnTo>
                  <a:pt x="632917" y="760018"/>
                </a:lnTo>
                <a:lnTo>
                  <a:pt x="669747" y="733615"/>
                </a:lnTo>
                <a:lnTo>
                  <a:pt x="703414" y="703414"/>
                </a:lnTo>
                <a:lnTo>
                  <a:pt x="733602" y="669747"/>
                </a:lnTo>
                <a:lnTo>
                  <a:pt x="760006" y="632904"/>
                </a:lnTo>
                <a:lnTo>
                  <a:pt x="782307" y="593217"/>
                </a:lnTo>
                <a:lnTo>
                  <a:pt x="800188" y="550976"/>
                </a:lnTo>
                <a:lnTo>
                  <a:pt x="813358" y="506514"/>
                </a:lnTo>
                <a:lnTo>
                  <a:pt x="821486" y="460121"/>
                </a:lnTo>
                <a:lnTo>
                  <a:pt x="824255" y="412127"/>
                </a:lnTo>
                <a:close/>
              </a:path>
              <a:path w="905509" h="824864">
                <a:moveTo>
                  <a:pt x="905319" y="167792"/>
                </a:moveTo>
                <a:lnTo>
                  <a:pt x="903287" y="160007"/>
                </a:lnTo>
                <a:lnTo>
                  <a:pt x="898385" y="153619"/>
                </a:lnTo>
                <a:lnTo>
                  <a:pt x="891641" y="149745"/>
                </a:lnTo>
                <a:lnTo>
                  <a:pt x="883945" y="148666"/>
                </a:lnTo>
                <a:lnTo>
                  <a:pt x="876160" y="150698"/>
                </a:lnTo>
                <a:lnTo>
                  <a:pt x="869784" y="155600"/>
                </a:lnTo>
                <a:lnTo>
                  <a:pt x="865898" y="162331"/>
                </a:lnTo>
                <a:lnTo>
                  <a:pt x="864831" y="170014"/>
                </a:lnTo>
                <a:lnTo>
                  <a:pt x="866863" y="177787"/>
                </a:lnTo>
                <a:lnTo>
                  <a:pt x="871753" y="184188"/>
                </a:lnTo>
                <a:lnTo>
                  <a:pt x="878484" y="188074"/>
                </a:lnTo>
                <a:lnTo>
                  <a:pt x="886180" y="189141"/>
                </a:lnTo>
                <a:lnTo>
                  <a:pt x="893965" y="187109"/>
                </a:lnTo>
                <a:lnTo>
                  <a:pt x="900353" y="182219"/>
                </a:lnTo>
                <a:lnTo>
                  <a:pt x="904240" y="175488"/>
                </a:lnTo>
                <a:lnTo>
                  <a:pt x="905319" y="167792"/>
                </a:lnTo>
                <a:close/>
              </a:path>
            </a:pathLst>
          </a:custGeom>
          <a:solidFill>
            <a:srgbClr val="00386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 name="CuadroTexto 3">
            <a:extLst>
              <a:ext uri="{FF2B5EF4-FFF2-40B4-BE49-F238E27FC236}">
                <a16:creationId xmlns:a16="http://schemas.microsoft.com/office/drawing/2014/main" id="{33C861C5-0B0C-9D12-7C72-72B6CF50486A}"/>
              </a:ext>
            </a:extLst>
          </p:cNvPr>
          <p:cNvSpPr txBox="1"/>
          <p:nvPr/>
        </p:nvSpPr>
        <p:spPr>
          <a:xfrm>
            <a:off x="1428375" y="6154175"/>
            <a:ext cx="9084237" cy="41549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DA: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dermatitis atópica;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EASI: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Índice de superficie y gravedad del eczema.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646464"/>
                </a:solidFill>
                <a:effectLst/>
                <a:uLnTx/>
                <a:uFillTx/>
                <a:latin typeface="Arial" panose="020B0604020202020204"/>
                <a:ea typeface="+mn-ea"/>
                <a:cs typeface="+mn-cs"/>
              </a:rPr>
              <a:t>1. </a:t>
            </a:r>
            <a:r>
              <a:rPr kumimoji="0" lang="en-US" sz="700" b="0" i="0" u="none" strike="noStrike" kern="1200" cap="none" spc="0" normalizeH="0" baseline="0" noProof="0">
                <a:ln>
                  <a:noFill/>
                </a:ln>
                <a:solidFill>
                  <a:srgbClr val="646464"/>
                </a:solidFill>
                <a:effectLst/>
                <a:uLnTx/>
                <a:uFillTx/>
                <a:latin typeface="Arial" panose="020B0604020202020204"/>
                <a:ea typeface="+mn-ea"/>
                <a:cs typeface="+mn-cs"/>
              </a:rPr>
              <a:t>Thaçi D, </a:t>
            </a:r>
            <a:r>
              <a:rPr kumimoji="0" lang="en-US" sz="7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n-US" sz="700" b="0" i="0" u="none" strike="noStrike" kern="1200" cap="none" spc="0" normalizeH="0" baseline="0" noProof="0">
                <a:ln>
                  <a:noFill/>
                </a:ln>
                <a:solidFill>
                  <a:srgbClr val="646464"/>
                </a:solidFill>
                <a:effectLst/>
                <a:uLnTx/>
                <a:uFillTx/>
                <a:latin typeface="Arial" panose="020B0604020202020204"/>
                <a:ea typeface="+mn-ea"/>
                <a:cs typeface="+mn-cs"/>
              </a:rPr>
              <a:t>Efficacy and Safety of Lebrikizumab Is Maintained Up to 3 Years in Patients With Moderate-to-Severe Atopic Dermatitis: Advocate 1 and ADvocate 2 to ADjoin Long-Term Extension Trial. European Academy of Dermatology and Venereology (EADV) , Amsterdam, Netherlands;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25-28 Septiembre 2024. Póster número D1T01.</a:t>
            </a:r>
          </a:p>
        </p:txBody>
      </p:sp>
      <p:sp>
        <p:nvSpPr>
          <p:cNvPr id="5" name="Título 1">
            <a:extLst>
              <a:ext uri="{FF2B5EF4-FFF2-40B4-BE49-F238E27FC236}">
                <a16:creationId xmlns:a16="http://schemas.microsoft.com/office/drawing/2014/main" id="{C333DFE5-854F-7868-D356-EBE7D3984D2A}"/>
              </a:ext>
            </a:extLst>
          </p:cNvPr>
          <p:cNvSpPr txBox="1">
            <a:spLocks/>
          </p:cNvSpPr>
          <p:nvPr/>
        </p:nvSpPr>
        <p:spPr>
          <a:xfrm>
            <a:off x="695395" y="410548"/>
            <a:ext cx="1077158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kern="1200">
                <a:solidFill>
                  <a:srgbClr val="003867"/>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ES" sz="2400" b="0" i="0" u="none" strike="noStrike" kern="1200" cap="none" spc="0" normalizeH="0" baseline="30000" noProof="0">
              <a:ln>
                <a:noFill/>
              </a:ln>
              <a:solidFill>
                <a:srgbClr val="003867"/>
              </a:solidFill>
              <a:effectLst/>
              <a:uLnTx/>
              <a:uFillTx/>
              <a:latin typeface="Arial" panose="020B0604020202020204" pitchFamily="34" charset="0"/>
              <a:ea typeface="+mj-ea"/>
              <a:cs typeface="Arial" panose="020B0604020202020204" pitchFamily="34" charset="0"/>
            </a:endParaRPr>
          </a:p>
        </p:txBody>
      </p:sp>
      <p:sp>
        <p:nvSpPr>
          <p:cNvPr id="2" name="Título 1">
            <a:extLst>
              <a:ext uri="{FF2B5EF4-FFF2-40B4-BE49-F238E27FC236}">
                <a16:creationId xmlns:a16="http://schemas.microsoft.com/office/drawing/2014/main" id="{1AF79C5D-8806-C416-6B06-E8969D43C941}"/>
              </a:ext>
            </a:extLst>
          </p:cNvPr>
          <p:cNvSpPr>
            <a:spLocks noGrp="1"/>
          </p:cNvSpPr>
          <p:nvPr>
            <p:ph type="title"/>
          </p:nvPr>
        </p:nvSpPr>
        <p:spPr>
          <a:xfrm>
            <a:off x="541058" y="135599"/>
            <a:ext cx="10710038" cy="792785"/>
          </a:xfrm>
        </p:spPr>
        <p:txBody>
          <a:bodyPr>
            <a:normAutofit/>
          </a:bodyPr>
          <a:lstStyle/>
          <a:p>
            <a:pPr>
              <a:lnSpc>
                <a:spcPct val="100000"/>
              </a:lnSpc>
            </a:pPr>
            <a:r>
              <a:rPr lang="es-ES"/>
              <a:t>EBGLYSS</a:t>
            </a:r>
            <a:r>
              <a:rPr lang="es-ES" baseline="30000"/>
              <a:t>®</a:t>
            </a:r>
            <a:r>
              <a:rPr lang="es-ES"/>
              <a:t> sigue manteniendo la respuesta clínica y el perfil de seguridad en el tratamiento de DA moderada a grave tras 3 años</a:t>
            </a:r>
            <a:r>
              <a:rPr lang="es-ES" baseline="30000"/>
              <a:t>1</a:t>
            </a:r>
          </a:p>
        </p:txBody>
      </p:sp>
    </p:spTree>
    <p:extLst>
      <p:ext uri="{BB962C8B-B14F-4D97-AF65-F5344CB8AC3E}">
        <p14:creationId xmlns:p14="http://schemas.microsoft.com/office/powerpoint/2010/main" val="24397410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Elipse 59">
            <a:extLst>
              <a:ext uri="{FF2B5EF4-FFF2-40B4-BE49-F238E27FC236}">
                <a16:creationId xmlns:a16="http://schemas.microsoft.com/office/drawing/2014/main" id="{4CD794B6-41F0-1F4B-75E8-5165B70A8963}"/>
              </a:ext>
            </a:extLst>
          </p:cNvPr>
          <p:cNvSpPr/>
          <p:nvPr/>
        </p:nvSpPr>
        <p:spPr>
          <a:xfrm>
            <a:off x="1535927" y="4422241"/>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 name="object 2"/>
          <p:cNvGrpSpPr/>
          <p:nvPr/>
        </p:nvGrpSpPr>
        <p:grpSpPr>
          <a:xfrm>
            <a:off x="2052171" y="2079625"/>
            <a:ext cx="8084431" cy="2020049"/>
            <a:chOff x="3383476" y="4060303"/>
            <a:chExt cx="13331825" cy="3331210"/>
          </a:xfrm>
        </p:grpSpPr>
        <p:sp>
          <p:nvSpPr>
            <p:cNvPr id="3" name="object 3"/>
            <p:cNvSpPr/>
            <p:nvPr/>
          </p:nvSpPr>
          <p:spPr>
            <a:xfrm>
              <a:off x="3412042" y="4060303"/>
              <a:ext cx="5942965" cy="1953895"/>
            </a:xfrm>
            <a:custGeom>
              <a:avLst/>
              <a:gdLst/>
              <a:ahLst/>
              <a:cxnLst/>
              <a:rect l="l" t="t" r="r" b="b"/>
              <a:pathLst>
                <a:path w="5942965" h="1953895">
                  <a:moveTo>
                    <a:pt x="208810" y="0"/>
                  </a:moveTo>
                  <a:lnTo>
                    <a:pt x="164452" y="6523"/>
                  </a:lnTo>
                  <a:lnTo>
                    <a:pt x="122170" y="23013"/>
                  </a:lnTo>
                  <a:lnTo>
                    <a:pt x="84054" y="48791"/>
                  </a:lnTo>
                  <a:lnTo>
                    <a:pt x="51519" y="82537"/>
                  </a:lnTo>
                  <a:lnTo>
                    <a:pt x="25981" y="122936"/>
                  </a:lnTo>
                  <a:lnTo>
                    <a:pt x="8512" y="168327"/>
                  </a:lnTo>
                  <a:lnTo>
                    <a:pt x="0" y="216695"/>
                  </a:lnTo>
                  <a:lnTo>
                    <a:pt x="17555" y="1351511"/>
                  </a:lnTo>
                  <a:lnTo>
                    <a:pt x="21907" y="1682452"/>
                  </a:lnTo>
                  <a:lnTo>
                    <a:pt x="22366" y="1725060"/>
                  </a:lnTo>
                  <a:lnTo>
                    <a:pt x="26857" y="1768630"/>
                  </a:lnTo>
                  <a:lnTo>
                    <a:pt x="39410" y="1810206"/>
                  </a:lnTo>
                  <a:lnTo>
                    <a:pt x="59471" y="1847940"/>
                  </a:lnTo>
                  <a:lnTo>
                    <a:pt x="86014" y="1880280"/>
                  </a:lnTo>
                  <a:lnTo>
                    <a:pt x="117975" y="1905846"/>
                  </a:lnTo>
                  <a:lnTo>
                    <a:pt x="154012" y="1923615"/>
                  </a:lnTo>
                  <a:lnTo>
                    <a:pt x="192510" y="1932781"/>
                  </a:lnTo>
                  <a:lnTo>
                    <a:pt x="1401341" y="1925346"/>
                  </a:lnTo>
                  <a:lnTo>
                    <a:pt x="1703651" y="1924104"/>
                  </a:lnTo>
                  <a:lnTo>
                    <a:pt x="1847665" y="1923885"/>
                  </a:lnTo>
                  <a:lnTo>
                    <a:pt x="1922150" y="1924020"/>
                  </a:lnTo>
                  <a:lnTo>
                    <a:pt x="2829858" y="1929640"/>
                  </a:lnTo>
                  <a:lnTo>
                    <a:pt x="4112053" y="1939663"/>
                  </a:lnTo>
                  <a:lnTo>
                    <a:pt x="5256793" y="1949236"/>
                  </a:lnTo>
                  <a:lnTo>
                    <a:pt x="5752138" y="1953506"/>
                  </a:lnTo>
                  <a:lnTo>
                    <a:pt x="5760134" y="1952629"/>
                  </a:lnTo>
                  <a:lnTo>
                    <a:pt x="5824614" y="1932115"/>
                  </a:lnTo>
                  <a:lnTo>
                    <a:pt x="5861350" y="1907333"/>
                  </a:lnTo>
                  <a:lnTo>
                    <a:pt x="5892734" y="1874859"/>
                  </a:lnTo>
                  <a:lnTo>
                    <a:pt x="5917393" y="1835966"/>
                  </a:lnTo>
                  <a:lnTo>
                    <a:pt x="5934260" y="1792244"/>
                  </a:lnTo>
                  <a:lnTo>
                    <a:pt x="5942469" y="1745623"/>
                  </a:lnTo>
                  <a:lnTo>
                    <a:pt x="5929475" y="1329930"/>
                  </a:lnTo>
                  <a:lnTo>
                    <a:pt x="5922126" y="1076253"/>
                  </a:lnTo>
                  <a:lnTo>
                    <a:pt x="5916735" y="874766"/>
                  </a:lnTo>
                  <a:lnTo>
                    <a:pt x="5911948" y="675629"/>
                  </a:lnTo>
                  <a:lnTo>
                    <a:pt x="5909315" y="549498"/>
                  </a:lnTo>
                  <a:lnTo>
                    <a:pt x="5907283" y="432394"/>
                  </a:lnTo>
                  <a:lnTo>
                    <a:pt x="5906535" y="378224"/>
                  </a:lnTo>
                  <a:lnTo>
                    <a:pt x="5905988" y="327509"/>
                  </a:lnTo>
                  <a:lnTo>
                    <a:pt x="5905658" y="280648"/>
                  </a:lnTo>
                  <a:lnTo>
                    <a:pt x="5905562" y="238038"/>
                  </a:lnTo>
                  <a:lnTo>
                    <a:pt x="5902013" y="199380"/>
                  </a:lnTo>
                  <a:lnTo>
                    <a:pt x="5891210" y="162393"/>
                  </a:lnTo>
                  <a:lnTo>
                    <a:pt x="5850403" y="99443"/>
                  </a:lnTo>
                  <a:lnTo>
                    <a:pt x="5806380" y="67128"/>
                  </a:lnTo>
                  <a:lnTo>
                    <a:pt x="5764219" y="52656"/>
                  </a:lnTo>
                  <a:lnTo>
                    <a:pt x="5737815" y="49906"/>
                  </a:lnTo>
                  <a:lnTo>
                    <a:pt x="208810" y="0"/>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 name="object 4"/>
            <p:cNvSpPr/>
            <p:nvPr/>
          </p:nvSpPr>
          <p:spPr>
            <a:xfrm>
              <a:off x="3383470" y="5141917"/>
              <a:ext cx="3867785" cy="2245360"/>
            </a:xfrm>
            <a:custGeom>
              <a:avLst/>
              <a:gdLst/>
              <a:ahLst/>
              <a:cxnLst/>
              <a:rect l="l" t="t" r="r" b="b"/>
              <a:pathLst>
                <a:path w="3867784" h="2245359">
                  <a:moveTo>
                    <a:pt x="3867404" y="2171217"/>
                  </a:moveTo>
                  <a:lnTo>
                    <a:pt x="3862133" y="0"/>
                  </a:lnTo>
                  <a:lnTo>
                    <a:pt x="872921" y="0"/>
                  </a:lnTo>
                  <a:lnTo>
                    <a:pt x="0" y="0"/>
                  </a:lnTo>
                  <a:lnTo>
                    <a:pt x="25" y="2228227"/>
                  </a:lnTo>
                  <a:lnTo>
                    <a:pt x="453694" y="2228227"/>
                  </a:lnTo>
                  <a:lnTo>
                    <a:pt x="872921" y="2245182"/>
                  </a:lnTo>
                  <a:lnTo>
                    <a:pt x="872921" y="2155774"/>
                  </a:lnTo>
                  <a:lnTo>
                    <a:pt x="3867404" y="2171217"/>
                  </a:lnTo>
                  <a:close/>
                </a:path>
              </a:pathLst>
            </a:custGeom>
            <a:solidFill>
              <a:srgbClr val="F2FCE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object 5"/>
            <p:cNvSpPr/>
            <p:nvPr/>
          </p:nvSpPr>
          <p:spPr>
            <a:xfrm>
              <a:off x="7245603" y="5141912"/>
              <a:ext cx="7705725" cy="2245360"/>
            </a:xfrm>
            <a:custGeom>
              <a:avLst/>
              <a:gdLst/>
              <a:ahLst/>
              <a:cxnLst/>
              <a:rect l="l" t="t" r="r" b="b"/>
              <a:pathLst>
                <a:path w="7705725" h="2245359">
                  <a:moveTo>
                    <a:pt x="7705438" y="0"/>
                  </a:moveTo>
                  <a:lnTo>
                    <a:pt x="0" y="0"/>
                  </a:lnTo>
                  <a:lnTo>
                    <a:pt x="5749" y="2245180"/>
                  </a:lnTo>
                  <a:lnTo>
                    <a:pt x="7705438" y="2228231"/>
                  </a:lnTo>
                  <a:lnTo>
                    <a:pt x="7705438" y="0"/>
                  </a:lnTo>
                  <a:close/>
                </a:path>
              </a:pathLst>
            </a:custGeom>
            <a:solidFill>
              <a:srgbClr val="E4FAD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object 6"/>
            <p:cNvSpPr/>
            <p:nvPr/>
          </p:nvSpPr>
          <p:spPr>
            <a:xfrm>
              <a:off x="3383483" y="6097707"/>
              <a:ext cx="3867785" cy="1278255"/>
            </a:xfrm>
            <a:custGeom>
              <a:avLst/>
              <a:gdLst/>
              <a:ahLst/>
              <a:cxnLst/>
              <a:rect l="l" t="t" r="r" b="b"/>
              <a:pathLst>
                <a:path w="3867784" h="1278254">
                  <a:moveTo>
                    <a:pt x="3867391" y="596"/>
                  </a:moveTo>
                  <a:lnTo>
                    <a:pt x="1151318" y="596"/>
                  </a:lnTo>
                  <a:lnTo>
                    <a:pt x="1151318" y="0"/>
                  </a:lnTo>
                  <a:lnTo>
                    <a:pt x="0" y="0"/>
                  </a:lnTo>
                  <a:lnTo>
                    <a:pt x="0" y="1277340"/>
                  </a:lnTo>
                  <a:lnTo>
                    <a:pt x="872909" y="1277340"/>
                  </a:lnTo>
                  <a:lnTo>
                    <a:pt x="872909" y="1277950"/>
                  </a:lnTo>
                  <a:lnTo>
                    <a:pt x="3867391" y="1277950"/>
                  </a:lnTo>
                  <a:lnTo>
                    <a:pt x="3867391" y="596"/>
                  </a:lnTo>
                  <a:close/>
                </a:path>
              </a:pathLst>
            </a:custGeom>
            <a:solidFill>
              <a:srgbClr val="DED1E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object 7"/>
            <p:cNvSpPr/>
            <p:nvPr/>
          </p:nvSpPr>
          <p:spPr>
            <a:xfrm>
              <a:off x="7250881" y="6098301"/>
              <a:ext cx="7700645" cy="1292860"/>
            </a:xfrm>
            <a:custGeom>
              <a:avLst/>
              <a:gdLst/>
              <a:ahLst/>
              <a:cxnLst/>
              <a:rect l="l" t="t" r="r" b="b"/>
              <a:pathLst>
                <a:path w="7700644" h="1292859">
                  <a:moveTo>
                    <a:pt x="7700160" y="0"/>
                  </a:moveTo>
                  <a:lnTo>
                    <a:pt x="0" y="0"/>
                  </a:lnTo>
                  <a:lnTo>
                    <a:pt x="0" y="1292840"/>
                  </a:lnTo>
                  <a:lnTo>
                    <a:pt x="7700160" y="1292840"/>
                  </a:lnTo>
                  <a:lnTo>
                    <a:pt x="7700160" y="0"/>
                  </a:lnTo>
                  <a:close/>
                </a:path>
              </a:pathLst>
            </a:custGeom>
            <a:solidFill>
              <a:srgbClr val="BDA2D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object 8"/>
            <p:cNvSpPr/>
            <p:nvPr/>
          </p:nvSpPr>
          <p:spPr>
            <a:xfrm>
              <a:off x="4676762" y="6097707"/>
              <a:ext cx="9853930" cy="1293495"/>
            </a:xfrm>
            <a:custGeom>
              <a:avLst/>
              <a:gdLst/>
              <a:ahLst/>
              <a:cxnLst/>
              <a:rect l="l" t="t" r="r" b="b"/>
              <a:pathLst>
                <a:path w="9853930" h="1293495">
                  <a:moveTo>
                    <a:pt x="14782" y="0"/>
                  </a:moveTo>
                  <a:lnTo>
                    <a:pt x="0" y="0"/>
                  </a:lnTo>
                  <a:lnTo>
                    <a:pt x="0" y="1293444"/>
                  </a:lnTo>
                  <a:lnTo>
                    <a:pt x="14782" y="1293444"/>
                  </a:lnTo>
                  <a:lnTo>
                    <a:pt x="14782" y="0"/>
                  </a:lnTo>
                  <a:close/>
                </a:path>
                <a:path w="9853930" h="1293495">
                  <a:moveTo>
                    <a:pt x="442569" y="0"/>
                  </a:moveTo>
                  <a:lnTo>
                    <a:pt x="427774" y="0"/>
                  </a:lnTo>
                  <a:lnTo>
                    <a:pt x="427774" y="1293444"/>
                  </a:lnTo>
                  <a:lnTo>
                    <a:pt x="442569" y="1293444"/>
                  </a:lnTo>
                  <a:lnTo>
                    <a:pt x="442569" y="0"/>
                  </a:lnTo>
                  <a:close/>
                </a:path>
                <a:path w="9853930" h="1293495">
                  <a:moveTo>
                    <a:pt x="870356" y="0"/>
                  </a:moveTo>
                  <a:lnTo>
                    <a:pt x="855573" y="0"/>
                  </a:lnTo>
                  <a:lnTo>
                    <a:pt x="855573" y="1293444"/>
                  </a:lnTo>
                  <a:lnTo>
                    <a:pt x="870356" y="1293444"/>
                  </a:lnTo>
                  <a:lnTo>
                    <a:pt x="870356" y="0"/>
                  </a:lnTo>
                  <a:close/>
                </a:path>
                <a:path w="9853930" h="1293495">
                  <a:moveTo>
                    <a:pt x="1298143" y="0"/>
                  </a:moveTo>
                  <a:lnTo>
                    <a:pt x="1283347" y="0"/>
                  </a:lnTo>
                  <a:lnTo>
                    <a:pt x="1283347" y="1293444"/>
                  </a:lnTo>
                  <a:lnTo>
                    <a:pt x="1298143" y="1293444"/>
                  </a:lnTo>
                  <a:lnTo>
                    <a:pt x="1298143" y="0"/>
                  </a:lnTo>
                  <a:close/>
                </a:path>
                <a:path w="9853930" h="1293495">
                  <a:moveTo>
                    <a:pt x="1725930" y="0"/>
                  </a:moveTo>
                  <a:lnTo>
                    <a:pt x="1711134" y="0"/>
                  </a:lnTo>
                  <a:lnTo>
                    <a:pt x="1711134" y="1293444"/>
                  </a:lnTo>
                  <a:lnTo>
                    <a:pt x="1725930" y="1293444"/>
                  </a:lnTo>
                  <a:lnTo>
                    <a:pt x="1725930" y="0"/>
                  </a:lnTo>
                  <a:close/>
                </a:path>
                <a:path w="9853930" h="1293495">
                  <a:moveTo>
                    <a:pt x="2153716" y="0"/>
                  </a:moveTo>
                  <a:lnTo>
                    <a:pt x="2138934" y="0"/>
                  </a:lnTo>
                  <a:lnTo>
                    <a:pt x="2138934" y="1293444"/>
                  </a:lnTo>
                  <a:lnTo>
                    <a:pt x="2153716" y="1293444"/>
                  </a:lnTo>
                  <a:lnTo>
                    <a:pt x="2153716" y="0"/>
                  </a:lnTo>
                  <a:close/>
                </a:path>
                <a:path w="9853930" h="1293495">
                  <a:moveTo>
                    <a:pt x="2581503" y="0"/>
                  </a:moveTo>
                  <a:lnTo>
                    <a:pt x="2566720" y="0"/>
                  </a:lnTo>
                  <a:lnTo>
                    <a:pt x="2566720" y="1293444"/>
                  </a:lnTo>
                  <a:lnTo>
                    <a:pt x="2581503" y="1293444"/>
                  </a:lnTo>
                  <a:lnTo>
                    <a:pt x="2581503" y="0"/>
                  </a:lnTo>
                  <a:close/>
                </a:path>
                <a:path w="9853930" h="1293495">
                  <a:moveTo>
                    <a:pt x="3009290" y="0"/>
                  </a:moveTo>
                  <a:lnTo>
                    <a:pt x="2994507" y="0"/>
                  </a:lnTo>
                  <a:lnTo>
                    <a:pt x="2994507" y="1293444"/>
                  </a:lnTo>
                  <a:lnTo>
                    <a:pt x="3009290" y="1293444"/>
                  </a:lnTo>
                  <a:lnTo>
                    <a:pt x="3009290" y="0"/>
                  </a:lnTo>
                  <a:close/>
                </a:path>
                <a:path w="9853930" h="1293495">
                  <a:moveTo>
                    <a:pt x="3437077" y="0"/>
                  </a:moveTo>
                  <a:lnTo>
                    <a:pt x="3422281" y="0"/>
                  </a:lnTo>
                  <a:lnTo>
                    <a:pt x="3422281" y="1293444"/>
                  </a:lnTo>
                  <a:lnTo>
                    <a:pt x="3437077" y="1293444"/>
                  </a:lnTo>
                  <a:lnTo>
                    <a:pt x="3437077" y="0"/>
                  </a:lnTo>
                  <a:close/>
                </a:path>
                <a:path w="9853930" h="1293495">
                  <a:moveTo>
                    <a:pt x="3864864" y="0"/>
                  </a:moveTo>
                  <a:lnTo>
                    <a:pt x="3850081" y="0"/>
                  </a:lnTo>
                  <a:lnTo>
                    <a:pt x="3850081" y="1293444"/>
                  </a:lnTo>
                  <a:lnTo>
                    <a:pt x="3864864" y="1293444"/>
                  </a:lnTo>
                  <a:lnTo>
                    <a:pt x="3864864" y="0"/>
                  </a:lnTo>
                  <a:close/>
                </a:path>
                <a:path w="9853930" h="1293495">
                  <a:moveTo>
                    <a:pt x="4292651" y="0"/>
                  </a:moveTo>
                  <a:lnTo>
                    <a:pt x="4277868" y="0"/>
                  </a:lnTo>
                  <a:lnTo>
                    <a:pt x="4277868" y="1293444"/>
                  </a:lnTo>
                  <a:lnTo>
                    <a:pt x="4292651" y="1293444"/>
                  </a:lnTo>
                  <a:lnTo>
                    <a:pt x="4292651" y="0"/>
                  </a:lnTo>
                  <a:close/>
                </a:path>
                <a:path w="9853930" h="1293495">
                  <a:moveTo>
                    <a:pt x="4720437" y="0"/>
                  </a:moveTo>
                  <a:lnTo>
                    <a:pt x="4705642" y="0"/>
                  </a:lnTo>
                  <a:lnTo>
                    <a:pt x="4705642" y="1293444"/>
                  </a:lnTo>
                  <a:lnTo>
                    <a:pt x="4720437" y="1293444"/>
                  </a:lnTo>
                  <a:lnTo>
                    <a:pt x="4720437" y="0"/>
                  </a:lnTo>
                  <a:close/>
                </a:path>
                <a:path w="9853930" h="1293495">
                  <a:moveTo>
                    <a:pt x="5148224" y="0"/>
                  </a:moveTo>
                  <a:lnTo>
                    <a:pt x="5133429" y="0"/>
                  </a:lnTo>
                  <a:lnTo>
                    <a:pt x="5133429" y="1293444"/>
                  </a:lnTo>
                  <a:lnTo>
                    <a:pt x="5148224" y="1293444"/>
                  </a:lnTo>
                  <a:lnTo>
                    <a:pt x="5148224" y="0"/>
                  </a:lnTo>
                  <a:close/>
                </a:path>
                <a:path w="9853930" h="1293495">
                  <a:moveTo>
                    <a:pt x="5576011" y="0"/>
                  </a:moveTo>
                  <a:lnTo>
                    <a:pt x="5561228" y="0"/>
                  </a:lnTo>
                  <a:lnTo>
                    <a:pt x="5561228" y="1293444"/>
                  </a:lnTo>
                  <a:lnTo>
                    <a:pt x="5576011" y="1293444"/>
                  </a:lnTo>
                  <a:lnTo>
                    <a:pt x="5576011" y="0"/>
                  </a:lnTo>
                  <a:close/>
                </a:path>
                <a:path w="9853930" h="1293495">
                  <a:moveTo>
                    <a:pt x="6003798" y="0"/>
                  </a:moveTo>
                  <a:lnTo>
                    <a:pt x="5989015" y="0"/>
                  </a:lnTo>
                  <a:lnTo>
                    <a:pt x="5989015" y="1293444"/>
                  </a:lnTo>
                  <a:lnTo>
                    <a:pt x="6003798" y="1293444"/>
                  </a:lnTo>
                  <a:lnTo>
                    <a:pt x="6003798" y="0"/>
                  </a:lnTo>
                  <a:close/>
                </a:path>
                <a:path w="9853930" h="1293495">
                  <a:moveTo>
                    <a:pt x="6431585" y="0"/>
                  </a:moveTo>
                  <a:lnTo>
                    <a:pt x="6416802" y="0"/>
                  </a:lnTo>
                  <a:lnTo>
                    <a:pt x="6416802" y="1293444"/>
                  </a:lnTo>
                  <a:lnTo>
                    <a:pt x="6431585" y="1293444"/>
                  </a:lnTo>
                  <a:lnTo>
                    <a:pt x="6431585" y="0"/>
                  </a:lnTo>
                  <a:close/>
                </a:path>
                <a:path w="9853930" h="1293495">
                  <a:moveTo>
                    <a:pt x="6859371" y="0"/>
                  </a:moveTo>
                  <a:lnTo>
                    <a:pt x="6844589" y="0"/>
                  </a:lnTo>
                  <a:lnTo>
                    <a:pt x="6844589" y="1293444"/>
                  </a:lnTo>
                  <a:lnTo>
                    <a:pt x="6859371" y="1293444"/>
                  </a:lnTo>
                  <a:lnTo>
                    <a:pt x="6859371" y="0"/>
                  </a:lnTo>
                  <a:close/>
                </a:path>
                <a:path w="9853930" h="1293495">
                  <a:moveTo>
                    <a:pt x="7287158" y="0"/>
                  </a:moveTo>
                  <a:lnTo>
                    <a:pt x="7272363" y="0"/>
                  </a:lnTo>
                  <a:lnTo>
                    <a:pt x="7272363" y="1293444"/>
                  </a:lnTo>
                  <a:lnTo>
                    <a:pt x="7287158" y="1293444"/>
                  </a:lnTo>
                  <a:lnTo>
                    <a:pt x="7287158" y="0"/>
                  </a:lnTo>
                  <a:close/>
                </a:path>
                <a:path w="9853930" h="1293495">
                  <a:moveTo>
                    <a:pt x="7714945" y="0"/>
                  </a:moveTo>
                  <a:lnTo>
                    <a:pt x="7700162" y="0"/>
                  </a:lnTo>
                  <a:lnTo>
                    <a:pt x="7700162" y="1293444"/>
                  </a:lnTo>
                  <a:lnTo>
                    <a:pt x="7714945" y="1293444"/>
                  </a:lnTo>
                  <a:lnTo>
                    <a:pt x="7714945" y="0"/>
                  </a:lnTo>
                  <a:close/>
                </a:path>
                <a:path w="9853930" h="1293495">
                  <a:moveTo>
                    <a:pt x="8142732" y="0"/>
                  </a:moveTo>
                  <a:lnTo>
                    <a:pt x="8127949" y="0"/>
                  </a:lnTo>
                  <a:lnTo>
                    <a:pt x="8127949" y="1293444"/>
                  </a:lnTo>
                  <a:lnTo>
                    <a:pt x="8142732" y="1293444"/>
                  </a:lnTo>
                  <a:lnTo>
                    <a:pt x="8142732" y="0"/>
                  </a:lnTo>
                  <a:close/>
                </a:path>
                <a:path w="9853930" h="1293495">
                  <a:moveTo>
                    <a:pt x="8570519" y="0"/>
                  </a:moveTo>
                  <a:lnTo>
                    <a:pt x="8555736" y="0"/>
                  </a:lnTo>
                  <a:lnTo>
                    <a:pt x="8555736" y="1293444"/>
                  </a:lnTo>
                  <a:lnTo>
                    <a:pt x="8570519" y="1293444"/>
                  </a:lnTo>
                  <a:lnTo>
                    <a:pt x="8570519" y="0"/>
                  </a:lnTo>
                  <a:close/>
                </a:path>
                <a:path w="9853930" h="1293495">
                  <a:moveTo>
                    <a:pt x="8998306" y="0"/>
                  </a:moveTo>
                  <a:lnTo>
                    <a:pt x="8983523" y="0"/>
                  </a:lnTo>
                  <a:lnTo>
                    <a:pt x="8983523" y="1293444"/>
                  </a:lnTo>
                  <a:lnTo>
                    <a:pt x="8998306" y="1293444"/>
                  </a:lnTo>
                  <a:lnTo>
                    <a:pt x="8998306" y="0"/>
                  </a:lnTo>
                  <a:close/>
                </a:path>
                <a:path w="9853930" h="1293495">
                  <a:moveTo>
                    <a:pt x="9426092" y="0"/>
                  </a:moveTo>
                  <a:lnTo>
                    <a:pt x="9411297" y="0"/>
                  </a:lnTo>
                  <a:lnTo>
                    <a:pt x="9411297" y="1293444"/>
                  </a:lnTo>
                  <a:lnTo>
                    <a:pt x="9426092" y="1293444"/>
                  </a:lnTo>
                  <a:lnTo>
                    <a:pt x="9426092" y="0"/>
                  </a:lnTo>
                  <a:close/>
                </a:path>
                <a:path w="9853930" h="1293495">
                  <a:moveTo>
                    <a:pt x="9853879" y="0"/>
                  </a:moveTo>
                  <a:lnTo>
                    <a:pt x="9839096" y="0"/>
                  </a:lnTo>
                  <a:lnTo>
                    <a:pt x="9839096" y="1293444"/>
                  </a:lnTo>
                  <a:lnTo>
                    <a:pt x="9853879" y="1293444"/>
                  </a:lnTo>
                  <a:lnTo>
                    <a:pt x="9853879"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 name="object 9"/>
            <p:cNvSpPr/>
            <p:nvPr/>
          </p:nvSpPr>
          <p:spPr>
            <a:xfrm>
              <a:off x="4022814" y="5989922"/>
              <a:ext cx="10733405" cy="107950"/>
            </a:xfrm>
            <a:custGeom>
              <a:avLst/>
              <a:gdLst/>
              <a:ahLst/>
              <a:cxnLst/>
              <a:rect l="l" t="t" r="r" b="b"/>
              <a:pathLst>
                <a:path w="10733405" h="107950">
                  <a:moveTo>
                    <a:pt x="12357" y="43116"/>
                  </a:moveTo>
                  <a:lnTo>
                    <a:pt x="0" y="43116"/>
                  </a:lnTo>
                  <a:lnTo>
                    <a:pt x="0" y="107784"/>
                  </a:lnTo>
                  <a:lnTo>
                    <a:pt x="12357" y="107784"/>
                  </a:lnTo>
                  <a:lnTo>
                    <a:pt x="12357" y="43116"/>
                  </a:lnTo>
                  <a:close/>
                </a:path>
                <a:path w="10733405" h="107950">
                  <a:moveTo>
                    <a:pt x="441198" y="43116"/>
                  </a:moveTo>
                  <a:lnTo>
                    <a:pt x="428840" y="43116"/>
                  </a:lnTo>
                  <a:lnTo>
                    <a:pt x="428840" y="107784"/>
                  </a:lnTo>
                  <a:lnTo>
                    <a:pt x="441198" y="107784"/>
                  </a:lnTo>
                  <a:lnTo>
                    <a:pt x="441198" y="43116"/>
                  </a:lnTo>
                  <a:close/>
                </a:path>
                <a:path w="10733405" h="107950">
                  <a:moveTo>
                    <a:pt x="667435" y="0"/>
                  </a:moveTo>
                  <a:lnTo>
                    <a:pt x="655078" y="0"/>
                  </a:lnTo>
                  <a:lnTo>
                    <a:pt x="655078" y="107784"/>
                  </a:lnTo>
                  <a:lnTo>
                    <a:pt x="667435" y="107784"/>
                  </a:lnTo>
                  <a:lnTo>
                    <a:pt x="667435" y="0"/>
                  </a:lnTo>
                  <a:close/>
                </a:path>
                <a:path w="10733405" h="107950">
                  <a:moveTo>
                    <a:pt x="870038" y="43116"/>
                  </a:moveTo>
                  <a:lnTo>
                    <a:pt x="857681" y="43116"/>
                  </a:lnTo>
                  <a:lnTo>
                    <a:pt x="857681" y="107784"/>
                  </a:lnTo>
                  <a:lnTo>
                    <a:pt x="870038" y="107784"/>
                  </a:lnTo>
                  <a:lnTo>
                    <a:pt x="870038" y="43116"/>
                  </a:lnTo>
                  <a:close/>
                </a:path>
                <a:path w="10733405" h="107950">
                  <a:moveTo>
                    <a:pt x="1095184" y="0"/>
                  </a:moveTo>
                  <a:lnTo>
                    <a:pt x="1082827" y="0"/>
                  </a:lnTo>
                  <a:lnTo>
                    <a:pt x="1082827" y="107784"/>
                  </a:lnTo>
                  <a:lnTo>
                    <a:pt x="1095184" y="107784"/>
                  </a:lnTo>
                  <a:lnTo>
                    <a:pt x="1095184" y="0"/>
                  </a:lnTo>
                  <a:close/>
                </a:path>
                <a:path w="10733405" h="107950">
                  <a:moveTo>
                    <a:pt x="1298867" y="43116"/>
                  </a:moveTo>
                  <a:lnTo>
                    <a:pt x="1286510" y="43116"/>
                  </a:lnTo>
                  <a:lnTo>
                    <a:pt x="1286510" y="107784"/>
                  </a:lnTo>
                  <a:lnTo>
                    <a:pt x="1298867" y="107784"/>
                  </a:lnTo>
                  <a:lnTo>
                    <a:pt x="1298867" y="43116"/>
                  </a:lnTo>
                  <a:close/>
                </a:path>
                <a:path w="10733405" h="107950">
                  <a:moveTo>
                    <a:pt x="1522933" y="0"/>
                  </a:moveTo>
                  <a:lnTo>
                    <a:pt x="1510563" y="0"/>
                  </a:lnTo>
                  <a:lnTo>
                    <a:pt x="1510563" y="107784"/>
                  </a:lnTo>
                  <a:lnTo>
                    <a:pt x="1522933" y="107784"/>
                  </a:lnTo>
                  <a:lnTo>
                    <a:pt x="1522933" y="0"/>
                  </a:lnTo>
                  <a:close/>
                </a:path>
                <a:path w="10733405" h="107950">
                  <a:moveTo>
                    <a:pt x="1727720" y="43116"/>
                  </a:moveTo>
                  <a:lnTo>
                    <a:pt x="1715350" y="43116"/>
                  </a:lnTo>
                  <a:lnTo>
                    <a:pt x="1715350" y="107784"/>
                  </a:lnTo>
                  <a:lnTo>
                    <a:pt x="1727720" y="107784"/>
                  </a:lnTo>
                  <a:lnTo>
                    <a:pt x="1727720" y="43116"/>
                  </a:lnTo>
                  <a:close/>
                </a:path>
                <a:path w="10733405" h="107950">
                  <a:moveTo>
                    <a:pt x="1950681" y="0"/>
                  </a:moveTo>
                  <a:lnTo>
                    <a:pt x="1938324" y="0"/>
                  </a:lnTo>
                  <a:lnTo>
                    <a:pt x="1938324" y="107784"/>
                  </a:lnTo>
                  <a:lnTo>
                    <a:pt x="1950681" y="107784"/>
                  </a:lnTo>
                  <a:lnTo>
                    <a:pt x="1950681" y="0"/>
                  </a:lnTo>
                  <a:close/>
                </a:path>
                <a:path w="10733405" h="107950">
                  <a:moveTo>
                    <a:pt x="2156561" y="43116"/>
                  </a:moveTo>
                  <a:lnTo>
                    <a:pt x="2144204" y="43116"/>
                  </a:lnTo>
                  <a:lnTo>
                    <a:pt x="2144204" y="107784"/>
                  </a:lnTo>
                  <a:lnTo>
                    <a:pt x="2156561" y="107784"/>
                  </a:lnTo>
                  <a:lnTo>
                    <a:pt x="2156561" y="43116"/>
                  </a:lnTo>
                  <a:close/>
                </a:path>
                <a:path w="10733405" h="107950">
                  <a:moveTo>
                    <a:pt x="2378430" y="0"/>
                  </a:moveTo>
                  <a:lnTo>
                    <a:pt x="2366073" y="0"/>
                  </a:lnTo>
                  <a:lnTo>
                    <a:pt x="2366073" y="107784"/>
                  </a:lnTo>
                  <a:lnTo>
                    <a:pt x="2378430" y="107784"/>
                  </a:lnTo>
                  <a:lnTo>
                    <a:pt x="2378430" y="0"/>
                  </a:lnTo>
                  <a:close/>
                </a:path>
                <a:path w="10733405" h="107950">
                  <a:moveTo>
                    <a:pt x="2585389" y="43116"/>
                  </a:moveTo>
                  <a:lnTo>
                    <a:pt x="2573032" y="43116"/>
                  </a:lnTo>
                  <a:lnTo>
                    <a:pt x="2573032" y="107784"/>
                  </a:lnTo>
                  <a:lnTo>
                    <a:pt x="2585389" y="107784"/>
                  </a:lnTo>
                  <a:lnTo>
                    <a:pt x="2585389" y="43116"/>
                  </a:lnTo>
                  <a:close/>
                </a:path>
                <a:path w="10733405" h="107950">
                  <a:moveTo>
                    <a:pt x="2806179" y="0"/>
                  </a:moveTo>
                  <a:lnTo>
                    <a:pt x="2793822" y="0"/>
                  </a:lnTo>
                  <a:lnTo>
                    <a:pt x="2793822" y="107784"/>
                  </a:lnTo>
                  <a:lnTo>
                    <a:pt x="2806179" y="107784"/>
                  </a:lnTo>
                  <a:lnTo>
                    <a:pt x="2806179" y="0"/>
                  </a:lnTo>
                  <a:close/>
                </a:path>
                <a:path w="10733405" h="107950">
                  <a:moveTo>
                    <a:pt x="3014230" y="43116"/>
                  </a:moveTo>
                  <a:lnTo>
                    <a:pt x="3001886" y="43116"/>
                  </a:lnTo>
                  <a:lnTo>
                    <a:pt x="3001886" y="107784"/>
                  </a:lnTo>
                  <a:lnTo>
                    <a:pt x="3014230" y="107784"/>
                  </a:lnTo>
                  <a:lnTo>
                    <a:pt x="3014230" y="43116"/>
                  </a:lnTo>
                  <a:close/>
                </a:path>
                <a:path w="10733405" h="107950">
                  <a:moveTo>
                    <a:pt x="3233928" y="0"/>
                  </a:moveTo>
                  <a:lnTo>
                    <a:pt x="3221571" y="0"/>
                  </a:lnTo>
                  <a:lnTo>
                    <a:pt x="3221571" y="107784"/>
                  </a:lnTo>
                  <a:lnTo>
                    <a:pt x="3233928" y="107784"/>
                  </a:lnTo>
                  <a:lnTo>
                    <a:pt x="3233928" y="0"/>
                  </a:lnTo>
                  <a:close/>
                </a:path>
                <a:path w="10733405" h="107950">
                  <a:moveTo>
                    <a:pt x="3443071" y="43116"/>
                  </a:moveTo>
                  <a:lnTo>
                    <a:pt x="3430714" y="43116"/>
                  </a:lnTo>
                  <a:lnTo>
                    <a:pt x="3430714" y="107784"/>
                  </a:lnTo>
                  <a:lnTo>
                    <a:pt x="3443071" y="107784"/>
                  </a:lnTo>
                  <a:lnTo>
                    <a:pt x="3443071" y="43116"/>
                  </a:lnTo>
                  <a:close/>
                </a:path>
                <a:path w="10733405" h="107950">
                  <a:moveTo>
                    <a:pt x="3661676" y="0"/>
                  </a:moveTo>
                  <a:lnTo>
                    <a:pt x="3649319" y="0"/>
                  </a:lnTo>
                  <a:lnTo>
                    <a:pt x="3649319" y="107784"/>
                  </a:lnTo>
                  <a:lnTo>
                    <a:pt x="3661676" y="107784"/>
                  </a:lnTo>
                  <a:lnTo>
                    <a:pt x="3661676" y="0"/>
                  </a:lnTo>
                  <a:close/>
                </a:path>
                <a:path w="10733405" h="107950">
                  <a:moveTo>
                    <a:pt x="3871912" y="43116"/>
                  </a:moveTo>
                  <a:lnTo>
                    <a:pt x="3859555" y="43116"/>
                  </a:lnTo>
                  <a:lnTo>
                    <a:pt x="3859555" y="107784"/>
                  </a:lnTo>
                  <a:lnTo>
                    <a:pt x="3871912" y="107784"/>
                  </a:lnTo>
                  <a:lnTo>
                    <a:pt x="3871912" y="43116"/>
                  </a:lnTo>
                  <a:close/>
                </a:path>
                <a:path w="10733405" h="107950">
                  <a:moveTo>
                    <a:pt x="4089425" y="0"/>
                  </a:moveTo>
                  <a:lnTo>
                    <a:pt x="4077068" y="0"/>
                  </a:lnTo>
                  <a:lnTo>
                    <a:pt x="4077068" y="107784"/>
                  </a:lnTo>
                  <a:lnTo>
                    <a:pt x="4089425" y="107784"/>
                  </a:lnTo>
                  <a:lnTo>
                    <a:pt x="4089425" y="0"/>
                  </a:lnTo>
                  <a:close/>
                </a:path>
                <a:path w="10733405" h="107950">
                  <a:moveTo>
                    <a:pt x="4300753" y="43116"/>
                  </a:moveTo>
                  <a:lnTo>
                    <a:pt x="4288396" y="43116"/>
                  </a:lnTo>
                  <a:lnTo>
                    <a:pt x="4288396" y="107784"/>
                  </a:lnTo>
                  <a:lnTo>
                    <a:pt x="4300753" y="107784"/>
                  </a:lnTo>
                  <a:lnTo>
                    <a:pt x="4300753" y="43116"/>
                  </a:lnTo>
                  <a:close/>
                </a:path>
                <a:path w="10733405" h="107950">
                  <a:moveTo>
                    <a:pt x="4517174" y="0"/>
                  </a:moveTo>
                  <a:lnTo>
                    <a:pt x="4504817" y="0"/>
                  </a:lnTo>
                  <a:lnTo>
                    <a:pt x="4504817" y="107784"/>
                  </a:lnTo>
                  <a:lnTo>
                    <a:pt x="4517174" y="107784"/>
                  </a:lnTo>
                  <a:lnTo>
                    <a:pt x="4517174" y="0"/>
                  </a:lnTo>
                  <a:close/>
                </a:path>
                <a:path w="10733405" h="107950">
                  <a:moveTo>
                    <a:pt x="4729594" y="43116"/>
                  </a:moveTo>
                  <a:lnTo>
                    <a:pt x="4717237" y="43116"/>
                  </a:lnTo>
                  <a:lnTo>
                    <a:pt x="4717237" y="107784"/>
                  </a:lnTo>
                  <a:lnTo>
                    <a:pt x="4729594" y="107784"/>
                  </a:lnTo>
                  <a:lnTo>
                    <a:pt x="4729594" y="43116"/>
                  </a:lnTo>
                  <a:close/>
                </a:path>
                <a:path w="10733405" h="107950">
                  <a:moveTo>
                    <a:pt x="4944923" y="0"/>
                  </a:moveTo>
                  <a:lnTo>
                    <a:pt x="4932565" y="0"/>
                  </a:lnTo>
                  <a:lnTo>
                    <a:pt x="4932565" y="107784"/>
                  </a:lnTo>
                  <a:lnTo>
                    <a:pt x="4944923" y="107784"/>
                  </a:lnTo>
                  <a:lnTo>
                    <a:pt x="4944923" y="0"/>
                  </a:lnTo>
                  <a:close/>
                </a:path>
                <a:path w="10733405" h="107950">
                  <a:moveTo>
                    <a:pt x="5158435" y="43116"/>
                  </a:moveTo>
                  <a:lnTo>
                    <a:pt x="5146078" y="43116"/>
                  </a:lnTo>
                  <a:lnTo>
                    <a:pt x="5146078" y="107784"/>
                  </a:lnTo>
                  <a:lnTo>
                    <a:pt x="5158435" y="107784"/>
                  </a:lnTo>
                  <a:lnTo>
                    <a:pt x="5158435" y="43116"/>
                  </a:lnTo>
                  <a:close/>
                </a:path>
                <a:path w="10733405" h="107950">
                  <a:moveTo>
                    <a:pt x="5372671" y="0"/>
                  </a:moveTo>
                  <a:lnTo>
                    <a:pt x="5360314" y="0"/>
                  </a:lnTo>
                  <a:lnTo>
                    <a:pt x="5360314" y="107784"/>
                  </a:lnTo>
                  <a:lnTo>
                    <a:pt x="5372671" y="107784"/>
                  </a:lnTo>
                  <a:lnTo>
                    <a:pt x="5372671" y="0"/>
                  </a:lnTo>
                  <a:close/>
                </a:path>
                <a:path w="10733405" h="107950">
                  <a:moveTo>
                    <a:pt x="5587276" y="43116"/>
                  </a:moveTo>
                  <a:lnTo>
                    <a:pt x="5574919" y="43116"/>
                  </a:lnTo>
                  <a:lnTo>
                    <a:pt x="5574919" y="107784"/>
                  </a:lnTo>
                  <a:lnTo>
                    <a:pt x="5587276" y="107784"/>
                  </a:lnTo>
                  <a:lnTo>
                    <a:pt x="5587276" y="43116"/>
                  </a:lnTo>
                  <a:close/>
                </a:path>
                <a:path w="10733405" h="107950">
                  <a:moveTo>
                    <a:pt x="5800420" y="0"/>
                  </a:moveTo>
                  <a:lnTo>
                    <a:pt x="5788063" y="0"/>
                  </a:lnTo>
                  <a:lnTo>
                    <a:pt x="5788063" y="107784"/>
                  </a:lnTo>
                  <a:lnTo>
                    <a:pt x="5800420" y="107784"/>
                  </a:lnTo>
                  <a:lnTo>
                    <a:pt x="5800420" y="0"/>
                  </a:lnTo>
                  <a:close/>
                </a:path>
                <a:path w="10733405" h="107950">
                  <a:moveTo>
                    <a:pt x="6016104" y="43116"/>
                  </a:moveTo>
                  <a:lnTo>
                    <a:pt x="6003760" y="43116"/>
                  </a:lnTo>
                  <a:lnTo>
                    <a:pt x="6003760" y="107784"/>
                  </a:lnTo>
                  <a:lnTo>
                    <a:pt x="6016104" y="107784"/>
                  </a:lnTo>
                  <a:lnTo>
                    <a:pt x="6016104" y="43116"/>
                  </a:lnTo>
                  <a:close/>
                </a:path>
                <a:path w="10733405" h="107950">
                  <a:moveTo>
                    <a:pt x="6228169" y="0"/>
                  </a:moveTo>
                  <a:lnTo>
                    <a:pt x="6215799" y="0"/>
                  </a:lnTo>
                  <a:lnTo>
                    <a:pt x="6215799" y="107784"/>
                  </a:lnTo>
                  <a:lnTo>
                    <a:pt x="6228169" y="107784"/>
                  </a:lnTo>
                  <a:lnTo>
                    <a:pt x="6228169" y="0"/>
                  </a:lnTo>
                  <a:close/>
                </a:path>
                <a:path w="10733405" h="107950">
                  <a:moveTo>
                    <a:pt x="6444958" y="43116"/>
                  </a:moveTo>
                  <a:lnTo>
                    <a:pt x="6432601" y="43116"/>
                  </a:lnTo>
                  <a:lnTo>
                    <a:pt x="6432601" y="107784"/>
                  </a:lnTo>
                  <a:lnTo>
                    <a:pt x="6444958" y="107784"/>
                  </a:lnTo>
                  <a:lnTo>
                    <a:pt x="6444958" y="43116"/>
                  </a:lnTo>
                  <a:close/>
                </a:path>
                <a:path w="10733405" h="107950">
                  <a:moveTo>
                    <a:pt x="6655917" y="0"/>
                  </a:moveTo>
                  <a:lnTo>
                    <a:pt x="6643560" y="0"/>
                  </a:lnTo>
                  <a:lnTo>
                    <a:pt x="6643560" y="107784"/>
                  </a:lnTo>
                  <a:lnTo>
                    <a:pt x="6655917" y="107784"/>
                  </a:lnTo>
                  <a:lnTo>
                    <a:pt x="6655917" y="0"/>
                  </a:lnTo>
                  <a:close/>
                </a:path>
                <a:path w="10733405" h="107950">
                  <a:moveTo>
                    <a:pt x="6873799" y="43116"/>
                  </a:moveTo>
                  <a:lnTo>
                    <a:pt x="6861442" y="43116"/>
                  </a:lnTo>
                  <a:lnTo>
                    <a:pt x="6861442" y="107784"/>
                  </a:lnTo>
                  <a:lnTo>
                    <a:pt x="6873799" y="107784"/>
                  </a:lnTo>
                  <a:lnTo>
                    <a:pt x="6873799" y="43116"/>
                  </a:lnTo>
                  <a:close/>
                </a:path>
                <a:path w="10733405" h="107950">
                  <a:moveTo>
                    <a:pt x="7083666" y="0"/>
                  </a:moveTo>
                  <a:lnTo>
                    <a:pt x="7071309" y="0"/>
                  </a:lnTo>
                  <a:lnTo>
                    <a:pt x="7071309" y="107784"/>
                  </a:lnTo>
                  <a:lnTo>
                    <a:pt x="7083666" y="107784"/>
                  </a:lnTo>
                  <a:lnTo>
                    <a:pt x="7083666" y="0"/>
                  </a:lnTo>
                  <a:close/>
                </a:path>
                <a:path w="10733405" h="107950">
                  <a:moveTo>
                    <a:pt x="7302640" y="43116"/>
                  </a:moveTo>
                  <a:lnTo>
                    <a:pt x="7290282" y="43116"/>
                  </a:lnTo>
                  <a:lnTo>
                    <a:pt x="7290282" y="107784"/>
                  </a:lnTo>
                  <a:lnTo>
                    <a:pt x="7302640" y="107784"/>
                  </a:lnTo>
                  <a:lnTo>
                    <a:pt x="7302640" y="43116"/>
                  </a:lnTo>
                  <a:close/>
                </a:path>
                <a:path w="10733405" h="107950">
                  <a:moveTo>
                    <a:pt x="7511415" y="0"/>
                  </a:moveTo>
                  <a:lnTo>
                    <a:pt x="7499058" y="0"/>
                  </a:lnTo>
                  <a:lnTo>
                    <a:pt x="7499058" y="107784"/>
                  </a:lnTo>
                  <a:lnTo>
                    <a:pt x="7511415" y="107784"/>
                  </a:lnTo>
                  <a:lnTo>
                    <a:pt x="7511415" y="0"/>
                  </a:lnTo>
                  <a:close/>
                </a:path>
                <a:path w="10733405" h="107950">
                  <a:moveTo>
                    <a:pt x="7731480" y="43116"/>
                  </a:moveTo>
                  <a:lnTo>
                    <a:pt x="7719123" y="43116"/>
                  </a:lnTo>
                  <a:lnTo>
                    <a:pt x="7719123" y="107784"/>
                  </a:lnTo>
                  <a:lnTo>
                    <a:pt x="7731480" y="107784"/>
                  </a:lnTo>
                  <a:lnTo>
                    <a:pt x="7731480" y="43116"/>
                  </a:lnTo>
                  <a:close/>
                </a:path>
                <a:path w="10733405" h="107950">
                  <a:moveTo>
                    <a:pt x="7939164" y="0"/>
                  </a:moveTo>
                  <a:lnTo>
                    <a:pt x="7926806" y="0"/>
                  </a:lnTo>
                  <a:lnTo>
                    <a:pt x="7926806" y="107784"/>
                  </a:lnTo>
                  <a:lnTo>
                    <a:pt x="7939164" y="107784"/>
                  </a:lnTo>
                  <a:lnTo>
                    <a:pt x="7939164" y="0"/>
                  </a:lnTo>
                  <a:close/>
                </a:path>
                <a:path w="10733405" h="107950">
                  <a:moveTo>
                    <a:pt x="8160309" y="43116"/>
                  </a:moveTo>
                  <a:lnTo>
                    <a:pt x="8147952" y="43116"/>
                  </a:lnTo>
                  <a:lnTo>
                    <a:pt x="8147952" y="107784"/>
                  </a:lnTo>
                  <a:lnTo>
                    <a:pt x="8160309" y="107784"/>
                  </a:lnTo>
                  <a:lnTo>
                    <a:pt x="8160309" y="43116"/>
                  </a:lnTo>
                  <a:close/>
                </a:path>
                <a:path w="10733405" h="107950">
                  <a:moveTo>
                    <a:pt x="8366912" y="0"/>
                  </a:moveTo>
                  <a:lnTo>
                    <a:pt x="8354555" y="0"/>
                  </a:lnTo>
                  <a:lnTo>
                    <a:pt x="8354555" y="107784"/>
                  </a:lnTo>
                  <a:lnTo>
                    <a:pt x="8366912" y="107784"/>
                  </a:lnTo>
                  <a:lnTo>
                    <a:pt x="8366912" y="0"/>
                  </a:lnTo>
                  <a:close/>
                </a:path>
                <a:path w="10733405" h="107950">
                  <a:moveTo>
                    <a:pt x="8589162" y="43116"/>
                  </a:moveTo>
                  <a:lnTo>
                    <a:pt x="8576793" y="43116"/>
                  </a:lnTo>
                  <a:lnTo>
                    <a:pt x="8576793" y="107784"/>
                  </a:lnTo>
                  <a:lnTo>
                    <a:pt x="8589162" y="107784"/>
                  </a:lnTo>
                  <a:lnTo>
                    <a:pt x="8589162" y="43116"/>
                  </a:lnTo>
                  <a:close/>
                </a:path>
                <a:path w="10733405" h="107950">
                  <a:moveTo>
                    <a:pt x="8794661" y="0"/>
                  </a:moveTo>
                  <a:lnTo>
                    <a:pt x="8782304" y="0"/>
                  </a:lnTo>
                  <a:lnTo>
                    <a:pt x="8782304" y="107784"/>
                  </a:lnTo>
                  <a:lnTo>
                    <a:pt x="8794661" y="107784"/>
                  </a:lnTo>
                  <a:lnTo>
                    <a:pt x="8794661" y="0"/>
                  </a:lnTo>
                  <a:close/>
                </a:path>
                <a:path w="10733405" h="107950">
                  <a:moveTo>
                    <a:pt x="9018003" y="43116"/>
                  </a:moveTo>
                  <a:lnTo>
                    <a:pt x="9005646" y="43116"/>
                  </a:lnTo>
                  <a:lnTo>
                    <a:pt x="9005646" y="107784"/>
                  </a:lnTo>
                  <a:lnTo>
                    <a:pt x="9018003" y="107784"/>
                  </a:lnTo>
                  <a:lnTo>
                    <a:pt x="9018003" y="43116"/>
                  </a:lnTo>
                  <a:close/>
                </a:path>
                <a:path w="10733405" h="107950">
                  <a:moveTo>
                    <a:pt x="9222410" y="0"/>
                  </a:moveTo>
                  <a:lnTo>
                    <a:pt x="9210053" y="0"/>
                  </a:lnTo>
                  <a:lnTo>
                    <a:pt x="9210053" y="107784"/>
                  </a:lnTo>
                  <a:lnTo>
                    <a:pt x="9222410" y="107784"/>
                  </a:lnTo>
                  <a:lnTo>
                    <a:pt x="9222410" y="0"/>
                  </a:lnTo>
                  <a:close/>
                </a:path>
                <a:path w="10733405" h="107950">
                  <a:moveTo>
                    <a:pt x="9446831" y="43116"/>
                  </a:moveTo>
                  <a:lnTo>
                    <a:pt x="9434487" y="43116"/>
                  </a:lnTo>
                  <a:lnTo>
                    <a:pt x="9434487" y="107784"/>
                  </a:lnTo>
                  <a:lnTo>
                    <a:pt x="9446831" y="107784"/>
                  </a:lnTo>
                  <a:lnTo>
                    <a:pt x="9446831" y="43116"/>
                  </a:lnTo>
                  <a:close/>
                </a:path>
                <a:path w="10733405" h="107950">
                  <a:moveTo>
                    <a:pt x="9650146" y="0"/>
                  </a:moveTo>
                  <a:lnTo>
                    <a:pt x="9637801" y="0"/>
                  </a:lnTo>
                  <a:lnTo>
                    <a:pt x="9637801" y="107784"/>
                  </a:lnTo>
                  <a:lnTo>
                    <a:pt x="9650146" y="107784"/>
                  </a:lnTo>
                  <a:lnTo>
                    <a:pt x="9650146" y="0"/>
                  </a:lnTo>
                  <a:close/>
                </a:path>
                <a:path w="10733405" h="107950">
                  <a:moveTo>
                    <a:pt x="9875660" y="43116"/>
                  </a:moveTo>
                  <a:lnTo>
                    <a:pt x="9863315" y="43116"/>
                  </a:lnTo>
                  <a:lnTo>
                    <a:pt x="9863315" y="107784"/>
                  </a:lnTo>
                  <a:lnTo>
                    <a:pt x="9875660" y="107784"/>
                  </a:lnTo>
                  <a:lnTo>
                    <a:pt x="9875660" y="43116"/>
                  </a:lnTo>
                  <a:close/>
                </a:path>
                <a:path w="10733405" h="107950">
                  <a:moveTo>
                    <a:pt x="10077907" y="0"/>
                  </a:moveTo>
                  <a:lnTo>
                    <a:pt x="10065550" y="0"/>
                  </a:lnTo>
                  <a:lnTo>
                    <a:pt x="10065550" y="107784"/>
                  </a:lnTo>
                  <a:lnTo>
                    <a:pt x="10077907" y="107784"/>
                  </a:lnTo>
                  <a:lnTo>
                    <a:pt x="10077907" y="0"/>
                  </a:lnTo>
                  <a:close/>
                </a:path>
                <a:path w="10733405" h="107950">
                  <a:moveTo>
                    <a:pt x="10304513" y="43116"/>
                  </a:moveTo>
                  <a:lnTo>
                    <a:pt x="10292169" y="43116"/>
                  </a:lnTo>
                  <a:lnTo>
                    <a:pt x="10292169" y="107784"/>
                  </a:lnTo>
                  <a:lnTo>
                    <a:pt x="10304513" y="107784"/>
                  </a:lnTo>
                  <a:lnTo>
                    <a:pt x="10304513" y="43116"/>
                  </a:lnTo>
                  <a:close/>
                </a:path>
                <a:path w="10733405" h="107950">
                  <a:moveTo>
                    <a:pt x="10505656" y="0"/>
                  </a:moveTo>
                  <a:lnTo>
                    <a:pt x="10493311" y="0"/>
                  </a:lnTo>
                  <a:lnTo>
                    <a:pt x="10493311" y="107784"/>
                  </a:lnTo>
                  <a:lnTo>
                    <a:pt x="10505656" y="107784"/>
                  </a:lnTo>
                  <a:lnTo>
                    <a:pt x="10505656" y="0"/>
                  </a:lnTo>
                  <a:close/>
                </a:path>
                <a:path w="10733405" h="107950">
                  <a:moveTo>
                    <a:pt x="10733342" y="43116"/>
                  </a:moveTo>
                  <a:lnTo>
                    <a:pt x="10720997" y="43116"/>
                  </a:lnTo>
                  <a:lnTo>
                    <a:pt x="10720997" y="107784"/>
                  </a:lnTo>
                  <a:lnTo>
                    <a:pt x="10733342" y="107784"/>
                  </a:lnTo>
                  <a:lnTo>
                    <a:pt x="10733342" y="43116"/>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0" name="object 10"/>
            <p:cNvPicPr/>
            <p:nvPr/>
          </p:nvPicPr>
          <p:blipFill>
            <a:blip r:embed="rId2" cstate="print"/>
            <a:stretch>
              <a:fillRect/>
            </a:stretch>
          </p:blipFill>
          <p:spPr>
            <a:xfrm>
              <a:off x="3667003" y="5989914"/>
              <a:ext cx="320286" cy="1401228"/>
            </a:xfrm>
            <a:prstGeom prst="rect">
              <a:avLst/>
            </a:prstGeom>
          </p:spPr>
        </p:pic>
        <p:pic>
          <p:nvPicPr>
            <p:cNvPr id="11" name="object 11"/>
            <p:cNvPicPr/>
            <p:nvPr/>
          </p:nvPicPr>
          <p:blipFill>
            <a:blip r:embed="rId3" cstate="print"/>
            <a:stretch>
              <a:fillRect/>
            </a:stretch>
          </p:blipFill>
          <p:spPr>
            <a:xfrm>
              <a:off x="4095248" y="5989914"/>
              <a:ext cx="320315" cy="1401228"/>
            </a:xfrm>
            <a:prstGeom prst="rect">
              <a:avLst/>
            </a:prstGeom>
          </p:spPr>
        </p:pic>
        <p:sp>
          <p:nvSpPr>
            <p:cNvPr id="12" name="object 12"/>
            <p:cNvSpPr/>
            <p:nvPr/>
          </p:nvSpPr>
          <p:spPr>
            <a:xfrm>
              <a:off x="4612530" y="6299286"/>
              <a:ext cx="226695" cy="263525"/>
            </a:xfrm>
            <a:custGeom>
              <a:avLst/>
              <a:gdLst/>
              <a:ahLst/>
              <a:cxnLst/>
              <a:rect l="l" t="t" r="r" b="b"/>
              <a:pathLst>
                <a:path w="226695" h="263525">
                  <a:moveTo>
                    <a:pt x="176313" y="0"/>
                  </a:moveTo>
                  <a:lnTo>
                    <a:pt x="167161" y="1737"/>
                  </a:lnTo>
                  <a:lnTo>
                    <a:pt x="0" y="228629"/>
                  </a:lnTo>
                  <a:lnTo>
                    <a:pt x="1958" y="236610"/>
                  </a:lnTo>
                  <a:lnTo>
                    <a:pt x="49813" y="263424"/>
                  </a:lnTo>
                  <a:lnTo>
                    <a:pt x="58979" y="261686"/>
                  </a:lnTo>
                  <a:lnTo>
                    <a:pt x="221746" y="40779"/>
                  </a:lnTo>
                  <a:lnTo>
                    <a:pt x="226170" y="34779"/>
                  </a:lnTo>
                  <a:lnTo>
                    <a:pt x="224168" y="26813"/>
                  </a:lnTo>
                  <a:lnTo>
                    <a:pt x="176313"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 name="object 13"/>
            <p:cNvSpPr/>
            <p:nvPr/>
          </p:nvSpPr>
          <p:spPr>
            <a:xfrm>
              <a:off x="4610100" y="6291458"/>
              <a:ext cx="233679" cy="273685"/>
            </a:xfrm>
            <a:custGeom>
              <a:avLst/>
              <a:gdLst/>
              <a:ahLst/>
              <a:cxnLst/>
              <a:rect l="l" t="t" r="r" b="b"/>
              <a:pathLst>
                <a:path w="233679" h="273684">
                  <a:moveTo>
                    <a:pt x="233349" y="31254"/>
                  </a:moveTo>
                  <a:lnTo>
                    <a:pt x="232168" y="26466"/>
                  </a:lnTo>
                  <a:lnTo>
                    <a:pt x="222707" y="21170"/>
                  </a:lnTo>
                  <a:lnTo>
                    <a:pt x="222707" y="47802"/>
                  </a:lnTo>
                  <a:lnTo>
                    <a:pt x="222097" y="47498"/>
                  </a:lnTo>
                  <a:lnTo>
                    <a:pt x="220573" y="46596"/>
                  </a:lnTo>
                  <a:lnTo>
                    <a:pt x="222707" y="47802"/>
                  </a:lnTo>
                  <a:lnTo>
                    <a:pt x="222707" y="21170"/>
                  </a:lnTo>
                  <a:lnTo>
                    <a:pt x="221830" y="20675"/>
                  </a:lnTo>
                  <a:lnTo>
                    <a:pt x="221830" y="42214"/>
                  </a:lnTo>
                  <a:lnTo>
                    <a:pt x="220357" y="46596"/>
                  </a:lnTo>
                  <a:lnTo>
                    <a:pt x="69354" y="251536"/>
                  </a:lnTo>
                  <a:lnTo>
                    <a:pt x="59982" y="264147"/>
                  </a:lnTo>
                  <a:lnTo>
                    <a:pt x="56603" y="265620"/>
                  </a:lnTo>
                  <a:lnTo>
                    <a:pt x="53568" y="265620"/>
                  </a:lnTo>
                  <a:lnTo>
                    <a:pt x="47764" y="264147"/>
                  </a:lnTo>
                  <a:lnTo>
                    <a:pt x="10541" y="243293"/>
                  </a:lnTo>
                  <a:lnTo>
                    <a:pt x="8864" y="240398"/>
                  </a:lnTo>
                  <a:lnTo>
                    <a:pt x="8864" y="237401"/>
                  </a:lnTo>
                  <a:lnTo>
                    <a:pt x="10490" y="232625"/>
                  </a:lnTo>
                  <a:lnTo>
                    <a:pt x="12065" y="230466"/>
                  </a:lnTo>
                  <a:lnTo>
                    <a:pt x="13614" y="228371"/>
                  </a:lnTo>
                  <a:lnTo>
                    <a:pt x="168897" y="17640"/>
                  </a:lnTo>
                  <a:lnTo>
                    <a:pt x="170865" y="14947"/>
                  </a:lnTo>
                  <a:lnTo>
                    <a:pt x="172681" y="14147"/>
                  </a:lnTo>
                  <a:lnTo>
                    <a:pt x="173164" y="16002"/>
                  </a:lnTo>
                  <a:lnTo>
                    <a:pt x="220395" y="42481"/>
                  </a:lnTo>
                  <a:lnTo>
                    <a:pt x="221830" y="42214"/>
                  </a:lnTo>
                  <a:lnTo>
                    <a:pt x="221830" y="20675"/>
                  </a:lnTo>
                  <a:lnTo>
                    <a:pt x="184950" y="0"/>
                  </a:lnTo>
                  <a:lnTo>
                    <a:pt x="179463" y="1054"/>
                  </a:lnTo>
                  <a:lnTo>
                    <a:pt x="175996" y="5740"/>
                  </a:lnTo>
                  <a:lnTo>
                    <a:pt x="171259" y="5740"/>
                  </a:lnTo>
                  <a:lnTo>
                    <a:pt x="165049" y="8483"/>
                  </a:lnTo>
                  <a:lnTo>
                    <a:pt x="3060" y="228371"/>
                  </a:lnTo>
                  <a:lnTo>
                    <a:pt x="927" y="231114"/>
                  </a:lnTo>
                  <a:lnTo>
                    <a:pt x="0" y="234340"/>
                  </a:lnTo>
                  <a:lnTo>
                    <a:pt x="0" y="242912"/>
                  </a:lnTo>
                  <a:lnTo>
                    <a:pt x="3111" y="248335"/>
                  </a:lnTo>
                  <a:lnTo>
                    <a:pt x="46113" y="272440"/>
                  </a:lnTo>
                  <a:lnTo>
                    <a:pt x="49733" y="273304"/>
                  </a:lnTo>
                  <a:lnTo>
                    <a:pt x="59613" y="273304"/>
                  </a:lnTo>
                  <a:lnTo>
                    <a:pt x="65849" y="270598"/>
                  </a:lnTo>
                  <a:lnTo>
                    <a:pt x="69545" y="265620"/>
                  </a:lnTo>
                  <a:lnTo>
                    <a:pt x="227838" y="50774"/>
                  </a:lnTo>
                  <a:lnTo>
                    <a:pt x="224370" y="48729"/>
                  </a:lnTo>
                  <a:lnTo>
                    <a:pt x="227939" y="50622"/>
                  </a:lnTo>
                  <a:lnTo>
                    <a:pt x="229882" y="47853"/>
                  </a:lnTo>
                  <a:lnTo>
                    <a:pt x="230289" y="46596"/>
                  </a:lnTo>
                  <a:lnTo>
                    <a:pt x="230898" y="44754"/>
                  </a:lnTo>
                  <a:lnTo>
                    <a:pt x="230898" y="36144"/>
                  </a:lnTo>
                  <a:lnTo>
                    <a:pt x="230403" y="35293"/>
                  </a:lnTo>
                  <a:lnTo>
                    <a:pt x="230733" y="34848"/>
                  </a:lnTo>
                  <a:lnTo>
                    <a:pt x="233349"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4" name="object 14"/>
            <p:cNvPicPr/>
            <p:nvPr/>
          </p:nvPicPr>
          <p:blipFill>
            <a:blip r:embed="rId4" cstate="print"/>
            <a:stretch>
              <a:fillRect/>
            </a:stretch>
          </p:blipFill>
          <p:spPr>
            <a:xfrm>
              <a:off x="4523177" y="6528594"/>
              <a:ext cx="147777" cy="132748"/>
            </a:xfrm>
            <a:prstGeom prst="rect">
              <a:avLst/>
            </a:prstGeom>
          </p:spPr>
        </p:pic>
        <p:sp>
          <p:nvSpPr>
            <p:cNvPr id="15" name="object 15"/>
            <p:cNvSpPr/>
            <p:nvPr/>
          </p:nvSpPr>
          <p:spPr>
            <a:xfrm>
              <a:off x="5040430" y="6299286"/>
              <a:ext cx="226695" cy="263525"/>
            </a:xfrm>
            <a:custGeom>
              <a:avLst/>
              <a:gdLst/>
              <a:ahLst/>
              <a:cxnLst/>
              <a:rect l="l" t="t" r="r" b="b"/>
              <a:pathLst>
                <a:path w="226695" h="263525">
                  <a:moveTo>
                    <a:pt x="176342" y="0"/>
                  </a:moveTo>
                  <a:lnTo>
                    <a:pt x="167191" y="1737"/>
                  </a:lnTo>
                  <a:lnTo>
                    <a:pt x="0" y="228629"/>
                  </a:lnTo>
                  <a:lnTo>
                    <a:pt x="1987" y="236610"/>
                  </a:lnTo>
                  <a:lnTo>
                    <a:pt x="49842" y="263424"/>
                  </a:lnTo>
                  <a:lnTo>
                    <a:pt x="59001" y="261686"/>
                  </a:lnTo>
                  <a:lnTo>
                    <a:pt x="221775" y="40779"/>
                  </a:lnTo>
                  <a:lnTo>
                    <a:pt x="226163" y="34779"/>
                  </a:lnTo>
                  <a:lnTo>
                    <a:pt x="224168" y="26813"/>
                  </a:lnTo>
                  <a:lnTo>
                    <a:pt x="17634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 name="object 16"/>
            <p:cNvSpPr/>
            <p:nvPr/>
          </p:nvSpPr>
          <p:spPr>
            <a:xfrm>
              <a:off x="5037988" y="6291458"/>
              <a:ext cx="233679" cy="273685"/>
            </a:xfrm>
            <a:custGeom>
              <a:avLst/>
              <a:gdLst/>
              <a:ahLst/>
              <a:cxnLst/>
              <a:rect l="l" t="t" r="r" b="b"/>
              <a:pathLst>
                <a:path w="233679" h="273684">
                  <a:moveTo>
                    <a:pt x="233387" y="31254"/>
                  </a:moveTo>
                  <a:lnTo>
                    <a:pt x="232206" y="26466"/>
                  </a:lnTo>
                  <a:lnTo>
                    <a:pt x="222758" y="21170"/>
                  </a:lnTo>
                  <a:lnTo>
                    <a:pt x="222758" y="47815"/>
                  </a:lnTo>
                  <a:lnTo>
                    <a:pt x="222224" y="47536"/>
                  </a:lnTo>
                  <a:lnTo>
                    <a:pt x="220599" y="46583"/>
                  </a:lnTo>
                  <a:lnTo>
                    <a:pt x="222758" y="47815"/>
                  </a:lnTo>
                  <a:lnTo>
                    <a:pt x="222758" y="21170"/>
                  </a:lnTo>
                  <a:lnTo>
                    <a:pt x="221881" y="20688"/>
                  </a:lnTo>
                  <a:lnTo>
                    <a:pt x="221881" y="42202"/>
                  </a:lnTo>
                  <a:lnTo>
                    <a:pt x="220421" y="46583"/>
                  </a:lnTo>
                  <a:lnTo>
                    <a:pt x="219443" y="47866"/>
                  </a:lnTo>
                  <a:lnTo>
                    <a:pt x="60020" y="264147"/>
                  </a:lnTo>
                  <a:lnTo>
                    <a:pt x="56642" y="265620"/>
                  </a:lnTo>
                  <a:lnTo>
                    <a:pt x="53619" y="265620"/>
                  </a:lnTo>
                  <a:lnTo>
                    <a:pt x="47802" y="264147"/>
                  </a:lnTo>
                  <a:lnTo>
                    <a:pt x="10553" y="243293"/>
                  </a:lnTo>
                  <a:lnTo>
                    <a:pt x="8864" y="240385"/>
                  </a:lnTo>
                  <a:lnTo>
                    <a:pt x="8864" y="237401"/>
                  </a:lnTo>
                  <a:lnTo>
                    <a:pt x="10490" y="232638"/>
                  </a:lnTo>
                  <a:lnTo>
                    <a:pt x="12090" y="230466"/>
                  </a:lnTo>
                  <a:lnTo>
                    <a:pt x="13639" y="228371"/>
                  </a:lnTo>
                  <a:lnTo>
                    <a:pt x="168922" y="17640"/>
                  </a:lnTo>
                  <a:lnTo>
                    <a:pt x="170891" y="14947"/>
                  </a:lnTo>
                  <a:lnTo>
                    <a:pt x="172732" y="14147"/>
                  </a:lnTo>
                  <a:lnTo>
                    <a:pt x="173215" y="16002"/>
                  </a:lnTo>
                  <a:lnTo>
                    <a:pt x="220395" y="42481"/>
                  </a:lnTo>
                  <a:lnTo>
                    <a:pt x="221881" y="42202"/>
                  </a:lnTo>
                  <a:lnTo>
                    <a:pt x="221881" y="20688"/>
                  </a:lnTo>
                  <a:lnTo>
                    <a:pt x="184988" y="0"/>
                  </a:lnTo>
                  <a:lnTo>
                    <a:pt x="179501" y="1054"/>
                  </a:lnTo>
                  <a:lnTo>
                    <a:pt x="176034" y="5740"/>
                  </a:lnTo>
                  <a:lnTo>
                    <a:pt x="171297" y="5740"/>
                  </a:lnTo>
                  <a:lnTo>
                    <a:pt x="165087" y="8483"/>
                  </a:lnTo>
                  <a:lnTo>
                    <a:pt x="3111" y="228371"/>
                  </a:lnTo>
                  <a:lnTo>
                    <a:pt x="939" y="231114"/>
                  </a:lnTo>
                  <a:lnTo>
                    <a:pt x="0" y="234340"/>
                  </a:lnTo>
                  <a:lnTo>
                    <a:pt x="0" y="242938"/>
                  </a:lnTo>
                  <a:lnTo>
                    <a:pt x="3187" y="248335"/>
                  </a:lnTo>
                  <a:lnTo>
                    <a:pt x="46151" y="272440"/>
                  </a:lnTo>
                  <a:lnTo>
                    <a:pt x="49771" y="273304"/>
                  </a:lnTo>
                  <a:lnTo>
                    <a:pt x="59639" y="273304"/>
                  </a:lnTo>
                  <a:lnTo>
                    <a:pt x="65849" y="270598"/>
                  </a:lnTo>
                  <a:lnTo>
                    <a:pt x="69545" y="265620"/>
                  </a:lnTo>
                  <a:lnTo>
                    <a:pt x="227330" y="51523"/>
                  </a:lnTo>
                  <a:lnTo>
                    <a:pt x="227926" y="50698"/>
                  </a:lnTo>
                  <a:lnTo>
                    <a:pt x="224510" y="48793"/>
                  </a:lnTo>
                  <a:lnTo>
                    <a:pt x="227965" y="50647"/>
                  </a:lnTo>
                  <a:lnTo>
                    <a:pt x="229920" y="47866"/>
                  </a:lnTo>
                  <a:lnTo>
                    <a:pt x="230339" y="46583"/>
                  </a:lnTo>
                  <a:lnTo>
                    <a:pt x="230936" y="44754"/>
                  </a:lnTo>
                  <a:lnTo>
                    <a:pt x="230936" y="36144"/>
                  </a:lnTo>
                  <a:lnTo>
                    <a:pt x="230428" y="35293"/>
                  </a:lnTo>
                  <a:lnTo>
                    <a:pt x="230759" y="34848"/>
                  </a:lnTo>
                  <a:lnTo>
                    <a:pt x="233387"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7" name="object 17"/>
            <p:cNvPicPr/>
            <p:nvPr/>
          </p:nvPicPr>
          <p:blipFill>
            <a:blip r:embed="rId5" cstate="print"/>
            <a:stretch>
              <a:fillRect/>
            </a:stretch>
          </p:blipFill>
          <p:spPr>
            <a:xfrm>
              <a:off x="4951098" y="6528594"/>
              <a:ext cx="147784" cy="132748"/>
            </a:xfrm>
            <a:prstGeom prst="rect">
              <a:avLst/>
            </a:prstGeom>
          </p:spPr>
        </p:pic>
        <p:sp>
          <p:nvSpPr>
            <p:cNvPr id="18" name="object 18"/>
            <p:cNvSpPr/>
            <p:nvPr/>
          </p:nvSpPr>
          <p:spPr>
            <a:xfrm>
              <a:off x="5468352" y="6299286"/>
              <a:ext cx="226695" cy="263525"/>
            </a:xfrm>
            <a:custGeom>
              <a:avLst/>
              <a:gdLst/>
              <a:ahLst/>
              <a:cxnLst/>
              <a:rect l="l" t="t" r="r" b="b"/>
              <a:pathLst>
                <a:path w="226695" h="263525">
                  <a:moveTo>
                    <a:pt x="176349" y="0"/>
                  </a:moveTo>
                  <a:lnTo>
                    <a:pt x="167191" y="1737"/>
                  </a:lnTo>
                  <a:lnTo>
                    <a:pt x="0" y="228629"/>
                  </a:lnTo>
                  <a:lnTo>
                    <a:pt x="1995" y="236610"/>
                  </a:lnTo>
                  <a:lnTo>
                    <a:pt x="49850" y="263424"/>
                  </a:lnTo>
                  <a:lnTo>
                    <a:pt x="58979" y="261686"/>
                  </a:lnTo>
                  <a:lnTo>
                    <a:pt x="221746" y="40779"/>
                  </a:lnTo>
                  <a:lnTo>
                    <a:pt x="226170" y="34779"/>
                  </a:lnTo>
                  <a:lnTo>
                    <a:pt x="224175" y="26813"/>
                  </a:lnTo>
                  <a:lnTo>
                    <a:pt x="176349"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object 19"/>
            <p:cNvSpPr/>
            <p:nvPr/>
          </p:nvSpPr>
          <p:spPr>
            <a:xfrm>
              <a:off x="5465927" y="6291458"/>
              <a:ext cx="233679" cy="273685"/>
            </a:xfrm>
            <a:custGeom>
              <a:avLst/>
              <a:gdLst/>
              <a:ahLst/>
              <a:cxnLst/>
              <a:rect l="l" t="t" r="r" b="b"/>
              <a:pathLst>
                <a:path w="233679" h="273684">
                  <a:moveTo>
                    <a:pt x="233375" y="31254"/>
                  </a:moveTo>
                  <a:lnTo>
                    <a:pt x="232194" y="26466"/>
                  </a:lnTo>
                  <a:lnTo>
                    <a:pt x="222783" y="21196"/>
                  </a:lnTo>
                  <a:lnTo>
                    <a:pt x="222783" y="47853"/>
                  </a:lnTo>
                  <a:lnTo>
                    <a:pt x="222161" y="47536"/>
                  </a:lnTo>
                  <a:lnTo>
                    <a:pt x="220560" y="46596"/>
                  </a:lnTo>
                  <a:lnTo>
                    <a:pt x="222783" y="47853"/>
                  </a:lnTo>
                  <a:lnTo>
                    <a:pt x="222783" y="21196"/>
                  </a:lnTo>
                  <a:lnTo>
                    <a:pt x="221830" y="20662"/>
                  </a:lnTo>
                  <a:lnTo>
                    <a:pt x="221830" y="42202"/>
                  </a:lnTo>
                  <a:lnTo>
                    <a:pt x="220345" y="46596"/>
                  </a:lnTo>
                  <a:lnTo>
                    <a:pt x="62052" y="261429"/>
                  </a:lnTo>
                  <a:lnTo>
                    <a:pt x="60007" y="264147"/>
                  </a:lnTo>
                  <a:lnTo>
                    <a:pt x="56616" y="265620"/>
                  </a:lnTo>
                  <a:lnTo>
                    <a:pt x="53594" y="265620"/>
                  </a:lnTo>
                  <a:lnTo>
                    <a:pt x="47790" y="264147"/>
                  </a:lnTo>
                  <a:lnTo>
                    <a:pt x="10528" y="243293"/>
                  </a:lnTo>
                  <a:lnTo>
                    <a:pt x="8864" y="240385"/>
                  </a:lnTo>
                  <a:lnTo>
                    <a:pt x="8864" y="237401"/>
                  </a:lnTo>
                  <a:lnTo>
                    <a:pt x="10477" y="232638"/>
                  </a:lnTo>
                  <a:lnTo>
                    <a:pt x="12077" y="230466"/>
                  </a:lnTo>
                  <a:lnTo>
                    <a:pt x="13627" y="228371"/>
                  </a:lnTo>
                  <a:lnTo>
                    <a:pt x="168922" y="17640"/>
                  </a:lnTo>
                  <a:lnTo>
                    <a:pt x="170878" y="14947"/>
                  </a:lnTo>
                  <a:lnTo>
                    <a:pt x="172694" y="14160"/>
                  </a:lnTo>
                  <a:lnTo>
                    <a:pt x="173164" y="16002"/>
                  </a:lnTo>
                  <a:lnTo>
                    <a:pt x="220383" y="42481"/>
                  </a:lnTo>
                  <a:lnTo>
                    <a:pt x="221830" y="42202"/>
                  </a:lnTo>
                  <a:lnTo>
                    <a:pt x="221830" y="20662"/>
                  </a:lnTo>
                  <a:lnTo>
                    <a:pt x="184975" y="0"/>
                  </a:lnTo>
                  <a:lnTo>
                    <a:pt x="179489" y="1054"/>
                  </a:lnTo>
                  <a:lnTo>
                    <a:pt x="176022" y="5740"/>
                  </a:lnTo>
                  <a:lnTo>
                    <a:pt x="171284" y="5740"/>
                  </a:lnTo>
                  <a:lnTo>
                    <a:pt x="165087" y="8483"/>
                  </a:lnTo>
                  <a:lnTo>
                    <a:pt x="3098" y="228371"/>
                  </a:lnTo>
                  <a:lnTo>
                    <a:pt x="914" y="231114"/>
                  </a:lnTo>
                  <a:lnTo>
                    <a:pt x="0" y="234340"/>
                  </a:lnTo>
                  <a:lnTo>
                    <a:pt x="0" y="242938"/>
                  </a:lnTo>
                  <a:lnTo>
                    <a:pt x="3175" y="248335"/>
                  </a:lnTo>
                  <a:lnTo>
                    <a:pt x="46139" y="272440"/>
                  </a:lnTo>
                  <a:lnTo>
                    <a:pt x="49758" y="273304"/>
                  </a:lnTo>
                  <a:lnTo>
                    <a:pt x="59626" y="273304"/>
                  </a:lnTo>
                  <a:lnTo>
                    <a:pt x="65836" y="270598"/>
                  </a:lnTo>
                  <a:lnTo>
                    <a:pt x="69545" y="265620"/>
                  </a:lnTo>
                  <a:lnTo>
                    <a:pt x="227825" y="50787"/>
                  </a:lnTo>
                  <a:lnTo>
                    <a:pt x="224167" y="48628"/>
                  </a:lnTo>
                  <a:lnTo>
                    <a:pt x="227939" y="50622"/>
                  </a:lnTo>
                  <a:lnTo>
                    <a:pt x="229882" y="47853"/>
                  </a:lnTo>
                  <a:lnTo>
                    <a:pt x="230289" y="46596"/>
                  </a:lnTo>
                  <a:lnTo>
                    <a:pt x="230898" y="44754"/>
                  </a:lnTo>
                  <a:lnTo>
                    <a:pt x="230898" y="36144"/>
                  </a:lnTo>
                  <a:lnTo>
                    <a:pt x="230390" y="35280"/>
                  </a:lnTo>
                  <a:lnTo>
                    <a:pt x="230720" y="34848"/>
                  </a:lnTo>
                  <a:lnTo>
                    <a:pt x="233375"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20" name="object 20"/>
            <p:cNvPicPr/>
            <p:nvPr/>
          </p:nvPicPr>
          <p:blipFill>
            <a:blip r:embed="rId6" cstate="print"/>
            <a:stretch>
              <a:fillRect/>
            </a:stretch>
          </p:blipFill>
          <p:spPr>
            <a:xfrm>
              <a:off x="5378996" y="6528594"/>
              <a:ext cx="147815" cy="132748"/>
            </a:xfrm>
            <a:prstGeom prst="rect">
              <a:avLst/>
            </a:prstGeom>
          </p:spPr>
        </p:pic>
        <p:sp>
          <p:nvSpPr>
            <p:cNvPr id="21" name="object 21"/>
            <p:cNvSpPr/>
            <p:nvPr/>
          </p:nvSpPr>
          <p:spPr>
            <a:xfrm>
              <a:off x="5896280" y="6299286"/>
              <a:ext cx="226695" cy="263525"/>
            </a:xfrm>
            <a:custGeom>
              <a:avLst/>
              <a:gdLst/>
              <a:ahLst/>
              <a:cxnLst/>
              <a:rect l="l" t="t" r="r" b="b"/>
              <a:pathLst>
                <a:path w="226695" h="263525">
                  <a:moveTo>
                    <a:pt x="176342" y="0"/>
                  </a:moveTo>
                  <a:lnTo>
                    <a:pt x="167191" y="1737"/>
                  </a:lnTo>
                  <a:lnTo>
                    <a:pt x="0" y="228629"/>
                  </a:lnTo>
                  <a:lnTo>
                    <a:pt x="1987" y="236610"/>
                  </a:lnTo>
                  <a:lnTo>
                    <a:pt x="49813" y="263424"/>
                  </a:lnTo>
                  <a:lnTo>
                    <a:pt x="58979" y="261686"/>
                  </a:lnTo>
                  <a:lnTo>
                    <a:pt x="221746" y="40779"/>
                  </a:lnTo>
                  <a:lnTo>
                    <a:pt x="226163" y="34779"/>
                  </a:lnTo>
                  <a:lnTo>
                    <a:pt x="224168" y="26813"/>
                  </a:lnTo>
                  <a:lnTo>
                    <a:pt x="17634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 name="object 22"/>
            <p:cNvSpPr/>
            <p:nvPr/>
          </p:nvSpPr>
          <p:spPr>
            <a:xfrm>
              <a:off x="5893854" y="6291458"/>
              <a:ext cx="233679" cy="273685"/>
            </a:xfrm>
            <a:custGeom>
              <a:avLst/>
              <a:gdLst/>
              <a:ahLst/>
              <a:cxnLst/>
              <a:rect l="l" t="t" r="r" b="b"/>
              <a:pathLst>
                <a:path w="233679" h="273684">
                  <a:moveTo>
                    <a:pt x="233375" y="31254"/>
                  </a:moveTo>
                  <a:lnTo>
                    <a:pt x="232194" y="26466"/>
                  </a:lnTo>
                  <a:lnTo>
                    <a:pt x="222808" y="21209"/>
                  </a:lnTo>
                  <a:lnTo>
                    <a:pt x="222808" y="47853"/>
                  </a:lnTo>
                  <a:lnTo>
                    <a:pt x="222161" y="47536"/>
                  </a:lnTo>
                  <a:lnTo>
                    <a:pt x="220573" y="46596"/>
                  </a:lnTo>
                  <a:lnTo>
                    <a:pt x="222808" y="47853"/>
                  </a:lnTo>
                  <a:lnTo>
                    <a:pt x="222808" y="21209"/>
                  </a:lnTo>
                  <a:lnTo>
                    <a:pt x="221830" y="20662"/>
                  </a:lnTo>
                  <a:lnTo>
                    <a:pt x="221830" y="42202"/>
                  </a:lnTo>
                  <a:lnTo>
                    <a:pt x="220357" y="46596"/>
                  </a:lnTo>
                  <a:lnTo>
                    <a:pt x="71704" y="248335"/>
                  </a:lnTo>
                  <a:lnTo>
                    <a:pt x="59944" y="264160"/>
                  </a:lnTo>
                  <a:lnTo>
                    <a:pt x="56591" y="265620"/>
                  </a:lnTo>
                  <a:lnTo>
                    <a:pt x="53568" y="265620"/>
                  </a:lnTo>
                  <a:lnTo>
                    <a:pt x="47790" y="264160"/>
                  </a:lnTo>
                  <a:lnTo>
                    <a:pt x="10528" y="243293"/>
                  </a:lnTo>
                  <a:lnTo>
                    <a:pt x="8864" y="240385"/>
                  </a:lnTo>
                  <a:lnTo>
                    <a:pt x="8864" y="237401"/>
                  </a:lnTo>
                  <a:lnTo>
                    <a:pt x="10477" y="232638"/>
                  </a:lnTo>
                  <a:lnTo>
                    <a:pt x="12077" y="230466"/>
                  </a:lnTo>
                  <a:lnTo>
                    <a:pt x="13627" y="228371"/>
                  </a:lnTo>
                  <a:lnTo>
                    <a:pt x="168922" y="17640"/>
                  </a:lnTo>
                  <a:lnTo>
                    <a:pt x="170878" y="14947"/>
                  </a:lnTo>
                  <a:lnTo>
                    <a:pt x="172694" y="14147"/>
                  </a:lnTo>
                  <a:lnTo>
                    <a:pt x="173164" y="16002"/>
                  </a:lnTo>
                  <a:lnTo>
                    <a:pt x="220383" y="42481"/>
                  </a:lnTo>
                  <a:lnTo>
                    <a:pt x="221830" y="42202"/>
                  </a:lnTo>
                  <a:lnTo>
                    <a:pt x="221830" y="20662"/>
                  </a:lnTo>
                  <a:lnTo>
                    <a:pt x="184975" y="0"/>
                  </a:lnTo>
                  <a:lnTo>
                    <a:pt x="179489" y="1054"/>
                  </a:lnTo>
                  <a:lnTo>
                    <a:pt x="176022" y="5740"/>
                  </a:lnTo>
                  <a:lnTo>
                    <a:pt x="171284" y="5740"/>
                  </a:lnTo>
                  <a:lnTo>
                    <a:pt x="165074" y="8483"/>
                  </a:lnTo>
                  <a:lnTo>
                    <a:pt x="3086" y="228371"/>
                  </a:lnTo>
                  <a:lnTo>
                    <a:pt x="914" y="231114"/>
                  </a:lnTo>
                  <a:lnTo>
                    <a:pt x="0" y="234340"/>
                  </a:lnTo>
                  <a:lnTo>
                    <a:pt x="0" y="242938"/>
                  </a:lnTo>
                  <a:lnTo>
                    <a:pt x="3162" y="248335"/>
                  </a:lnTo>
                  <a:lnTo>
                    <a:pt x="46113" y="272440"/>
                  </a:lnTo>
                  <a:lnTo>
                    <a:pt x="49733" y="273304"/>
                  </a:lnTo>
                  <a:lnTo>
                    <a:pt x="59601" y="273304"/>
                  </a:lnTo>
                  <a:lnTo>
                    <a:pt x="65836" y="270598"/>
                  </a:lnTo>
                  <a:lnTo>
                    <a:pt x="69532" y="265620"/>
                  </a:lnTo>
                  <a:lnTo>
                    <a:pt x="227838" y="50774"/>
                  </a:lnTo>
                  <a:lnTo>
                    <a:pt x="224205" y="48653"/>
                  </a:lnTo>
                  <a:lnTo>
                    <a:pt x="227939" y="50622"/>
                  </a:lnTo>
                  <a:lnTo>
                    <a:pt x="229882" y="47853"/>
                  </a:lnTo>
                  <a:lnTo>
                    <a:pt x="230289" y="46596"/>
                  </a:lnTo>
                  <a:lnTo>
                    <a:pt x="230898" y="44754"/>
                  </a:lnTo>
                  <a:lnTo>
                    <a:pt x="230898" y="36144"/>
                  </a:lnTo>
                  <a:lnTo>
                    <a:pt x="230390" y="35280"/>
                  </a:lnTo>
                  <a:lnTo>
                    <a:pt x="230720" y="34848"/>
                  </a:lnTo>
                  <a:lnTo>
                    <a:pt x="233375"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23" name="object 23"/>
            <p:cNvPicPr/>
            <p:nvPr/>
          </p:nvPicPr>
          <p:blipFill>
            <a:blip r:embed="rId7" cstate="print"/>
            <a:stretch>
              <a:fillRect/>
            </a:stretch>
          </p:blipFill>
          <p:spPr>
            <a:xfrm>
              <a:off x="5806925" y="6528594"/>
              <a:ext cx="147748" cy="132748"/>
            </a:xfrm>
            <a:prstGeom prst="rect">
              <a:avLst/>
            </a:prstGeom>
          </p:spPr>
        </p:pic>
        <p:sp>
          <p:nvSpPr>
            <p:cNvPr id="24" name="object 24"/>
            <p:cNvSpPr/>
            <p:nvPr/>
          </p:nvSpPr>
          <p:spPr>
            <a:xfrm>
              <a:off x="6324209" y="6299286"/>
              <a:ext cx="226695" cy="263525"/>
            </a:xfrm>
            <a:custGeom>
              <a:avLst/>
              <a:gdLst/>
              <a:ahLst/>
              <a:cxnLst/>
              <a:rect l="l" t="t" r="r" b="b"/>
              <a:pathLst>
                <a:path w="226695" h="263525">
                  <a:moveTo>
                    <a:pt x="176342" y="0"/>
                  </a:moveTo>
                  <a:lnTo>
                    <a:pt x="167191" y="1737"/>
                  </a:lnTo>
                  <a:lnTo>
                    <a:pt x="0" y="228629"/>
                  </a:lnTo>
                  <a:lnTo>
                    <a:pt x="1987" y="236610"/>
                  </a:lnTo>
                  <a:lnTo>
                    <a:pt x="49813" y="263424"/>
                  </a:lnTo>
                  <a:lnTo>
                    <a:pt x="58972" y="261686"/>
                  </a:lnTo>
                  <a:lnTo>
                    <a:pt x="221738" y="40779"/>
                  </a:lnTo>
                  <a:lnTo>
                    <a:pt x="226163" y="34779"/>
                  </a:lnTo>
                  <a:lnTo>
                    <a:pt x="224168" y="26813"/>
                  </a:lnTo>
                  <a:lnTo>
                    <a:pt x="17634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 name="object 25"/>
            <p:cNvSpPr/>
            <p:nvPr/>
          </p:nvSpPr>
          <p:spPr>
            <a:xfrm>
              <a:off x="6321768" y="6291458"/>
              <a:ext cx="233679" cy="273685"/>
            </a:xfrm>
            <a:custGeom>
              <a:avLst/>
              <a:gdLst/>
              <a:ahLst/>
              <a:cxnLst/>
              <a:rect l="l" t="t" r="r" b="b"/>
              <a:pathLst>
                <a:path w="233679" h="273684">
                  <a:moveTo>
                    <a:pt x="233387" y="31254"/>
                  </a:moveTo>
                  <a:lnTo>
                    <a:pt x="232168" y="26466"/>
                  </a:lnTo>
                  <a:lnTo>
                    <a:pt x="222796" y="21221"/>
                  </a:lnTo>
                  <a:lnTo>
                    <a:pt x="222796" y="47853"/>
                  </a:lnTo>
                  <a:lnTo>
                    <a:pt x="222173" y="47536"/>
                  </a:lnTo>
                  <a:lnTo>
                    <a:pt x="220573" y="46596"/>
                  </a:lnTo>
                  <a:lnTo>
                    <a:pt x="222796" y="47853"/>
                  </a:lnTo>
                  <a:lnTo>
                    <a:pt x="222796" y="21221"/>
                  </a:lnTo>
                  <a:lnTo>
                    <a:pt x="221830" y="20675"/>
                  </a:lnTo>
                  <a:lnTo>
                    <a:pt x="221830" y="42214"/>
                  </a:lnTo>
                  <a:lnTo>
                    <a:pt x="220357" y="46596"/>
                  </a:lnTo>
                  <a:lnTo>
                    <a:pt x="59982" y="264147"/>
                  </a:lnTo>
                  <a:lnTo>
                    <a:pt x="56603" y="265620"/>
                  </a:lnTo>
                  <a:lnTo>
                    <a:pt x="53581" y="265620"/>
                  </a:lnTo>
                  <a:lnTo>
                    <a:pt x="47777" y="264147"/>
                  </a:lnTo>
                  <a:lnTo>
                    <a:pt x="10541" y="243293"/>
                  </a:lnTo>
                  <a:lnTo>
                    <a:pt x="8864" y="240385"/>
                  </a:lnTo>
                  <a:lnTo>
                    <a:pt x="8864" y="237401"/>
                  </a:lnTo>
                  <a:lnTo>
                    <a:pt x="10490" y="232638"/>
                  </a:lnTo>
                  <a:lnTo>
                    <a:pt x="12090" y="230466"/>
                  </a:lnTo>
                  <a:lnTo>
                    <a:pt x="13639" y="228371"/>
                  </a:lnTo>
                  <a:lnTo>
                    <a:pt x="168922" y="17640"/>
                  </a:lnTo>
                  <a:lnTo>
                    <a:pt x="170891" y="14947"/>
                  </a:lnTo>
                  <a:lnTo>
                    <a:pt x="172707" y="14160"/>
                  </a:lnTo>
                  <a:lnTo>
                    <a:pt x="173177" y="16002"/>
                  </a:lnTo>
                  <a:lnTo>
                    <a:pt x="220395" y="42481"/>
                  </a:lnTo>
                  <a:lnTo>
                    <a:pt x="221830" y="42214"/>
                  </a:lnTo>
                  <a:lnTo>
                    <a:pt x="221830" y="20675"/>
                  </a:lnTo>
                  <a:lnTo>
                    <a:pt x="184988" y="0"/>
                  </a:lnTo>
                  <a:lnTo>
                    <a:pt x="179501" y="1054"/>
                  </a:lnTo>
                  <a:lnTo>
                    <a:pt x="176034" y="5740"/>
                  </a:lnTo>
                  <a:lnTo>
                    <a:pt x="171297" y="5740"/>
                  </a:lnTo>
                  <a:lnTo>
                    <a:pt x="165087" y="8483"/>
                  </a:lnTo>
                  <a:lnTo>
                    <a:pt x="3098" y="228371"/>
                  </a:lnTo>
                  <a:lnTo>
                    <a:pt x="927" y="231114"/>
                  </a:lnTo>
                  <a:lnTo>
                    <a:pt x="0" y="234340"/>
                  </a:lnTo>
                  <a:lnTo>
                    <a:pt x="0" y="242938"/>
                  </a:lnTo>
                  <a:lnTo>
                    <a:pt x="3175" y="248335"/>
                  </a:lnTo>
                  <a:lnTo>
                    <a:pt x="46126" y="272440"/>
                  </a:lnTo>
                  <a:lnTo>
                    <a:pt x="49733" y="273304"/>
                  </a:lnTo>
                  <a:lnTo>
                    <a:pt x="59613" y="273304"/>
                  </a:lnTo>
                  <a:lnTo>
                    <a:pt x="65849" y="270598"/>
                  </a:lnTo>
                  <a:lnTo>
                    <a:pt x="69545" y="265620"/>
                  </a:lnTo>
                  <a:lnTo>
                    <a:pt x="227850" y="50774"/>
                  </a:lnTo>
                  <a:lnTo>
                    <a:pt x="224218" y="48653"/>
                  </a:lnTo>
                  <a:lnTo>
                    <a:pt x="227952" y="50622"/>
                  </a:lnTo>
                  <a:lnTo>
                    <a:pt x="229895" y="47853"/>
                  </a:lnTo>
                  <a:lnTo>
                    <a:pt x="230301" y="46596"/>
                  </a:lnTo>
                  <a:lnTo>
                    <a:pt x="230898" y="44754"/>
                  </a:lnTo>
                  <a:lnTo>
                    <a:pt x="230898" y="36144"/>
                  </a:lnTo>
                  <a:lnTo>
                    <a:pt x="230403" y="35293"/>
                  </a:lnTo>
                  <a:lnTo>
                    <a:pt x="230733" y="34848"/>
                  </a:lnTo>
                  <a:lnTo>
                    <a:pt x="233387"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26" name="object 26"/>
            <p:cNvPicPr/>
            <p:nvPr/>
          </p:nvPicPr>
          <p:blipFill>
            <a:blip r:embed="rId8" cstate="print"/>
            <a:stretch>
              <a:fillRect/>
            </a:stretch>
          </p:blipFill>
          <p:spPr>
            <a:xfrm>
              <a:off x="6234846" y="6528594"/>
              <a:ext cx="147785" cy="132748"/>
            </a:xfrm>
            <a:prstGeom prst="rect">
              <a:avLst/>
            </a:prstGeom>
          </p:spPr>
        </p:pic>
        <p:sp>
          <p:nvSpPr>
            <p:cNvPr id="27" name="object 27"/>
            <p:cNvSpPr/>
            <p:nvPr/>
          </p:nvSpPr>
          <p:spPr>
            <a:xfrm>
              <a:off x="6752130" y="6299286"/>
              <a:ext cx="226695" cy="263525"/>
            </a:xfrm>
            <a:custGeom>
              <a:avLst/>
              <a:gdLst/>
              <a:ahLst/>
              <a:cxnLst/>
              <a:rect l="l" t="t" r="r" b="b"/>
              <a:pathLst>
                <a:path w="226695" h="263525">
                  <a:moveTo>
                    <a:pt x="176320" y="0"/>
                  </a:moveTo>
                  <a:lnTo>
                    <a:pt x="167191" y="1737"/>
                  </a:lnTo>
                  <a:lnTo>
                    <a:pt x="0" y="228629"/>
                  </a:lnTo>
                  <a:lnTo>
                    <a:pt x="1987" y="236610"/>
                  </a:lnTo>
                  <a:lnTo>
                    <a:pt x="49813" y="263424"/>
                  </a:lnTo>
                  <a:lnTo>
                    <a:pt x="58979" y="261686"/>
                  </a:lnTo>
                  <a:lnTo>
                    <a:pt x="221746" y="40779"/>
                  </a:lnTo>
                  <a:lnTo>
                    <a:pt x="226170" y="34779"/>
                  </a:lnTo>
                  <a:lnTo>
                    <a:pt x="224175" y="26813"/>
                  </a:lnTo>
                  <a:lnTo>
                    <a:pt x="17632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 name="object 28"/>
            <p:cNvSpPr/>
            <p:nvPr/>
          </p:nvSpPr>
          <p:spPr>
            <a:xfrm>
              <a:off x="6749707" y="6291458"/>
              <a:ext cx="233679" cy="273685"/>
            </a:xfrm>
            <a:custGeom>
              <a:avLst/>
              <a:gdLst/>
              <a:ahLst/>
              <a:cxnLst/>
              <a:rect l="l" t="t" r="r" b="b"/>
              <a:pathLst>
                <a:path w="233679" h="273684">
                  <a:moveTo>
                    <a:pt x="233375" y="31254"/>
                  </a:moveTo>
                  <a:lnTo>
                    <a:pt x="232168" y="26466"/>
                  </a:lnTo>
                  <a:lnTo>
                    <a:pt x="222783" y="21209"/>
                  </a:lnTo>
                  <a:lnTo>
                    <a:pt x="222783" y="47853"/>
                  </a:lnTo>
                  <a:lnTo>
                    <a:pt x="222161" y="47536"/>
                  </a:lnTo>
                  <a:lnTo>
                    <a:pt x="220560" y="46596"/>
                  </a:lnTo>
                  <a:lnTo>
                    <a:pt x="222783" y="47853"/>
                  </a:lnTo>
                  <a:lnTo>
                    <a:pt x="222783" y="21209"/>
                  </a:lnTo>
                  <a:lnTo>
                    <a:pt x="221818" y="20675"/>
                  </a:lnTo>
                  <a:lnTo>
                    <a:pt x="221818" y="42214"/>
                  </a:lnTo>
                  <a:lnTo>
                    <a:pt x="220345" y="46596"/>
                  </a:lnTo>
                  <a:lnTo>
                    <a:pt x="59969" y="264147"/>
                  </a:lnTo>
                  <a:lnTo>
                    <a:pt x="56591" y="265620"/>
                  </a:lnTo>
                  <a:lnTo>
                    <a:pt x="53568" y="265620"/>
                  </a:lnTo>
                  <a:lnTo>
                    <a:pt x="47764" y="264147"/>
                  </a:lnTo>
                  <a:lnTo>
                    <a:pt x="10528" y="243293"/>
                  </a:lnTo>
                  <a:lnTo>
                    <a:pt x="8864" y="240385"/>
                  </a:lnTo>
                  <a:lnTo>
                    <a:pt x="8864" y="237401"/>
                  </a:lnTo>
                  <a:lnTo>
                    <a:pt x="10477" y="232638"/>
                  </a:lnTo>
                  <a:lnTo>
                    <a:pt x="12077" y="230466"/>
                  </a:lnTo>
                  <a:lnTo>
                    <a:pt x="13627" y="228371"/>
                  </a:lnTo>
                  <a:lnTo>
                    <a:pt x="168910" y="17640"/>
                  </a:lnTo>
                  <a:lnTo>
                    <a:pt x="170878" y="14947"/>
                  </a:lnTo>
                  <a:lnTo>
                    <a:pt x="172694" y="14147"/>
                  </a:lnTo>
                  <a:lnTo>
                    <a:pt x="173164" y="16002"/>
                  </a:lnTo>
                  <a:lnTo>
                    <a:pt x="220383" y="42481"/>
                  </a:lnTo>
                  <a:lnTo>
                    <a:pt x="221818" y="42214"/>
                  </a:lnTo>
                  <a:lnTo>
                    <a:pt x="221818" y="20675"/>
                  </a:lnTo>
                  <a:lnTo>
                    <a:pt x="184937" y="0"/>
                  </a:lnTo>
                  <a:lnTo>
                    <a:pt x="179451" y="1054"/>
                  </a:lnTo>
                  <a:lnTo>
                    <a:pt x="175996" y="5740"/>
                  </a:lnTo>
                  <a:lnTo>
                    <a:pt x="171246" y="5740"/>
                  </a:lnTo>
                  <a:lnTo>
                    <a:pt x="165074" y="8483"/>
                  </a:lnTo>
                  <a:lnTo>
                    <a:pt x="3098" y="228371"/>
                  </a:lnTo>
                  <a:lnTo>
                    <a:pt x="914" y="231114"/>
                  </a:lnTo>
                  <a:lnTo>
                    <a:pt x="0" y="234340"/>
                  </a:lnTo>
                  <a:lnTo>
                    <a:pt x="0" y="242938"/>
                  </a:lnTo>
                  <a:lnTo>
                    <a:pt x="3162" y="248335"/>
                  </a:lnTo>
                  <a:lnTo>
                    <a:pt x="46113" y="272440"/>
                  </a:lnTo>
                  <a:lnTo>
                    <a:pt x="49720" y="273304"/>
                  </a:lnTo>
                  <a:lnTo>
                    <a:pt x="59601" y="273304"/>
                  </a:lnTo>
                  <a:lnTo>
                    <a:pt x="65836" y="270598"/>
                  </a:lnTo>
                  <a:lnTo>
                    <a:pt x="69532" y="265620"/>
                  </a:lnTo>
                  <a:lnTo>
                    <a:pt x="227825" y="50787"/>
                  </a:lnTo>
                  <a:lnTo>
                    <a:pt x="224167" y="48628"/>
                  </a:lnTo>
                  <a:lnTo>
                    <a:pt x="227939" y="50622"/>
                  </a:lnTo>
                  <a:lnTo>
                    <a:pt x="229882" y="47853"/>
                  </a:lnTo>
                  <a:lnTo>
                    <a:pt x="230289" y="46596"/>
                  </a:lnTo>
                  <a:lnTo>
                    <a:pt x="230886" y="44754"/>
                  </a:lnTo>
                  <a:lnTo>
                    <a:pt x="230886" y="36144"/>
                  </a:lnTo>
                  <a:lnTo>
                    <a:pt x="230390" y="35293"/>
                  </a:lnTo>
                  <a:lnTo>
                    <a:pt x="230720" y="34848"/>
                  </a:lnTo>
                  <a:lnTo>
                    <a:pt x="233375"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29" name="object 29"/>
            <p:cNvPicPr/>
            <p:nvPr/>
          </p:nvPicPr>
          <p:blipFill>
            <a:blip r:embed="rId9" cstate="print"/>
            <a:stretch>
              <a:fillRect/>
            </a:stretch>
          </p:blipFill>
          <p:spPr>
            <a:xfrm>
              <a:off x="6662774" y="6528594"/>
              <a:ext cx="147786" cy="132748"/>
            </a:xfrm>
            <a:prstGeom prst="rect">
              <a:avLst/>
            </a:prstGeom>
          </p:spPr>
        </p:pic>
        <p:sp>
          <p:nvSpPr>
            <p:cNvPr id="30" name="object 30"/>
            <p:cNvSpPr/>
            <p:nvPr/>
          </p:nvSpPr>
          <p:spPr>
            <a:xfrm>
              <a:off x="7180058" y="6299286"/>
              <a:ext cx="226695" cy="263525"/>
            </a:xfrm>
            <a:custGeom>
              <a:avLst/>
              <a:gdLst/>
              <a:ahLst/>
              <a:cxnLst/>
              <a:rect l="l" t="t" r="r" b="b"/>
              <a:pathLst>
                <a:path w="226695" h="263525">
                  <a:moveTo>
                    <a:pt x="176313" y="0"/>
                  </a:moveTo>
                  <a:lnTo>
                    <a:pt x="167161" y="1737"/>
                  </a:lnTo>
                  <a:lnTo>
                    <a:pt x="0" y="228629"/>
                  </a:lnTo>
                  <a:lnTo>
                    <a:pt x="1987" y="236610"/>
                  </a:lnTo>
                  <a:lnTo>
                    <a:pt x="49813" y="263424"/>
                  </a:lnTo>
                  <a:lnTo>
                    <a:pt x="58972" y="261686"/>
                  </a:lnTo>
                  <a:lnTo>
                    <a:pt x="221746" y="40779"/>
                  </a:lnTo>
                  <a:lnTo>
                    <a:pt x="226163" y="34779"/>
                  </a:lnTo>
                  <a:lnTo>
                    <a:pt x="224168" y="26813"/>
                  </a:lnTo>
                  <a:lnTo>
                    <a:pt x="176313"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 name="object 31"/>
            <p:cNvSpPr/>
            <p:nvPr/>
          </p:nvSpPr>
          <p:spPr>
            <a:xfrm>
              <a:off x="7177659" y="6291458"/>
              <a:ext cx="233679" cy="273685"/>
            </a:xfrm>
            <a:custGeom>
              <a:avLst/>
              <a:gdLst/>
              <a:ahLst/>
              <a:cxnLst/>
              <a:rect l="l" t="t" r="r" b="b"/>
              <a:pathLst>
                <a:path w="233679" h="273684">
                  <a:moveTo>
                    <a:pt x="233349" y="31254"/>
                  </a:moveTo>
                  <a:lnTo>
                    <a:pt x="232130" y="26466"/>
                  </a:lnTo>
                  <a:lnTo>
                    <a:pt x="222758" y="21221"/>
                  </a:lnTo>
                  <a:lnTo>
                    <a:pt x="222758" y="47853"/>
                  </a:lnTo>
                  <a:lnTo>
                    <a:pt x="222135" y="47536"/>
                  </a:lnTo>
                  <a:lnTo>
                    <a:pt x="220535" y="46596"/>
                  </a:lnTo>
                  <a:lnTo>
                    <a:pt x="222758" y="47853"/>
                  </a:lnTo>
                  <a:lnTo>
                    <a:pt x="222758" y="21221"/>
                  </a:lnTo>
                  <a:lnTo>
                    <a:pt x="221805" y="20688"/>
                  </a:lnTo>
                  <a:lnTo>
                    <a:pt x="221805" y="42202"/>
                  </a:lnTo>
                  <a:lnTo>
                    <a:pt x="220319" y="46596"/>
                  </a:lnTo>
                  <a:lnTo>
                    <a:pt x="69316" y="251536"/>
                  </a:lnTo>
                  <a:lnTo>
                    <a:pt x="59956" y="264147"/>
                  </a:lnTo>
                  <a:lnTo>
                    <a:pt x="56565" y="265620"/>
                  </a:lnTo>
                  <a:lnTo>
                    <a:pt x="53543" y="265620"/>
                  </a:lnTo>
                  <a:lnTo>
                    <a:pt x="47726" y="264147"/>
                  </a:lnTo>
                  <a:lnTo>
                    <a:pt x="10541" y="243306"/>
                  </a:lnTo>
                  <a:lnTo>
                    <a:pt x="8864" y="240398"/>
                  </a:lnTo>
                  <a:lnTo>
                    <a:pt x="8864" y="237426"/>
                  </a:lnTo>
                  <a:lnTo>
                    <a:pt x="10477" y="232625"/>
                  </a:lnTo>
                  <a:lnTo>
                    <a:pt x="12065" y="230466"/>
                  </a:lnTo>
                  <a:lnTo>
                    <a:pt x="13614" y="228371"/>
                  </a:lnTo>
                  <a:lnTo>
                    <a:pt x="170853" y="14947"/>
                  </a:lnTo>
                  <a:lnTo>
                    <a:pt x="172656" y="14147"/>
                  </a:lnTo>
                  <a:lnTo>
                    <a:pt x="173139" y="16002"/>
                  </a:lnTo>
                  <a:lnTo>
                    <a:pt x="220357" y="42481"/>
                  </a:lnTo>
                  <a:lnTo>
                    <a:pt x="221805" y="42202"/>
                  </a:lnTo>
                  <a:lnTo>
                    <a:pt x="221805" y="20688"/>
                  </a:lnTo>
                  <a:lnTo>
                    <a:pt x="184912" y="0"/>
                  </a:lnTo>
                  <a:lnTo>
                    <a:pt x="179438" y="1054"/>
                  </a:lnTo>
                  <a:lnTo>
                    <a:pt x="175971" y="5740"/>
                  </a:lnTo>
                  <a:lnTo>
                    <a:pt x="171221" y="5740"/>
                  </a:lnTo>
                  <a:lnTo>
                    <a:pt x="165049" y="8483"/>
                  </a:lnTo>
                  <a:lnTo>
                    <a:pt x="3060" y="228371"/>
                  </a:lnTo>
                  <a:lnTo>
                    <a:pt x="914" y="231140"/>
                  </a:lnTo>
                  <a:lnTo>
                    <a:pt x="0" y="234340"/>
                  </a:lnTo>
                  <a:lnTo>
                    <a:pt x="0" y="242912"/>
                  </a:lnTo>
                  <a:lnTo>
                    <a:pt x="3111" y="248323"/>
                  </a:lnTo>
                  <a:lnTo>
                    <a:pt x="46088" y="272440"/>
                  </a:lnTo>
                  <a:lnTo>
                    <a:pt x="49707" y="273304"/>
                  </a:lnTo>
                  <a:lnTo>
                    <a:pt x="59563" y="273304"/>
                  </a:lnTo>
                  <a:lnTo>
                    <a:pt x="65811" y="270598"/>
                  </a:lnTo>
                  <a:lnTo>
                    <a:pt x="69507" y="265620"/>
                  </a:lnTo>
                  <a:lnTo>
                    <a:pt x="227812" y="50774"/>
                  </a:lnTo>
                  <a:lnTo>
                    <a:pt x="223862" y="48463"/>
                  </a:lnTo>
                  <a:lnTo>
                    <a:pt x="224142" y="48615"/>
                  </a:lnTo>
                  <a:lnTo>
                    <a:pt x="227914" y="50622"/>
                  </a:lnTo>
                  <a:lnTo>
                    <a:pt x="229857" y="47853"/>
                  </a:lnTo>
                  <a:lnTo>
                    <a:pt x="230263" y="46596"/>
                  </a:lnTo>
                  <a:lnTo>
                    <a:pt x="230873" y="44754"/>
                  </a:lnTo>
                  <a:lnTo>
                    <a:pt x="230873" y="36144"/>
                  </a:lnTo>
                  <a:lnTo>
                    <a:pt x="230365" y="35280"/>
                  </a:lnTo>
                  <a:lnTo>
                    <a:pt x="230695" y="34848"/>
                  </a:lnTo>
                  <a:lnTo>
                    <a:pt x="233349"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32" name="object 32"/>
            <p:cNvPicPr/>
            <p:nvPr/>
          </p:nvPicPr>
          <p:blipFill>
            <a:blip r:embed="rId10" cstate="print"/>
            <a:stretch>
              <a:fillRect/>
            </a:stretch>
          </p:blipFill>
          <p:spPr>
            <a:xfrm>
              <a:off x="7090704" y="6528586"/>
              <a:ext cx="147778" cy="132756"/>
            </a:xfrm>
            <a:prstGeom prst="rect">
              <a:avLst/>
            </a:prstGeom>
          </p:spPr>
        </p:pic>
        <p:sp>
          <p:nvSpPr>
            <p:cNvPr id="33" name="object 33"/>
            <p:cNvSpPr/>
            <p:nvPr/>
          </p:nvSpPr>
          <p:spPr>
            <a:xfrm>
              <a:off x="8035620" y="6299286"/>
              <a:ext cx="226695" cy="263525"/>
            </a:xfrm>
            <a:custGeom>
              <a:avLst/>
              <a:gdLst/>
              <a:ahLst/>
              <a:cxnLst/>
              <a:rect l="l" t="t" r="r" b="b"/>
              <a:pathLst>
                <a:path w="226695" h="263525">
                  <a:moveTo>
                    <a:pt x="176342" y="0"/>
                  </a:moveTo>
                  <a:lnTo>
                    <a:pt x="167191" y="1737"/>
                  </a:lnTo>
                  <a:lnTo>
                    <a:pt x="0" y="228629"/>
                  </a:lnTo>
                  <a:lnTo>
                    <a:pt x="1987" y="236610"/>
                  </a:lnTo>
                  <a:lnTo>
                    <a:pt x="49813" y="263424"/>
                  </a:lnTo>
                  <a:lnTo>
                    <a:pt x="58979" y="261686"/>
                  </a:lnTo>
                  <a:lnTo>
                    <a:pt x="221746" y="40779"/>
                  </a:lnTo>
                  <a:lnTo>
                    <a:pt x="226163" y="34779"/>
                  </a:lnTo>
                  <a:lnTo>
                    <a:pt x="224168" y="26813"/>
                  </a:lnTo>
                  <a:lnTo>
                    <a:pt x="17634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4" name="object 34"/>
            <p:cNvSpPr/>
            <p:nvPr/>
          </p:nvSpPr>
          <p:spPr>
            <a:xfrm>
              <a:off x="8033194" y="6291458"/>
              <a:ext cx="233679" cy="273685"/>
            </a:xfrm>
            <a:custGeom>
              <a:avLst/>
              <a:gdLst/>
              <a:ahLst/>
              <a:cxnLst/>
              <a:rect l="l" t="t" r="r" b="b"/>
              <a:pathLst>
                <a:path w="233679" h="273684">
                  <a:moveTo>
                    <a:pt x="233375" y="31254"/>
                  </a:moveTo>
                  <a:lnTo>
                    <a:pt x="232194" y="26466"/>
                  </a:lnTo>
                  <a:lnTo>
                    <a:pt x="222808" y="21209"/>
                  </a:lnTo>
                  <a:lnTo>
                    <a:pt x="222808" y="47853"/>
                  </a:lnTo>
                  <a:lnTo>
                    <a:pt x="222161" y="47536"/>
                  </a:lnTo>
                  <a:lnTo>
                    <a:pt x="220573" y="46596"/>
                  </a:lnTo>
                  <a:lnTo>
                    <a:pt x="222808" y="47853"/>
                  </a:lnTo>
                  <a:lnTo>
                    <a:pt x="222808" y="21209"/>
                  </a:lnTo>
                  <a:lnTo>
                    <a:pt x="221830" y="20662"/>
                  </a:lnTo>
                  <a:lnTo>
                    <a:pt x="221830" y="42202"/>
                  </a:lnTo>
                  <a:lnTo>
                    <a:pt x="220357" y="46596"/>
                  </a:lnTo>
                  <a:lnTo>
                    <a:pt x="59982" y="264147"/>
                  </a:lnTo>
                  <a:lnTo>
                    <a:pt x="56591" y="265620"/>
                  </a:lnTo>
                  <a:lnTo>
                    <a:pt x="53568" y="265620"/>
                  </a:lnTo>
                  <a:lnTo>
                    <a:pt x="47764" y="264147"/>
                  </a:lnTo>
                  <a:lnTo>
                    <a:pt x="10528" y="243293"/>
                  </a:lnTo>
                  <a:lnTo>
                    <a:pt x="8864" y="240385"/>
                  </a:lnTo>
                  <a:lnTo>
                    <a:pt x="8864" y="237401"/>
                  </a:lnTo>
                  <a:lnTo>
                    <a:pt x="10477" y="232638"/>
                  </a:lnTo>
                  <a:lnTo>
                    <a:pt x="12077" y="230466"/>
                  </a:lnTo>
                  <a:lnTo>
                    <a:pt x="13627" y="228371"/>
                  </a:lnTo>
                  <a:lnTo>
                    <a:pt x="168922" y="17640"/>
                  </a:lnTo>
                  <a:lnTo>
                    <a:pt x="170878" y="14947"/>
                  </a:lnTo>
                  <a:lnTo>
                    <a:pt x="172694" y="14147"/>
                  </a:lnTo>
                  <a:lnTo>
                    <a:pt x="173164" y="16002"/>
                  </a:lnTo>
                  <a:lnTo>
                    <a:pt x="220383" y="42481"/>
                  </a:lnTo>
                  <a:lnTo>
                    <a:pt x="221830" y="42202"/>
                  </a:lnTo>
                  <a:lnTo>
                    <a:pt x="221830" y="20662"/>
                  </a:lnTo>
                  <a:lnTo>
                    <a:pt x="184975" y="0"/>
                  </a:lnTo>
                  <a:lnTo>
                    <a:pt x="179489" y="1054"/>
                  </a:lnTo>
                  <a:lnTo>
                    <a:pt x="176022" y="5740"/>
                  </a:lnTo>
                  <a:lnTo>
                    <a:pt x="171284" y="5740"/>
                  </a:lnTo>
                  <a:lnTo>
                    <a:pt x="165074" y="8483"/>
                  </a:lnTo>
                  <a:lnTo>
                    <a:pt x="3086" y="228371"/>
                  </a:lnTo>
                  <a:lnTo>
                    <a:pt x="914" y="231114"/>
                  </a:lnTo>
                  <a:lnTo>
                    <a:pt x="0" y="234340"/>
                  </a:lnTo>
                  <a:lnTo>
                    <a:pt x="0" y="242938"/>
                  </a:lnTo>
                  <a:lnTo>
                    <a:pt x="3162" y="248335"/>
                  </a:lnTo>
                  <a:lnTo>
                    <a:pt x="46113" y="272440"/>
                  </a:lnTo>
                  <a:lnTo>
                    <a:pt x="49733" y="273304"/>
                  </a:lnTo>
                  <a:lnTo>
                    <a:pt x="59601" y="273304"/>
                  </a:lnTo>
                  <a:lnTo>
                    <a:pt x="65836" y="270598"/>
                  </a:lnTo>
                  <a:lnTo>
                    <a:pt x="69532" y="265620"/>
                  </a:lnTo>
                  <a:lnTo>
                    <a:pt x="227838" y="50774"/>
                  </a:lnTo>
                  <a:lnTo>
                    <a:pt x="224205" y="48653"/>
                  </a:lnTo>
                  <a:lnTo>
                    <a:pt x="227939" y="50622"/>
                  </a:lnTo>
                  <a:lnTo>
                    <a:pt x="229882" y="47853"/>
                  </a:lnTo>
                  <a:lnTo>
                    <a:pt x="230289" y="46596"/>
                  </a:lnTo>
                  <a:lnTo>
                    <a:pt x="230898" y="44754"/>
                  </a:lnTo>
                  <a:lnTo>
                    <a:pt x="230898" y="36144"/>
                  </a:lnTo>
                  <a:lnTo>
                    <a:pt x="230390" y="35280"/>
                  </a:lnTo>
                  <a:lnTo>
                    <a:pt x="230720" y="34848"/>
                  </a:lnTo>
                  <a:lnTo>
                    <a:pt x="233375"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35" name="object 35"/>
            <p:cNvPicPr/>
            <p:nvPr/>
          </p:nvPicPr>
          <p:blipFill>
            <a:blip r:embed="rId11" cstate="print"/>
            <a:stretch>
              <a:fillRect/>
            </a:stretch>
          </p:blipFill>
          <p:spPr>
            <a:xfrm>
              <a:off x="7946264" y="6528594"/>
              <a:ext cx="147778" cy="132748"/>
            </a:xfrm>
            <a:prstGeom prst="rect">
              <a:avLst/>
            </a:prstGeom>
          </p:spPr>
        </p:pic>
        <p:sp>
          <p:nvSpPr>
            <p:cNvPr id="36" name="object 36"/>
            <p:cNvSpPr/>
            <p:nvPr/>
          </p:nvSpPr>
          <p:spPr>
            <a:xfrm>
              <a:off x="8891182" y="6299286"/>
              <a:ext cx="226695" cy="263525"/>
            </a:xfrm>
            <a:custGeom>
              <a:avLst/>
              <a:gdLst/>
              <a:ahLst/>
              <a:cxnLst/>
              <a:rect l="l" t="t" r="r" b="b"/>
              <a:pathLst>
                <a:path w="226695" h="263525">
                  <a:moveTo>
                    <a:pt x="176342" y="0"/>
                  </a:moveTo>
                  <a:lnTo>
                    <a:pt x="167191" y="1737"/>
                  </a:lnTo>
                  <a:lnTo>
                    <a:pt x="0" y="228629"/>
                  </a:lnTo>
                  <a:lnTo>
                    <a:pt x="1987" y="236610"/>
                  </a:lnTo>
                  <a:lnTo>
                    <a:pt x="49842" y="263424"/>
                  </a:lnTo>
                  <a:lnTo>
                    <a:pt x="59009" y="261686"/>
                  </a:lnTo>
                  <a:lnTo>
                    <a:pt x="221746" y="40779"/>
                  </a:lnTo>
                  <a:lnTo>
                    <a:pt x="226170" y="34779"/>
                  </a:lnTo>
                  <a:lnTo>
                    <a:pt x="224168" y="26813"/>
                  </a:lnTo>
                  <a:lnTo>
                    <a:pt x="17634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object 37"/>
            <p:cNvSpPr/>
            <p:nvPr/>
          </p:nvSpPr>
          <p:spPr>
            <a:xfrm>
              <a:off x="8888755" y="6291458"/>
              <a:ext cx="233679" cy="273685"/>
            </a:xfrm>
            <a:custGeom>
              <a:avLst/>
              <a:gdLst/>
              <a:ahLst/>
              <a:cxnLst/>
              <a:rect l="l" t="t" r="r" b="b"/>
              <a:pathLst>
                <a:path w="233679" h="273684">
                  <a:moveTo>
                    <a:pt x="233375" y="31254"/>
                  </a:moveTo>
                  <a:lnTo>
                    <a:pt x="232194" y="26466"/>
                  </a:lnTo>
                  <a:lnTo>
                    <a:pt x="222745" y="21170"/>
                  </a:lnTo>
                  <a:lnTo>
                    <a:pt x="222745" y="47828"/>
                  </a:lnTo>
                  <a:lnTo>
                    <a:pt x="222097" y="47498"/>
                  </a:lnTo>
                  <a:lnTo>
                    <a:pt x="220624" y="46621"/>
                  </a:lnTo>
                  <a:lnTo>
                    <a:pt x="222745" y="47828"/>
                  </a:lnTo>
                  <a:lnTo>
                    <a:pt x="222745" y="21170"/>
                  </a:lnTo>
                  <a:lnTo>
                    <a:pt x="221805" y="20650"/>
                  </a:lnTo>
                  <a:lnTo>
                    <a:pt x="221805" y="42214"/>
                  </a:lnTo>
                  <a:lnTo>
                    <a:pt x="220357" y="46621"/>
                  </a:lnTo>
                  <a:lnTo>
                    <a:pt x="219430" y="47828"/>
                  </a:lnTo>
                  <a:lnTo>
                    <a:pt x="62052" y="261429"/>
                  </a:lnTo>
                  <a:lnTo>
                    <a:pt x="60007" y="264147"/>
                  </a:lnTo>
                  <a:lnTo>
                    <a:pt x="56629" y="265620"/>
                  </a:lnTo>
                  <a:lnTo>
                    <a:pt x="53594" y="265620"/>
                  </a:lnTo>
                  <a:lnTo>
                    <a:pt x="47790" y="264147"/>
                  </a:lnTo>
                  <a:lnTo>
                    <a:pt x="10528" y="243293"/>
                  </a:lnTo>
                  <a:lnTo>
                    <a:pt x="8864" y="240385"/>
                  </a:lnTo>
                  <a:lnTo>
                    <a:pt x="8864" y="237401"/>
                  </a:lnTo>
                  <a:lnTo>
                    <a:pt x="10477" y="232638"/>
                  </a:lnTo>
                  <a:lnTo>
                    <a:pt x="12077" y="230466"/>
                  </a:lnTo>
                  <a:lnTo>
                    <a:pt x="13627" y="228371"/>
                  </a:lnTo>
                  <a:lnTo>
                    <a:pt x="168922" y="17640"/>
                  </a:lnTo>
                  <a:lnTo>
                    <a:pt x="170891" y="14947"/>
                  </a:lnTo>
                  <a:lnTo>
                    <a:pt x="172707" y="14147"/>
                  </a:lnTo>
                  <a:lnTo>
                    <a:pt x="173189" y="16002"/>
                  </a:lnTo>
                  <a:lnTo>
                    <a:pt x="220383" y="42481"/>
                  </a:lnTo>
                  <a:lnTo>
                    <a:pt x="221805" y="42214"/>
                  </a:lnTo>
                  <a:lnTo>
                    <a:pt x="221805" y="20650"/>
                  </a:lnTo>
                  <a:lnTo>
                    <a:pt x="184975" y="0"/>
                  </a:lnTo>
                  <a:lnTo>
                    <a:pt x="179489" y="1054"/>
                  </a:lnTo>
                  <a:lnTo>
                    <a:pt x="176022" y="5740"/>
                  </a:lnTo>
                  <a:lnTo>
                    <a:pt x="171284" y="5740"/>
                  </a:lnTo>
                  <a:lnTo>
                    <a:pt x="165074" y="8483"/>
                  </a:lnTo>
                  <a:lnTo>
                    <a:pt x="3098" y="228371"/>
                  </a:lnTo>
                  <a:lnTo>
                    <a:pt x="914" y="231114"/>
                  </a:lnTo>
                  <a:lnTo>
                    <a:pt x="0" y="234340"/>
                  </a:lnTo>
                  <a:lnTo>
                    <a:pt x="0" y="242938"/>
                  </a:lnTo>
                  <a:lnTo>
                    <a:pt x="3175" y="248335"/>
                  </a:lnTo>
                  <a:lnTo>
                    <a:pt x="46139" y="272440"/>
                  </a:lnTo>
                  <a:lnTo>
                    <a:pt x="49758" y="273304"/>
                  </a:lnTo>
                  <a:lnTo>
                    <a:pt x="59639" y="273304"/>
                  </a:lnTo>
                  <a:lnTo>
                    <a:pt x="65836" y="270598"/>
                  </a:lnTo>
                  <a:lnTo>
                    <a:pt x="69532" y="265620"/>
                  </a:lnTo>
                  <a:lnTo>
                    <a:pt x="227901" y="50698"/>
                  </a:lnTo>
                  <a:lnTo>
                    <a:pt x="224332" y="48704"/>
                  </a:lnTo>
                  <a:lnTo>
                    <a:pt x="227939" y="50596"/>
                  </a:lnTo>
                  <a:lnTo>
                    <a:pt x="229844" y="47828"/>
                  </a:lnTo>
                  <a:lnTo>
                    <a:pt x="230251" y="46621"/>
                  </a:lnTo>
                  <a:lnTo>
                    <a:pt x="230860" y="44754"/>
                  </a:lnTo>
                  <a:lnTo>
                    <a:pt x="230860" y="36156"/>
                  </a:lnTo>
                  <a:lnTo>
                    <a:pt x="230378" y="35306"/>
                  </a:lnTo>
                  <a:lnTo>
                    <a:pt x="230720" y="34848"/>
                  </a:lnTo>
                  <a:lnTo>
                    <a:pt x="233375"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38" name="object 38"/>
            <p:cNvPicPr/>
            <p:nvPr/>
          </p:nvPicPr>
          <p:blipFill>
            <a:blip r:embed="rId12" cstate="print"/>
            <a:stretch>
              <a:fillRect/>
            </a:stretch>
          </p:blipFill>
          <p:spPr>
            <a:xfrm>
              <a:off x="8801827" y="6528594"/>
              <a:ext cx="147806" cy="132748"/>
            </a:xfrm>
            <a:prstGeom prst="rect">
              <a:avLst/>
            </a:prstGeom>
          </p:spPr>
        </p:pic>
        <p:sp>
          <p:nvSpPr>
            <p:cNvPr id="39" name="object 39"/>
            <p:cNvSpPr/>
            <p:nvPr/>
          </p:nvSpPr>
          <p:spPr>
            <a:xfrm>
              <a:off x="9746773" y="6299286"/>
              <a:ext cx="226695" cy="263525"/>
            </a:xfrm>
            <a:custGeom>
              <a:avLst/>
              <a:gdLst/>
              <a:ahLst/>
              <a:cxnLst/>
              <a:rect l="l" t="t" r="r" b="b"/>
              <a:pathLst>
                <a:path w="226695" h="263525">
                  <a:moveTo>
                    <a:pt x="176320" y="0"/>
                  </a:moveTo>
                  <a:lnTo>
                    <a:pt x="167191" y="1737"/>
                  </a:lnTo>
                  <a:lnTo>
                    <a:pt x="0" y="228629"/>
                  </a:lnTo>
                  <a:lnTo>
                    <a:pt x="1995" y="236610"/>
                  </a:lnTo>
                  <a:lnTo>
                    <a:pt x="49820" y="263424"/>
                  </a:lnTo>
                  <a:lnTo>
                    <a:pt x="58979" y="261686"/>
                  </a:lnTo>
                  <a:lnTo>
                    <a:pt x="221746" y="40779"/>
                  </a:lnTo>
                  <a:lnTo>
                    <a:pt x="226170" y="34779"/>
                  </a:lnTo>
                  <a:lnTo>
                    <a:pt x="224175" y="26813"/>
                  </a:lnTo>
                  <a:lnTo>
                    <a:pt x="17632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0" name="object 40"/>
            <p:cNvSpPr/>
            <p:nvPr/>
          </p:nvSpPr>
          <p:spPr>
            <a:xfrm>
              <a:off x="9744380" y="6291458"/>
              <a:ext cx="233679" cy="273685"/>
            </a:xfrm>
            <a:custGeom>
              <a:avLst/>
              <a:gdLst/>
              <a:ahLst/>
              <a:cxnLst/>
              <a:rect l="l" t="t" r="r" b="b"/>
              <a:pathLst>
                <a:path w="233679" h="273684">
                  <a:moveTo>
                    <a:pt x="233349" y="31254"/>
                  </a:moveTo>
                  <a:lnTo>
                    <a:pt x="232130" y="26466"/>
                  </a:lnTo>
                  <a:lnTo>
                    <a:pt x="222669" y="21170"/>
                  </a:lnTo>
                  <a:lnTo>
                    <a:pt x="222669" y="47802"/>
                  </a:lnTo>
                  <a:lnTo>
                    <a:pt x="222059" y="47498"/>
                  </a:lnTo>
                  <a:lnTo>
                    <a:pt x="220535" y="46596"/>
                  </a:lnTo>
                  <a:lnTo>
                    <a:pt x="222669" y="47802"/>
                  </a:lnTo>
                  <a:lnTo>
                    <a:pt x="222669" y="21170"/>
                  </a:lnTo>
                  <a:lnTo>
                    <a:pt x="221792" y="20675"/>
                  </a:lnTo>
                  <a:lnTo>
                    <a:pt x="221792" y="42214"/>
                  </a:lnTo>
                  <a:lnTo>
                    <a:pt x="220319" y="46596"/>
                  </a:lnTo>
                  <a:lnTo>
                    <a:pt x="69316" y="251536"/>
                  </a:lnTo>
                  <a:lnTo>
                    <a:pt x="59944" y="264147"/>
                  </a:lnTo>
                  <a:lnTo>
                    <a:pt x="56565" y="265620"/>
                  </a:lnTo>
                  <a:lnTo>
                    <a:pt x="53543" y="265620"/>
                  </a:lnTo>
                  <a:lnTo>
                    <a:pt x="47726" y="264147"/>
                  </a:lnTo>
                  <a:lnTo>
                    <a:pt x="10528" y="243306"/>
                  </a:lnTo>
                  <a:lnTo>
                    <a:pt x="8864" y="240398"/>
                  </a:lnTo>
                  <a:lnTo>
                    <a:pt x="8864" y="237426"/>
                  </a:lnTo>
                  <a:lnTo>
                    <a:pt x="10464" y="232625"/>
                  </a:lnTo>
                  <a:lnTo>
                    <a:pt x="12052" y="230466"/>
                  </a:lnTo>
                  <a:lnTo>
                    <a:pt x="13601" y="228371"/>
                  </a:lnTo>
                  <a:lnTo>
                    <a:pt x="168884" y="17640"/>
                  </a:lnTo>
                  <a:lnTo>
                    <a:pt x="170853" y="14947"/>
                  </a:lnTo>
                  <a:lnTo>
                    <a:pt x="172656" y="14147"/>
                  </a:lnTo>
                  <a:lnTo>
                    <a:pt x="173126" y="16002"/>
                  </a:lnTo>
                  <a:lnTo>
                    <a:pt x="220357" y="42481"/>
                  </a:lnTo>
                  <a:lnTo>
                    <a:pt x="221792" y="42214"/>
                  </a:lnTo>
                  <a:lnTo>
                    <a:pt x="221792" y="20675"/>
                  </a:lnTo>
                  <a:lnTo>
                    <a:pt x="184912" y="0"/>
                  </a:lnTo>
                  <a:lnTo>
                    <a:pt x="179425" y="1054"/>
                  </a:lnTo>
                  <a:lnTo>
                    <a:pt x="175971" y="5740"/>
                  </a:lnTo>
                  <a:lnTo>
                    <a:pt x="171221" y="5740"/>
                  </a:lnTo>
                  <a:lnTo>
                    <a:pt x="165049" y="8483"/>
                  </a:lnTo>
                  <a:lnTo>
                    <a:pt x="3060" y="228371"/>
                  </a:lnTo>
                  <a:lnTo>
                    <a:pt x="914" y="231140"/>
                  </a:lnTo>
                  <a:lnTo>
                    <a:pt x="0" y="234340"/>
                  </a:lnTo>
                  <a:lnTo>
                    <a:pt x="0" y="242912"/>
                  </a:lnTo>
                  <a:lnTo>
                    <a:pt x="3111" y="248323"/>
                  </a:lnTo>
                  <a:lnTo>
                    <a:pt x="46088" y="272440"/>
                  </a:lnTo>
                  <a:lnTo>
                    <a:pt x="49695" y="273304"/>
                  </a:lnTo>
                  <a:lnTo>
                    <a:pt x="59575" y="273304"/>
                  </a:lnTo>
                  <a:lnTo>
                    <a:pt x="65811" y="270598"/>
                  </a:lnTo>
                  <a:lnTo>
                    <a:pt x="69507" y="265620"/>
                  </a:lnTo>
                  <a:lnTo>
                    <a:pt x="227787" y="50787"/>
                  </a:lnTo>
                  <a:lnTo>
                    <a:pt x="224345" y="48742"/>
                  </a:lnTo>
                  <a:lnTo>
                    <a:pt x="227914" y="50622"/>
                  </a:lnTo>
                  <a:lnTo>
                    <a:pt x="229857" y="47853"/>
                  </a:lnTo>
                  <a:lnTo>
                    <a:pt x="230263" y="46596"/>
                  </a:lnTo>
                  <a:lnTo>
                    <a:pt x="230860" y="44754"/>
                  </a:lnTo>
                  <a:lnTo>
                    <a:pt x="230860" y="36144"/>
                  </a:lnTo>
                  <a:lnTo>
                    <a:pt x="230365" y="35293"/>
                  </a:lnTo>
                  <a:lnTo>
                    <a:pt x="230695" y="34848"/>
                  </a:lnTo>
                  <a:lnTo>
                    <a:pt x="233349"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41" name="object 41"/>
            <p:cNvPicPr/>
            <p:nvPr/>
          </p:nvPicPr>
          <p:blipFill>
            <a:blip r:embed="rId13" cstate="print"/>
            <a:stretch>
              <a:fillRect/>
            </a:stretch>
          </p:blipFill>
          <p:spPr>
            <a:xfrm>
              <a:off x="9657419" y="6528594"/>
              <a:ext cx="147784" cy="132748"/>
            </a:xfrm>
            <a:prstGeom prst="rect">
              <a:avLst/>
            </a:prstGeom>
          </p:spPr>
        </p:pic>
        <p:sp>
          <p:nvSpPr>
            <p:cNvPr id="42" name="object 42"/>
            <p:cNvSpPr/>
            <p:nvPr/>
          </p:nvSpPr>
          <p:spPr>
            <a:xfrm>
              <a:off x="10602335" y="6299286"/>
              <a:ext cx="226695" cy="263525"/>
            </a:xfrm>
            <a:custGeom>
              <a:avLst/>
              <a:gdLst/>
              <a:ahLst/>
              <a:cxnLst/>
              <a:rect l="l" t="t" r="r" b="b"/>
              <a:pathLst>
                <a:path w="226695" h="263525">
                  <a:moveTo>
                    <a:pt x="176349" y="0"/>
                  </a:moveTo>
                  <a:lnTo>
                    <a:pt x="167191" y="1737"/>
                  </a:lnTo>
                  <a:lnTo>
                    <a:pt x="0" y="228629"/>
                  </a:lnTo>
                  <a:lnTo>
                    <a:pt x="1995" y="236610"/>
                  </a:lnTo>
                  <a:lnTo>
                    <a:pt x="49820" y="263424"/>
                  </a:lnTo>
                  <a:lnTo>
                    <a:pt x="58979" y="261686"/>
                  </a:lnTo>
                  <a:lnTo>
                    <a:pt x="221746" y="40779"/>
                  </a:lnTo>
                  <a:lnTo>
                    <a:pt x="226170" y="34779"/>
                  </a:lnTo>
                  <a:lnTo>
                    <a:pt x="224175" y="26813"/>
                  </a:lnTo>
                  <a:lnTo>
                    <a:pt x="176349"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3" name="object 43"/>
            <p:cNvSpPr/>
            <p:nvPr/>
          </p:nvSpPr>
          <p:spPr>
            <a:xfrm>
              <a:off x="10599903" y="6291458"/>
              <a:ext cx="233679" cy="273685"/>
            </a:xfrm>
            <a:custGeom>
              <a:avLst/>
              <a:gdLst/>
              <a:ahLst/>
              <a:cxnLst/>
              <a:rect l="l" t="t" r="r" b="b"/>
              <a:pathLst>
                <a:path w="233679" h="273684">
                  <a:moveTo>
                    <a:pt x="233387" y="31254"/>
                  </a:moveTo>
                  <a:lnTo>
                    <a:pt x="232206" y="26466"/>
                  </a:lnTo>
                  <a:lnTo>
                    <a:pt x="222707" y="21145"/>
                  </a:lnTo>
                  <a:lnTo>
                    <a:pt x="222707" y="47802"/>
                  </a:lnTo>
                  <a:lnTo>
                    <a:pt x="222097" y="47498"/>
                  </a:lnTo>
                  <a:lnTo>
                    <a:pt x="220573" y="46596"/>
                  </a:lnTo>
                  <a:lnTo>
                    <a:pt x="222707" y="47802"/>
                  </a:lnTo>
                  <a:lnTo>
                    <a:pt x="222707" y="21145"/>
                  </a:lnTo>
                  <a:lnTo>
                    <a:pt x="221830" y="20662"/>
                  </a:lnTo>
                  <a:lnTo>
                    <a:pt x="221830" y="42214"/>
                  </a:lnTo>
                  <a:lnTo>
                    <a:pt x="220357" y="46596"/>
                  </a:lnTo>
                  <a:lnTo>
                    <a:pt x="71716" y="248335"/>
                  </a:lnTo>
                  <a:lnTo>
                    <a:pt x="59956" y="264160"/>
                  </a:lnTo>
                  <a:lnTo>
                    <a:pt x="56603" y="265620"/>
                  </a:lnTo>
                  <a:lnTo>
                    <a:pt x="53581" y="265620"/>
                  </a:lnTo>
                  <a:lnTo>
                    <a:pt x="47802" y="264160"/>
                  </a:lnTo>
                  <a:lnTo>
                    <a:pt x="10541" y="243293"/>
                  </a:lnTo>
                  <a:lnTo>
                    <a:pt x="8864" y="240385"/>
                  </a:lnTo>
                  <a:lnTo>
                    <a:pt x="8864" y="237401"/>
                  </a:lnTo>
                  <a:lnTo>
                    <a:pt x="10490" y="232638"/>
                  </a:lnTo>
                  <a:lnTo>
                    <a:pt x="12090" y="230466"/>
                  </a:lnTo>
                  <a:lnTo>
                    <a:pt x="13639" y="228371"/>
                  </a:lnTo>
                  <a:lnTo>
                    <a:pt x="168922" y="17640"/>
                  </a:lnTo>
                  <a:lnTo>
                    <a:pt x="170891" y="14947"/>
                  </a:lnTo>
                  <a:lnTo>
                    <a:pt x="172694" y="14160"/>
                  </a:lnTo>
                  <a:lnTo>
                    <a:pt x="173164" y="16002"/>
                  </a:lnTo>
                  <a:lnTo>
                    <a:pt x="220395" y="42481"/>
                  </a:lnTo>
                  <a:lnTo>
                    <a:pt x="221830" y="42214"/>
                  </a:lnTo>
                  <a:lnTo>
                    <a:pt x="221830" y="20662"/>
                  </a:lnTo>
                  <a:lnTo>
                    <a:pt x="184975" y="0"/>
                  </a:lnTo>
                  <a:lnTo>
                    <a:pt x="179489" y="1054"/>
                  </a:lnTo>
                  <a:lnTo>
                    <a:pt x="176022" y="5740"/>
                  </a:lnTo>
                  <a:lnTo>
                    <a:pt x="171284" y="5740"/>
                  </a:lnTo>
                  <a:lnTo>
                    <a:pt x="165087" y="8483"/>
                  </a:lnTo>
                  <a:lnTo>
                    <a:pt x="3098" y="228371"/>
                  </a:lnTo>
                  <a:lnTo>
                    <a:pt x="927" y="231114"/>
                  </a:lnTo>
                  <a:lnTo>
                    <a:pt x="0" y="234340"/>
                  </a:lnTo>
                  <a:lnTo>
                    <a:pt x="0" y="242938"/>
                  </a:lnTo>
                  <a:lnTo>
                    <a:pt x="3175" y="248335"/>
                  </a:lnTo>
                  <a:lnTo>
                    <a:pt x="46126" y="272440"/>
                  </a:lnTo>
                  <a:lnTo>
                    <a:pt x="49733" y="273304"/>
                  </a:lnTo>
                  <a:lnTo>
                    <a:pt x="59613" y="273304"/>
                  </a:lnTo>
                  <a:lnTo>
                    <a:pt x="65849" y="270598"/>
                  </a:lnTo>
                  <a:lnTo>
                    <a:pt x="69545" y="265620"/>
                  </a:lnTo>
                  <a:lnTo>
                    <a:pt x="227850" y="50774"/>
                  </a:lnTo>
                  <a:lnTo>
                    <a:pt x="224421" y="48755"/>
                  </a:lnTo>
                  <a:lnTo>
                    <a:pt x="227952" y="50622"/>
                  </a:lnTo>
                  <a:lnTo>
                    <a:pt x="229895" y="47853"/>
                  </a:lnTo>
                  <a:lnTo>
                    <a:pt x="230301" y="46596"/>
                  </a:lnTo>
                  <a:lnTo>
                    <a:pt x="230898" y="44754"/>
                  </a:lnTo>
                  <a:lnTo>
                    <a:pt x="230898" y="36144"/>
                  </a:lnTo>
                  <a:lnTo>
                    <a:pt x="230403" y="35293"/>
                  </a:lnTo>
                  <a:lnTo>
                    <a:pt x="230733" y="34848"/>
                  </a:lnTo>
                  <a:lnTo>
                    <a:pt x="233387"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44" name="object 44"/>
            <p:cNvPicPr/>
            <p:nvPr/>
          </p:nvPicPr>
          <p:blipFill>
            <a:blip r:embed="rId14" cstate="print"/>
            <a:stretch>
              <a:fillRect/>
            </a:stretch>
          </p:blipFill>
          <p:spPr>
            <a:xfrm>
              <a:off x="10512980" y="6528594"/>
              <a:ext cx="147755" cy="132748"/>
            </a:xfrm>
            <a:prstGeom prst="rect">
              <a:avLst/>
            </a:prstGeom>
          </p:spPr>
        </p:pic>
        <p:sp>
          <p:nvSpPr>
            <p:cNvPr id="45" name="object 45"/>
            <p:cNvSpPr/>
            <p:nvPr/>
          </p:nvSpPr>
          <p:spPr>
            <a:xfrm>
              <a:off x="11457903" y="6299286"/>
              <a:ext cx="226695" cy="263525"/>
            </a:xfrm>
            <a:custGeom>
              <a:avLst/>
              <a:gdLst/>
              <a:ahLst/>
              <a:cxnLst/>
              <a:rect l="l" t="t" r="r" b="b"/>
              <a:pathLst>
                <a:path w="226695" h="263525">
                  <a:moveTo>
                    <a:pt x="176342" y="0"/>
                  </a:moveTo>
                  <a:lnTo>
                    <a:pt x="167183" y="1737"/>
                  </a:lnTo>
                  <a:lnTo>
                    <a:pt x="0" y="228629"/>
                  </a:lnTo>
                  <a:lnTo>
                    <a:pt x="1987" y="236610"/>
                  </a:lnTo>
                  <a:lnTo>
                    <a:pt x="49842" y="263424"/>
                  </a:lnTo>
                  <a:lnTo>
                    <a:pt x="59001" y="261686"/>
                  </a:lnTo>
                  <a:lnTo>
                    <a:pt x="221768" y="40779"/>
                  </a:lnTo>
                  <a:lnTo>
                    <a:pt x="226163" y="34779"/>
                  </a:lnTo>
                  <a:lnTo>
                    <a:pt x="224168" y="26813"/>
                  </a:lnTo>
                  <a:lnTo>
                    <a:pt x="17634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6" name="object 46"/>
            <p:cNvSpPr/>
            <p:nvPr/>
          </p:nvSpPr>
          <p:spPr>
            <a:xfrm>
              <a:off x="11455464" y="6291458"/>
              <a:ext cx="233679" cy="273685"/>
            </a:xfrm>
            <a:custGeom>
              <a:avLst/>
              <a:gdLst/>
              <a:ahLst/>
              <a:cxnLst/>
              <a:rect l="l" t="t" r="r" b="b"/>
              <a:pathLst>
                <a:path w="233679" h="273684">
                  <a:moveTo>
                    <a:pt x="233387" y="31254"/>
                  </a:moveTo>
                  <a:lnTo>
                    <a:pt x="232206" y="26466"/>
                  </a:lnTo>
                  <a:lnTo>
                    <a:pt x="221881" y="20688"/>
                  </a:lnTo>
                  <a:lnTo>
                    <a:pt x="221881" y="42202"/>
                  </a:lnTo>
                  <a:lnTo>
                    <a:pt x="220421" y="46583"/>
                  </a:lnTo>
                  <a:lnTo>
                    <a:pt x="219443" y="47866"/>
                  </a:lnTo>
                  <a:lnTo>
                    <a:pt x="60020" y="264147"/>
                  </a:lnTo>
                  <a:lnTo>
                    <a:pt x="56629" y="265620"/>
                  </a:lnTo>
                  <a:lnTo>
                    <a:pt x="53606" y="265620"/>
                  </a:lnTo>
                  <a:lnTo>
                    <a:pt x="47802" y="264147"/>
                  </a:lnTo>
                  <a:lnTo>
                    <a:pt x="10541" y="243293"/>
                  </a:lnTo>
                  <a:lnTo>
                    <a:pt x="8864" y="240385"/>
                  </a:lnTo>
                  <a:lnTo>
                    <a:pt x="8864" y="237401"/>
                  </a:lnTo>
                  <a:lnTo>
                    <a:pt x="10490" y="232638"/>
                  </a:lnTo>
                  <a:lnTo>
                    <a:pt x="12090" y="230466"/>
                  </a:lnTo>
                  <a:lnTo>
                    <a:pt x="13639" y="228371"/>
                  </a:lnTo>
                  <a:lnTo>
                    <a:pt x="168922" y="17640"/>
                  </a:lnTo>
                  <a:lnTo>
                    <a:pt x="170891" y="14947"/>
                  </a:lnTo>
                  <a:lnTo>
                    <a:pt x="172720" y="14147"/>
                  </a:lnTo>
                  <a:lnTo>
                    <a:pt x="173202" y="16002"/>
                  </a:lnTo>
                  <a:lnTo>
                    <a:pt x="220395" y="42481"/>
                  </a:lnTo>
                  <a:lnTo>
                    <a:pt x="221881" y="42202"/>
                  </a:lnTo>
                  <a:lnTo>
                    <a:pt x="221881" y="20688"/>
                  </a:lnTo>
                  <a:lnTo>
                    <a:pt x="184988" y="0"/>
                  </a:lnTo>
                  <a:lnTo>
                    <a:pt x="179489" y="1054"/>
                  </a:lnTo>
                  <a:lnTo>
                    <a:pt x="176034" y="5740"/>
                  </a:lnTo>
                  <a:lnTo>
                    <a:pt x="171284" y="5740"/>
                  </a:lnTo>
                  <a:lnTo>
                    <a:pt x="165087" y="8483"/>
                  </a:lnTo>
                  <a:lnTo>
                    <a:pt x="3098" y="228371"/>
                  </a:lnTo>
                  <a:lnTo>
                    <a:pt x="927" y="231114"/>
                  </a:lnTo>
                  <a:lnTo>
                    <a:pt x="0" y="234340"/>
                  </a:lnTo>
                  <a:lnTo>
                    <a:pt x="0" y="242938"/>
                  </a:lnTo>
                  <a:lnTo>
                    <a:pt x="3175" y="248335"/>
                  </a:lnTo>
                  <a:lnTo>
                    <a:pt x="46151" y="272440"/>
                  </a:lnTo>
                  <a:lnTo>
                    <a:pt x="49771" y="273304"/>
                  </a:lnTo>
                  <a:lnTo>
                    <a:pt x="59639" y="273304"/>
                  </a:lnTo>
                  <a:lnTo>
                    <a:pt x="65849" y="270598"/>
                  </a:lnTo>
                  <a:lnTo>
                    <a:pt x="69545" y="265620"/>
                  </a:lnTo>
                  <a:lnTo>
                    <a:pt x="227939" y="50698"/>
                  </a:lnTo>
                  <a:lnTo>
                    <a:pt x="224383" y="48729"/>
                  </a:lnTo>
                  <a:lnTo>
                    <a:pt x="227952" y="50634"/>
                  </a:lnTo>
                  <a:lnTo>
                    <a:pt x="229920" y="47866"/>
                  </a:lnTo>
                  <a:lnTo>
                    <a:pt x="230339" y="46583"/>
                  </a:lnTo>
                  <a:lnTo>
                    <a:pt x="230936" y="44754"/>
                  </a:lnTo>
                  <a:lnTo>
                    <a:pt x="230936" y="36144"/>
                  </a:lnTo>
                  <a:lnTo>
                    <a:pt x="230428" y="35293"/>
                  </a:lnTo>
                  <a:lnTo>
                    <a:pt x="230759" y="34848"/>
                  </a:lnTo>
                  <a:lnTo>
                    <a:pt x="233387"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47" name="object 47"/>
            <p:cNvPicPr/>
            <p:nvPr/>
          </p:nvPicPr>
          <p:blipFill>
            <a:blip r:embed="rId15" cstate="print"/>
            <a:stretch>
              <a:fillRect/>
            </a:stretch>
          </p:blipFill>
          <p:spPr>
            <a:xfrm>
              <a:off x="11368542" y="6528594"/>
              <a:ext cx="147814" cy="132748"/>
            </a:xfrm>
            <a:prstGeom prst="rect">
              <a:avLst/>
            </a:prstGeom>
          </p:spPr>
        </p:pic>
        <p:sp>
          <p:nvSpPr>
            <p:cNvPr id="48" name="object 48"/>
            <p:cNvSpPr/>
            <p:nvPr/>
          </p:nvSpPr>
          <p:spPr>
            <a:xfrm>
              <a:off x="12313495" y="6299286"/>
              <a:ext cx="226695" cy="263525"/>
            </a:xfrm>
            <a:custGeom>
              <a:avLst/>
              <a:gdLst/>
              <a:ahLst/>
              <a:cxnLst/>
              <a:rect l="l" t="t" r="r" b="b"/>
              <a:pathLst>
                <a:path w="226695" h="263525">
                  <a:moveTo>
                    <a:pt x="176313" y="0"/>
                  </a:moveTo>
                  <a:lnTo>
                    <a:pt x="167191" y="1737"/>
                  </a:lnTo>
                  <a:lnTo>
                    <a:pt x="0" y="228629"/>
                  </a:lnTo>
                  <a:lnTo>
                    <a:pt x="1987" y="236610"/>
                  </a:lnTo>
                  <a:lnTo>
                    <a:pt x="49813" y="263424"/>
                  </a:lnTo>
                  <a:lnTo>
                    <a:pt x="58972" y="261686"/>
                  </a:lnTo>
                  <a:lnTo>
                    <a:pt x="221746" y="40779"/>
                  </a:lnTo>
                  <a:lnTo>
                    <a:pt x="226163" y="34779"/>
                  </a:lnTo>
                  <a:lnTo>
                    <a:pt x="224168" y="26813"/>
                  </a:lnTo>
                  <a:lnTo>
                    <a:pt x="176313"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9" name="object 49"/>
            <p:cNvSpPr/>
            <p:nvPr/>
          </p:nvSpPr>
          <p:spPr>
            <a:xfrm>
              <a:off x="12311088" y="6291458"/>
              <a:ext cx="233679" cy="273685"/>
            </a:xfrm>
            <a:custGeom>
              <a:avLst/>
              <a:gdLst/>
              <a:ahLst/>
              <a:cxnLst/>
              <a:rect l="l" t="t" r="r" b="b"/>
              <a:pathLst>
                <a:path w="233679" h="273684">
                  <a:moveTo>
                    <a:pt x="233349" y="31254"/>
                  </a:moveTo>
                  <a:lnTo>
                    <a:pt x="232143" y="26466"/>
                  </a:lnTo>
                  <a:lnTo>
                    <a:pt x="222681" y="21170"/>
                  </a:lnTo>
                  <a:lnTo>
                    <a:pt x="222681" y="47802"/>
                  </a:lnTo>
                  <a:lnTo>
                    <a:pt x="222072" y="47498"/>
                  </a:lnTo>
                  <a:lnTo>
                    <a:pt x="220548" y="46596"/>
                  </a:lnTo>
                  <a:lnTo>
                    <a:pt x="222681" y="47802"/>
                  </a:lnTo>
                  <a:lnTo>
                    <a:pt x="222681" y="21170"/>
                  </a:lnTo>
                  <a:lnTo>
                    <a:pt x="221805" y="20675"/>
                  </a:lnTo>
                  <a:lnTo>
                    <a:pt x="221805" y="42202"/>
                  </a:lnTo>
                  <a:lnTo>
                    <a:pt x="220332" y="46596"/>
                  </a:lnTo>
                  <a:lnTo>
                    <a:pt x="69316" y="251536"/>
                  </a:lnTo>
                  <a:lnTo>
                    <a:pt x="59956" y="264147"/>
                  </a:lnTo>
                  <a:lnTo>
                    <a:pt x="56578" y="265620"/>
                  </a:lnTo>
                  <a:lnTo>
                    <a:pt x="53555" y="265620"/>
                  </a:lnTo>
                  <a:lnTo>
                    <a:pt x="47739" y="264147"/>
                  </a:lnTo>
                  <a:lnTo>
                    <a:pt x="10541" y="243306"/>
                  </a:lnTo>
                  <a:lnTo>
                    <a:pt x="8877" y="240398"/>
                  </a:lnTo>
                  <a:lnTo>
                    <a:pt x="8877" y="237426"/>
                  </a:lnTo>
                  <a:lnTo>
                    <a:pt x="10490" y="232625"/>
                  </a:lnTo>
                  <a:lnTo>
                    <a:pt x="12065" y="230466"/>
                  </a:lnTo>
                  <a:lnTo>
                    <a:pt x="13614" y="228371"/>
                  </a:lnTo>
                  <a:lnTo>
                    <a:pt x="168897" y="17640"/>
                  </a:lnTo>
                  <a:lnTo>
                    <a:pt x="170853" y="14947"/>
                  </a:lnTo>
                  <a:lnTo>
                    <a:pt x="172669" y="14147"/>
                  </a:lnTo>
                  <a:lnTo>
                    <a:pt x="173139" y="16002"/>
                  </a:lnTo>
                  <a:lnTo>
                    <a:pt x="220357" y="42481"/>
                  </a:lnTo>
                  <a:lnTo>
                    <a:pt x="221805" y="42202"/>
                  </a:lnTo>
                  <a:lnTo>
                    <a:pt x="221805" y="20675"/>
                  </a:lnTo>
                  <a:lnTo>
                    <a:pt x="184924" y="0"/>
                  </a:lnTo>
                  <a:lnTo>
                    <a:pt x="179438" y="1054"/>
                  </a:lnTo>
                  <a:lnTo>
                    <a:pt x="175983" y="5740"/>
                  </a:lnTo>
                  <a:lnTo>
                    <a:pt x="171234" y="5740"/>
                  </a:lnTo>
                  <a:lnTo>
                    <a:pt x="165061" y="8483"/>
                  </a:lnTo>
                  <a:lnTo>
                    <a:pt x="3073" y="228371"/>
                  </a:lnTo>
                  <a:lnTo>
                    <a:pt x="927" y="231140"/>
                  </a:lnTo>
                  <a:lnTo>
                    <a:pt x="0" y="234340"/>
                  </a:lnTo>
                  <a:lnTo>
                    <a:pt x="0" y="242912"/>
                  </a:lnTo>
                  <a:lnTo>
                    <a:pt x="3124" y="248323"/>
                  </a:lnTo>
                  <a:lnTo>
                    <a:pt x="46088" y="272440"/>
                  </a:lnTo>
                  <a:lnTo>
                    <a:pt x="49707" y="273304"/>
                  </a:lnTo>
                  <a:lnTo>
                    <a:pt x="59575" y="273304"/>
                  </a:lnTo>
                  <a:lnTo>
                    <a:pt x="65824" y="270598"/>
                  </a:lnTo>
                  <a:lnTo>
                    <a:pt x="69519" y="265620"/>
                  </a:lnTo>
                  <a:lnTo>
                    <a:pt x="227812" y="50774"/>
                  </a:lnTo>
                  <a:lnTo>
                    <a:pt x="224345" y="48729"/>
                  </a:lnTo>
                  <a:lnTo>
                    <a:pt x="227914" y="50622"/>
                  </a:lnTo>
                  <a:lnTo>
                    <a:pt x="229857" y="47853"/>
                  </a:lnTo>
                  <a:lnTo>
                    <a:pt x="230276" y="46596"/>
                  </a:lnTo>
                  <a:lnTo>
                    <a:pt x="230873" y="44754"/>
                  </a:lnTo>
                  <a:lnTo>
                    <a:pt x="230873" y="36144"/>
                  </a:lnTo>
                  <a:lnTo>
                    <a:pt x="230378" y="35280"/>
                  </a:lnTo>
                  <a:lnTo>
                    <a:pt x="230695" y="34848"/>
                  </a:lnTo>
                  <a:lnTo>
                    <a:pt x="233349"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50" name="object 50"/>
            <p:cNvPicPr/>
            <p:nvPr/>
          </p:nvPicPr>
          <p:blipFill>
            <a:blip r:embed="rId16" cstate="print"/>
            <a:stretch>
              <a:fillRect/>
            </a:stretch>
          </p:blipFill>
          <p:spPr>
            <a:xfrm>
              <a:off x="12224132" y="6528594"/>
              <a:ext cx="147785" cy="132748"/>
            </a:xfrm>
            <a:prstGeom prst="rect">
              <a:avLst/>
            </a:prstGeom>
          </p:spPr>
        </p:pic>
        <p:sp>
          <p:nvSpPr>
            <p:cNvPr id="51" name="object 51"/>
            <p:cNvSpPr/>
            <p:nvPr/>
          </p:nvSpPr>
          <p:spPr>
            <a:xfrm>
              <a:off x="13169057" y="6299286"/>
              <a:ext cx="226695" cy="263525"/>
            </a:xfrm>
            <a:custGeom>
              <a:avLst/>
              <a:gdLst/>
              <a:ahLst/>
              <a:cxnLst/>
              <a:rect l="l" t="t" r="r" b="b"/>
              <a:pathLst>
                <a:path w="226694" h="263525">
                  <a:moveTo>
                    <a:pt x="176342" y="0"/>
                  </a:moveTo>
                  <a:lnTo>
                    <a:pt x="167191" y="1737"/>
                  </a:lnTo>
                  <a:lnTo>
                    <a:pt x="0" y="228629"/>
                  </a:lnTo>
                  <a:lnTo>
                    <a:pt x="1987" y="236610"/>
                  </a:lnTo>
                  <a:lnTo>
                    <a:pt x="49813" y="263424"/>
                  </a:lnTo>
                  <a:lnTo>
                    <a:pt x="58972" y="261686"/>
                  </a:lnTo>
                  <a:lnTo>
                    <a:pt x="221746" y="40779"/>
                  </a:lnTo>
                  <a:lnTo>
                    <a:pt x="226163" y="34779"/>
                  </a:lnTo>
                  <a:lnTo>
                    <a:pt x="224168" y="26813"/>
                  </a:lnTo>
                  <a:lnTo>
                    <a:pt x="17634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2" name="object 52"/>
            <p:cNvSpPr/>
            <p:nvPr/>
          </p:nvSpPr>
          <p:spPr>
            <a:xfrm>
              <a:off x="13166624" y="6291458"/>
              <a:ext cx="233679" cy="273685"/>
            </a:xfrm>
            <a:custGeom>
              <a:avLst/>
              <a:gdLst/>
              <a:ahLst/>
              <a:cxnLst/>
              <a:rect l="l" t="t" r="r" b="b"/>
              <a:pathLst>
                <a:path w="233680" h="273684">
                  <a:moveTo>
                    <a:pt x="233375" y="31254"/>
                  </a:moveTo>
                  <a:lnTo>
                    <a:pt x="232194" y="26466"/>
                  </a:lnTo>
                  <a:lnTo>
                    <a:pt x="222707" y="21158"/>
                  </a:lnTo>
                  <a:lnTo>
                    <a:pt x="222707" y="47802"/>
                  </a:lnTo>
                  <a:lnTo>
                    <a:pt x="222097" y="47498"/>
                  </a:lnTo>
                  <a:lnTo>
                    <a:pt x="220573" y="46596"/>
                  </a:lnTo>
                  <a:lnTo>
                    <a:pt x="222707" y="47802"/>
                  </a:lnTo>
                  <a:lnTo>
                    <a:pt x="222707" y="21158"/>
                  </a:lnTo>
                  <a:lnTo>
                    <a:pt x="221830" y="20662"/>
                  </a:lnTo>
                  <a:lnTo>
                    <a:pt x="221830" y="42214"/>
                  </a:lnTo>
                  <a:lnTo>
                    <a:pt x="220357" y="46596"/>
                  </a:lnTo>
                  <a:lnTo>
                    <a:pt x="71716" y="248335"/>
                  </a:lnTo>
                  <a:lnTo>
                    <a:pt x="59956" y="264160"/>
                  </a:lnTo>
                  <a:lnTo>
                    <a:pt x="56603" y="265620"/>
                  </a:lnTo>
                  <a:lnTo>
                    <a:pt x="53581" y="265620"/>
                  </a:lnTo>
                  <a:lnTo>
                    <a:pt x="47790" y="264160"/>
                  </a:lnTo>
                  <a:lnTo>
                    <a:pt x="10541" y="243293"/>
                  </a:lnTo>
                  <a:lnTo>
                    <a:pt x="8864" y="240385"/>
                  </a:lnTo>
                  <a:lnTo>
                    <a:pt x="8864" y="237401"/>
                  </a:lnTo>
                  <a:lnTo>
                    <a:pt x="10490" y="232638"/>
                  </a:lnTo>
                  <a:lnTo>
                    <a:pt x="12090" y="230466"/>
                  </a:lnTo>
                  <a:lnTo>
                    <a:pt x="13639" y="228371"/>
                  </a:lnTo>
                  <a:lnTo>
                    <a:pt x="170891" y="14947"/>
                  </a:lnTo>
                  <a:lnTo>
                    <a:pt x="172707" y="14147"/>
                  </a:lnTo>
                  <a:lnTo>
                    <a:pt x="173177" y="16002"/>
                  </a:lnTo>
                  <a:lnTo>
                    <a:pt x="220395" y="42481"/>
                  </a:lnTo>
                  <a:lnTo>
                    <a:pt x="221830" y="42214"/>
                  </a:lnTo>
                  <a:lnTo>
                    <a:pt x="221830" y="20662"/>
                  </a:lnTo>
                  <a:lnTo>
                    <a:pt x="184975" y="0"/>
                  </a:lnTo>
                  <a:lnTo>
                    <a:pt x="179501" y="1054"/>
                  </a:lnTo>
                  <a:lnTo>
                    <a:pt x="176034" y="5740"/>
                  </a:lnTo>
                  <a:lnTo>
                    <a:pt x="171284" y="5740"/>
                  </a:lnTo>
                  <a:lnTo>
                    <a:pt x="165087" y="8483"/>
                  </a:lnTo>
                  <a:lnTo>
                    <a:pt x="3098" y="228371"/>
                  </a:lnTo>
                  <a:lnTo>
                    <a:pt x="927" y="231114"/>
                  </a:lnTo>
                  <a:lnTo>
                    <a:pt x="0" y="234340"/>
                  </a:lnTo>
                  <a:lnTo>
                    <a:pt x="0" y="242938"/>
                  </a:lnTo>
                  <a:lnTo>
                    <a:pt x="3175" y="248335"/>
                  </a:lnTo>
                  <a:lnTo>
                    <a:pt x="46113" y="272440"/>
                  </a:lnTo>
                  <a:lnTo>
                    <a:pt x="49733" y="273304"/>
                  </a:lnTo>
                  <a:lnTo>
                    <a:pt x="59601" y="273304"/>
                  </a:lnTo>
                  <a:lnTo>
                    <a:pt x="65849" y="270598"/>
                  </a:lnTo>
                  <a:lnTo>
                    <a:pt x="69545" y="265620"/>
                  </a:lnTo>
                  <a:lnTo>
                    <a:pt x="227838" y="50774"/>
                  </a:lnTo>
                  <a:lnTo>
                    <a:pt x="224370" y="48729"/>
                  </a:lnTo>
                  <a:lnTo>
                    <a:pt x="227939" y="50622"/>
                  </a:lnTo>
                  <a:lnTo>
                    <a:pt x="229882" y="47853"/>
                  </a:lnTo>
                  <a:lnTo>
                    <a:pt x="230301" y="46596"/>
                  </a:lnTo>
                  <a:lnTo>
                    <a:pt x="230898" y="44754"/>
                  </a:lnTo>
                  <a:lnTo>
                    <a:pt x="230898" y="36144"/>
                  </a:lnTo>
                  <a:lnTo>
                    <a:pt x="230403" y="35293"/>
                  </a:lnTo>
                  <a:lnTo>
                    <a:pt x="230733" y="34848"/>
                  </a:lnTo>
                  <a:lnTo>
                    <a:pt x="233375"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53" name="object 53"/>
            <p:cNvPicPr/>
            <p:nvPr/>
          </p:nvPicPr>
          <p:blipFill>
            <a:blip r:embed="rId17" cstate="print"/>
            <a:stretch>
              <a:fillRect/>
            </a:stretch>
          </p:blipFill>
          <p:spPr>
            <a:xfrm>
              <a:off x="13079702" y="6528594"/>
              <a:ext cx="147748" cy="132748"/>
            </a:xfrm>
            <a:prstGeom prst="rect">
              <a:avLst/>
            </a:prstGeom>
          </p:spPr>
        </p:pic>
        <p:sp>
          <p:nvSpPr>
            <p:cNvPr id="54" name="object 54"/>
            <p:cNvSpPr/>
            <p:nvPr/>
          </p:nvSpPr>
          <p:spPr>
            <a:xfrm>
              <a:off x="14024618" y="6299286"/>
              <a:ext cx="226695" cy="263525"/>
            </a:xfrm>
            <a:custGeom>
              <a:avLst/>
              <a:gdLst/>
              <a:ahLst/>
              <a:cxnLst/>
              <a:rect l="l" t="t" r="r" b="b"/>
              <a:pathLst>
                <a:path w="226694" h="263525">
                  <a:moveTo>
                    <a:pt x="176342" y="0"/>
                  </a:moveTo>
                  <a:lnTo>
                    <a:pt x="167191" y="1737"/>
                  </a:lnTo>
                  <a:lnTo>
                    <a:pt x="0" y="228629"/>
                  </a:lnTo>
                  <a:lnTo>
                    <a:pt x="1987" y="236610"/>
                  </a:lnTo>
                  <a:lnTo>
                    <a:pt x="49842" y="263424"/>
                  </a:lnTo>
                  <a:lnTo>
                    <a:pt x="59009" y="261686"/>
                  </a:lnTo>
                  <a:lnTo>
                    <a:pt x="221775" y="40779"/>
                  </a:lnTo>
                  <a:lnTo>
                    <a:pt x="226163" y="34779"/>
                  </a:lnTo>
                  <a:lnTo>
                    <a:pt x="224197" y="26813"/>
                  </a:lnTo>
                  <a:lnTo>
                    <a:pt x="17634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5" name="object 55"/>
            <p:cNvSpPr/>
            <p:nvPr/>
          </p:nvSpPr>
          <p:spPr>
            <a:xfrm>
              <a:off x="14022185" y="6291458"/>
              <a:ext cx="233679" cy="273685"/>
            </a:xfrm>
            <a:custGeom>
              <a:avLst/>
              <a:gdLst/>
              <a:ahLst/>
              <a:cxnLst/>
              <a:rect l="l" t="t" r="r" b="b"/>
              <a:pathLst>
                <a:path w="233680" h="273684">
                  <a:moveTo>
                    <a:pt x="233375" y="31254"/>
                  </a:moveTo>
                  <a:lnTo>
                    <a:pt x="232206" y="26466"/>
                  </a:lnTo>
                  <a:lnTo>
                    <a:pt x="222783" y="21196"/>
                  </a:lnTo>
                  <a:lnTo>
                    <a:pt x="222783" y="47828"/>
                  </a:lnTo>
                  <a:lnTo>
                    <a:pt x="222135" y="47498"/>
                  </a:lnTo>
                  <a:lnTo>
                    <a:pt x="220662" y="46621"/>
                  </a:lnTo>
                  <a:lnTo>
                    <a:pt x="222783" y="47828"/>
                  </a:lnTo>
                  <a:lnTo>
                    <a:pt x="222783" y="21196"/>
                  </a:lnTo>
                  <a:lnTo>
                    <a:pt x="221843" y="20662"/>
                  </a:lnTo>
                  <a:lnTo>
                    <a:pt x="221843" y="42214"/>
                  </a:lnTo>
                  <a:lnTo>
                    <a:pt x="220395" y="46621"/>
                  </a:lnTo>
                  <a:lnTo>
                    <a:pt x="219468" y="47828"/>
                  </a:lnTo>
                  <a:lnTo>
                    <a:pt x="60020" y="264147"/>
                  </a:lnTo>
                  <a:lnTo>
                    <a:pt x="56629" y="265620"/>
                  </a:lnTo>
                  <a:lnTo>
                    <a:pt x="53606" y="265620"/>
                  </a:lnTo>
                  <a:lnTo>
                    <a:pt x="47802" y="264147"/>
                  </a:lnTo>
                  <a:lnTo>
                    <a:pt x="10541" y="243293"/>
                  </a:lnTo>
                  <a:lnTo>
                    <a:pt x="8864" y="240385"/>
                  </a:lnTo>
                  <a:lnTo>
                    <a:pt x="8864" y="237401"/>
                  </a:lnTo>
                  <a:lnTo>
                    <a:pt x="10490" y="232638"/>
                  </a:lnTo>
                  <a:lnTo>
                    <a:pt x="12090" y="230466"/>
                  </a:lnTo>
                  <a:lnTo>
                    <a:pt x="13639" y="228371"/>
                  </a:lnTo>
                  <a:lnTo>
                    <a:pt x="170891" y="14947"/>
                  </a:lnTo>
                  <a:lnTo>
                    <a:pt x="172720" y="14147"/>
                  </a:lnTo>
                  <a:lnTo>
                    <a:pt x="173202" y="16002"/>
                  </a:lnTo>
                  <a:lnTo>
                    <a:pt x="220395" y="42481"/>
                  </a:lnTo>
                  <a:lnTo>
                    <a:pt x="221843" y="42214"/>
                  </a:lnTo>
                  <a:lnTo>
                    <a:pt x="221843" y="20662"/>
                  </a:lnTo>
                  <a:lnTo>
                    <a:pt x="184975" y="0"/>
                  </a:lnTo>
                  <a:lnTo>
                    <a:pt x="179501" y="1054"/>
                  </a:lnTo>
                  <a:lnTo>
                    <a:pt x="176034" y="5740"/>
                  </a:lnTo>
                  <a:lnTo>
                    <a:pt x="171284" y="5740"/>
                  </a:lnTo>
                  <a:lnTo>
                    <a:pt x="165087" y="8483"/>
                  </a:lnTo>
                  <a:lnTo>
                    <a:pt x="3098" y="228371"/>
                  </a:lnTo>
                  <a:lnTo>
                    <a:pt x="927" y="231114"/>
                  </a:lnTo>
                  <a:lnTo>
                    <a:pt x="0" y="234340"/>
                  </a:lnTo>
                  <a:lnTo>
                    <a:pt x="0" y="242938"/>
                  </a:lnTo>
                  <a:lnTo>
                    <a:pt x="3175" y="248335"/>
                  </a:lnTo>
                  <a:lnTo>
                    <a:pt x="46151" y="272440"/>
                  </a:lnTo>
                  <a:lnTo>
                    <a:pt x="49771" y="273304"/>
                  </a:lnTo>
                  <a:lnTo>
                    <a:pt x="59639" y="273304"/>
                  </a:lnTo>
                  <a:lnTo>
                    <a:pt x="65849" y="270598"/>
                  </a:lnTo>
                  <a:lnTo>
                    <a:pt x="69545" y="265620"/>
                  </a:lnTo>
                  <a:lnTo>
                    <a:pt x="227939" y="50698"/>
                  </a:lnTo>
                  <a:lnTo>
                    <a:pt x="224370" y="48704"/>
                  </a:lnTo>
                  <a:lnTo>
                    <a:pt x="230936" y="36156"/>
                  </a:lnTo>
                  <a:lnTo>
                    <a:pt x="230428" y="35280"/>
                  </a:lnTo>
                  <a:lnTo>
                    <a:pt x="230759" y="34848"/>
                  </a:lnTo>
                  <a:lnTo>
                    <a:pt x="233375" y="31254"/>
                  </a:lnTo>
                  <a:close/>
                </a:path>
              </a:pathLst>
            </a:custGeom>
            <a:solidFill>
              <a:srgbClr val="7A45B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56" name="object 56"/>
            <p:cNvPicPr/>
            <p:nvPr/>
          </p:nvPicPr>
          <p:blipFill>
            <a:blip r:embed="rId18" cstate="print"/>
            <a:stretch>
              <a:fillRect/>
            </a:stretch>
          </p:blipFill>
          <p:spPr>
            <a:xfrm>
              <a:off x="13935293" y="6528594"/>
              <a:ext cx="147778" cy="132748"/>
            </a:xfrm>
            <a:prstGeom prst="rect">
              <a:avLst/>
            </a:prstGeom>
          </p:spPr>
        </p:pic>
        <p:sp>
          <p:nvSpPr>
            <p:cNvPr id="57" name="object 57"/>
            <p:cNvSpPr/>
            <p:nvPr/>
          </p:nvSpPr>
          <p:spPr>
            <a:xfrm>
              <a:off x="14940466" y="6098001"/>
              <a:ext cx="1774825" cy="1293495"/>
            </a:xfrm>
            <a:custGeom>
              <a:avLst/>
              <a:gdLst/>
              <a:ahLst/>
              <a:cxnLst/>
              <a:rect l="l" t="t" r="r" b="b"/>
              <a:pathLst>
                <a:path w="1774825" h="1293495">
                  <a:moveTo>
                    <a:pt x="1774439" y="0"/>
                  </a:moveTo>
                  <a:lnTo>
                    <a:pt x="14" y="0"/>
                  </a:lnTo>
                  <a:lnTo>
                    <a:pt x="0" y="1293436"/>
                  </a:lnTo>
                  <a:lnTo>
                    <a:pt x="1774439" y="1293443"/>
                  </a:lnTo>
                  <a:lnTo>
                    <a:pt x="1774439" y="0"/>
                  </a:lnTo>
                  <a:close/>
                </a:path>
              </a:pathLst>
            </a:custGeom>
            <a:solidFill>
              <a:srgbClr val="EBEBE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8" name="object 58"/>
            <p:cNvSpPr/>
            <p:nvPr/>
          </p:nvSpPr>
          <p:spPr>
            <a:xfrm>
              <a:off x="15816596" y="6119296"/>
              <a:ext cx="22225" cy="1250950"/>
            </a:xfrm>
            <a:custGeom>
              <a:avLst/>
              <a:gdLst/>
              <a:ahLst/>
              <a:cxnLst/>
              <a:rect l="l" t="t" r="r" b="b"/>
              <a:pathLst>
                <a:path w="22225" h="1250950">
                  <a:moveTo>
                    <a:pt x="22182" y="0"/>
                  </a:moveTo>
                  <a:lnTo>
                    <a:pt x="0" y="0"/>
                  </a:lnTo>
                  <a:lnTo>
                    <a:pt x="0" y="1250845"/>
                  </a:lnTo>
                  <a:lnTo>
                    <a:pt x="22182" y="1250845"/>
                  </a:lnTo>
                  <a:lnTo>
                    <a:pt x="2218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59" name="object 59"/>
          <p:cNvSpPr txBox="1">
            <a:spLocks noGrp="1"/>
          </p:cNvSpPr>
          <p:nvPr>
            <p:ph type="title"/>
          </p:nvPr>
        </p:nvSpPr>
        <p:spPr>
          <a:xfrm>
            <a:off x="541338" y="188576"/>
            <a:ext cx="10831886" cy="684885"/>
          </a:xfrm>
        </p:spPr>
        <p:txBody>
          <a:bodyPr vert="horz" wrap="square" lIns="0" tIns="7701" rIns="0" bIns="0" rtlCol="0" anchor="ctr">
            <a:spAutoFit/>
          </a:bodyPr>
          <a:lstStyle/>
          <a:p>
            <a:pPr>
              <a:lnSpc>
                <a:spcPct val="100000"/>
              </a:lnSpc>
            </a:pPr>
            <a:r>
              <a:rPr lang="es-ES"/>
              <a:t>EBGLYSS</a:t>
            </a:r>
            <a:r>
              <a:rPr lang="es-ES" baseline="30000"/>
              <a:t>®</a:t>
            </a:r>
            <a:r>
              <a:rPr lang="es-ES"/>
              <a:t> es el único biológico para la DA con dosis de mantenimiento cada 4 semanas para adultos y adolescentes mayores de 12 años y de al menos 40 kg</a:t>
            </a:r>
            <a:r>
              <a:rPr lang="es-ES" baseline="30000"/>
              <a:t>1-3</a:t>
            </a:r>
          </a:p>
        </p:txBody>
      </p:sp>
      <p:grpSp>
        <p:nvGrpSpPr>
          <p:cNvPr id="64" name="object 64"/>
          <p:cNvGrpSpPr/>
          <p:nvPr/>
        </p:nvGrpSpPr>
        <p:grpSpPr>
          <a:xfrm>
            <a:off x="2052182" y="4146125"/>
            <a:ext cx="3326573" cy="88950"/>
            <a:chOff x="3383495" y="7468113"/>
            <a:chExt cx="5485765" cy="146685"/>
          </a:xfrm>
        </p:grpSpPr>
        <p:sp>
          <p:nvSpPr>
            <p:cNvPr id="65" name="object 65"/>
            <p:cNvSpPr/>
            <p:nvPr/>
          </p:nvSpPr>
          <p:spPr>
            <a:xfrm>
              <a:off x="3383495" y="7541207"/>
              <a:ext cx="5467985" cy="0"/>
            </a:xfrm>
            <a:custGeom>
              <a:avLst/>
              <a:gdLst/>
              <a:ahLst/>
              <a:cxnLst/>
              <a:rect l="l" t="t" r="r" b="b"/>
              <a:pathLst>
                <a:path w="5467984">
                  <a:moveTo>
                    <a:pt x="0" y="0"/>
                  </a:moveTo>
                  <a:lnTo>
                    <a:pt x="5467709" y="0"/>
                  </a:lnTo>
                </a:path>
              </a:pathLst>
            </a:custGeom>
            <a:ln w="35361">
              <a:solidFill>
                <a:srgbClr val="CAF5A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6" name="object 66"/>
            <p:cNvSpPr/>
            <p:nvPr/>
          </p:nvSpPr>
          <p:spPr>
            <a:xfrm>
              <a:off x="8791610" y="7485794"/>
              <a:ext cx="59690" cy="111125"/>
            </a:xfrm>
            <a:custGeom>
              <a:avLst/>
              <a:gdLst/>
              <a:ahLst/>
              <a:cxnLst/>
              <a:rect l="l" t="t" r="r" b="b"/>
              <a:pathLst>
                <a:path w="59690" h="111125">
                  <a:moveTo>
                    <a:pt x="0" y="0"/>
                  </a:moveTo>
                  <a:lnTo>
                    <a:pt x="59598" y="55416"/>
                  </a:lnTo>
                  <a:lnTo>
                    <a:pt x="0" y="110825"/>
                  </a:lnTo>
                </a:path>
              </a:pathLst>
            </a:custGeom>
            <a:ln w="35361">
              <a:solidFill>
                <a:srgbClr val="CAF5A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68" name="object 68"/>
          <p:cNvSpPr txBox="1"/>
          <p:nvPr/>
        </p:nvSpPr>
        <p:spPr>
          <a:xfrm>
            <a:off x="2720176" y="2139905"/>
            <a:ext cx="2152126" cy="409006"/>
          </a:xfrm>
          <a:prstGeom prst="rect">
            <a:avLst/>
          </a:prstGeom>
        </p:spPr>
        <p:txBody>
          <a:bodyPr vert="horz" wrap="square" lIns="0" tIns="10397" rIns="0" bIns="0" rtlCol="0">
            <a:spAutoFit/>
          </a:bodyPr>
          <a:lstStyle/>
          <a:p>
            <a:pPr marL="23104" marR="0" lvl="0" indent="0" algn="l" defTabSz="914400" rtl="0" eaLnBrk="1" fontAlgn="auto" latinLnBrk="0" hangingPunct="1">
              <a:lnSpc>
                <a:spcPts val="1740"/>
              </a:lnSpc>
              <a:spcBef>
                <a:spcPts val="82"/>
              </a:spcBef>
              <a:spcAft>
                <a:spcPts val="0"/>
              </a:spcAft>
              <a:buClrTx/>
              <a:buSzTx/>
              <a:buFontTx/>
              <a:buNone/>
              <a:tabLst/>
              <a:defRPr/>
            </a:pPr>
            <a:r>
              <a:rPr kumimoji="0" sz="1455" b="1" i="0" u="none" strike="noStrike" kern="1200" cap="none" spc="-6" normalizeH="0" baseline="0" noProof="0">
                <a:ln>
                  <a:noFill/>
                </a:ln>
                <a:solidFill>
                  <a:srgbClr val="FFFFFF"/>
                </a:solidFill>
                <a:effectLst/>
                <a:uLnTx/>
                <a:uFillTx/>
                <a:latin typeface="Arial"/>
                <a:ea typeface="+mn-ea"/>
                <a:cs typeface="Arial"/>
              </a:rPr>
              <a:t>EBGLYSS</a:t>
            </a:r>
            <a:r>
              <a:rPr kumimoji="0" sz="1273" b="1" i="0" u="none" strike="noStrike" kern="1200" cap="none" spc="-9" normalizeH="0" baseline="31746" noProof="0">
                <a:ln>
                  <a:noFill/>
                </a:ln>
                <a:solidFill>
                  <a:srgbClr val="FFFFFF"/>
                </a:solidFill>
                <a:effectLst/>
                <a:uLnTx/>
                <a:uFillTx/>
                <a:latin typeface="Arial"/>
                <a:ea typeface="+mn-ea"/>
                <a:cs typeface="Arial"/>
              </a:rPr>
              <a:t>®1</a:t>
            </a:r>
            <a:endParaRPr kumimoji="0" sz="1273" b="0" i="0" u="none" strike="noStrike" kern="1200" cap="none" spc="0" normalizeH="0" baseline="31746" noProof="0">
              <a:ln>
                <a:noFill/>
              </a:ln>
              <a:solidFill>
                <a:srgbClr val="000000"/>
              </a:solidFill>
              <a:effectLst/>
              <a:uLnTx/>
              <a:uFillTx/>
              <a:latin typeface="Arial"/>
              <a:ea typeface="+mn-ea"/>
              <a:cs typeface="Arial"/>
            </a:endParaRPr>
          </a:p>
          <a:p>
            <a:pPr marL="23104" marR="0" lvl="0" indent="0" algn="l" defTabSz="914400" rtl="0" eaLnBrk="1" fontAlgn="auto" latinLnBrk="0" hangingPunct="1">
              <a:lnSpc>
                <a:spcPts val="1486"/>
              </a:lnSpc>
              <a:spcBef>
                <a:spcPts val="0"/>
              </a:spcBef>
              <a:spcAft>
                <a:spcPts val="0"/>
              </a:spcAft>
              <a:buClrTx/>
              <a:buSzTx/>
              <a:buFontTx/>
              <a:buNone/>
              <a:tabLst/>
              <a:defRPr/>
            </a:pPr>
            <a:r>
              <a:rPr kumimoji="0" sz="1243" b="0" i="0" u="none" strike="noStrike" kern="1200" cap="none" spc="0" normalizeH="0" baseline="0" noProof="0">
                <a:ln>
                  <a:noFill/>
                </a:ln>
                <a:solidFill>
                  <a:srgbClr val="FFFFFF"/>
                </a:solidFill>
                <a:effectLst/>
                <a:uLnTx/>
                <a:uFillTx/>
                <a:latin typeface="Arial"/>
                <a:ea typeface="+mn-ea"/>
                <a:cs typeface="Arial"/>
              </a:rPr>
              <a:t>1</a:t>
            </a:r>
            <a:r>
              <a:rPr kumimoji="0" sz="1243" b="0" i="0" u="none" strike="noStrike" kern="1200" cap="none" spc="9" normalizeH="0" baseline="0" noProof="0">
                <a:ln>
                  <a:noFill/>
                </a:ln>
                <a:solidFill>
                  <a:srgbClr val="FFFFFF"/>
                </a:solidFill>
                <a:effectLst/>
                <a:uLnTx/>
                <a:uFillTx/>
                <a:latin typeface="Arial"/>
                <a:ea typeface="+mn-ea"/>
                <a:cs typeface="Arial"/>
              </a:rPr>
              <a:t> </a:t>
            </a:r>
            <a:r>
              <a:rPr kumimoji="0" sz="1243" b="0" i="0" u="none" strike="noStrike" kern="1200" cap="none" spc="0" normalizeH="0" baseline="0" noProof="0">
                <a:ln>
                  <a:noFill/>
                </a:ln>
                <a:solidFill>
                  <a:srgbClr val="FFFFFF"/>
                </a:solidFill>
                <a:effectLst/>
                <a:uLnTx/>
                <a:uFillTx/>
                <a:latin typeface="Arial"/>
                <a:ea typeface="+mn-ea"/>
                <a:cs typeface="Arial"/>
              </a:rPr>
              <a:t>x</a:t>
            </a:r>
            <a:r>
              <a:rPr kumimoji="0" sz="1243" b="0" i="0" u="none" strike="noStrike" kern="1200" cap="none" spc="12" normalizeH="0" baseline="0" noProof="0">
                <a:ln>
                  <a:noFill/>
                </a:ln>
                <a:solidFill>
                  <a:srgbClr val="FFFFFF"/>
                </a:solidFill>
                <a:effectLst/>
                <a:uLnTx/>
                <a:uFillTx/>
                <a:latin typeface="Arial"/>
                <a:ea typeface="+mn-ea"/>
                <a:cs typeface="Arial"/>
              </a:rPr>
              <a:t> </a:t>
            </a:r>
            <a:r>
              <a:rPr kumimoji="0" sz="1243" b="0" i="0" u="none" strike="noStrike" kern="1200" cap="none" spc="0" normalizeH="0" baseline="0" noProof="0">
                <a:ln>
                  <a:noFill/>
                </a:ln>
                <a:solidFill>
                  <a:srgbClr val="FFFFFF"/>
                </a:solidFill>
                <a:effectLst/>
                <a:uLnTx/>
                <a:uFillTx/>
                <a:latin typeface="Arial"/>
                <a:ea typeface="+mn-ea"/>
                <a:cs typeface="Arial"/>
              </a:rPr>
              <a:t>250</a:t>
            </a:r>
            <a:r>
              <a:rPr kumimoji="0" sz="1243" b="0" i="0" u="none" strike="noStrike" kern="1200" cap="none" spc="9" normalizeH="0" baseline="0" noProof="0">
                <a:ln>
                  <a:noFill/>
                </a:ln>
                <a:solidFill>
                  <a:srgbClr val="FFFFFF"/>
                </a:solidFill>
                <a:effectLst/>
                <a:uLnTx/>
                <a:uFillTx/>
                <a:latin typeface="Arial"/>
                <a:ea typeface="+mn-ea"/>
                <a:cs typeface="Arial"/>
              </a:rPr>
              <a:t> </a:t>
            </a:r>
            <a:r>
              <a:rPr kumimoji="0" sz="1243" b="0" i="0" u="none" strike="noStrike" kern="1200" cap="none" spc="0" normalizeH="0" baseline="0" noProof="0">
                <a:ln>
                  <a:noFill/>
                </a:ln>
                <a:solidFill>
                  <a:srgbClr val="FFFFFF"/>
                </a:solidFill>
                <a:effectLst/>
                <a:uLnTx/>
                <a:uFillTx/>
                <a:latin typeface="Arial"/>
                <a:ea typeface="+mn-ea"/>
                <a:cs typeface="Arial"/>
              </a:rPr>
              <a:t>mg</a:t>
            </a:r>
            <a:r>
              <a:rPr kumimoji="0" sz="1243" b="0" i="0" u="none" strike="noStrike" kern="1200" cap="none" spc="12" normalizeH="0" baseline="0" noProof="0">
                <a:ln>
                  <a:noFill/>
                </a:ln>
                <a:solidFill>
                  <a:srgbClr val="FFFFFF"/>
                </a:solidFill>
                <a:effectLst/>
                <a:uLnTx/>
                <a:uFillTx/>
                <a:latin typeface="Arial"/>
                <a:ea typeface="+mn-ea"/>
                <a:cs typeface="Arial"/>
              </a:rPr>
              <a:t> </a:t>
            </a:r>
            <a:r>
              <a:rPr kumimoji="0" sz="1243" b="0" i="0" u="none" strike="noStrike" kern="1200" cap="none" spc="0" normalizeH="0" baseline="0" noProof="0" err="1">
                <a:ln>
                  <a:noFill/>
                </a:ln>
                <a:solidFill>
                  <a:srgbClr val="FFFFFF"/>
                </a:solidFill>
                <a:effectLst/>
                <a:uLnTx/>
                <a:uFillTx/>
                <a:latin typeface="Arial"/>
                <a:ea typeface="+mn-ea"/>
                <a:cs typeface="Arial"/>
              </a:rPr>
              <a:t>pluma</a:t>
            </a:r>
            <a:r>
              <a:rPr kumimoji="0" sz="1243" b="0" i="0" u="none" strike="noStrike" kern="1200" cap="none" spc="9" normalizeH="0" baseline="0" noProof="0">
                <a:ln>
                  <a:noFill/>
                </a:ln>
                <a:solidFill>
                  <a:srgbClr val="FFFFFF"/>
                </a:solidFill>
                <a:effectLst/>
                <a:uLnTx/>
                <a:uFillTx/>
                <a:latin typeface="Arial"/>
                <a:ea typeface="+mn-ea"/>
                <a:cs typeface="Arial"/>
              </a:rPr>
              <a:t> </a:t>
            </a:r>
            <a:r>
              <a:rPr kumimoji="0" sz="1243" b="0" i="0" u="none" strike="noStrike" kern="1200" cap="none" spc="-6" normalizeH="0" baseline="0" noProof="0" err="1">
                <a:ln>
                  <a:noFill/>
                </a:ln>
                <a:solidFill>
                  <a:srgbClr val="FFFFFF"/>
                </a:solidFill>
                <a:effectLst/>
                <a:uLnTx/>
                <a:uFillTx/>
                <a:latin typeface="Arial"/>
                <a:ea typeface="+mn-ea"/>
                <a:cs typeface="Arial"/>
              </a:rPr>
              <a:t>precargada</a:t>
            </a:r>
            <a:endParaRPr kumimoji="0" sz="1243" b="0" i="0" u="none" strike="noStrike" kern="1200" cap="none" spc="0" normalizeH="0" baseline="0" noProof="0">
              <a:ln>
                <a:noFill/>
              </a:ln>
              <a:solidFill>
                <a:srgbClr val="000000"/>
              </a:solidFill>
              <a:effectLst/>
              <a:uLnTx/>
              <a:uFillTx/>
              <a:latin typeface="Arial"/>
              <a:ea typeface="+mn-ea"/>
              <a:cs typeface="Arial"/>
            </a:endParaRPr>
          </a:p>
        </p:txBody>
      </p:sp>
      <p:grpSp>
        <p:nvGrpSpPr>
          <p:cNvPr id="69" name="object 69"/>
          <p:cNvGrpSpPr/>
          <p:nvPr/>
        </p:nvGrpSpPr>
        <p:grpSpPr>
          <a:xfrm>
            <a:off x="2158503" y="2279804"/>
            <a:ext cx="3763621" cy="335391"/>
            <a:chOff x="3558826" y="4390412"/>
            <a:chExt cx="6206490" cy="553085"/>
          </a:xfrm>
        </p:grpSpPr>
        <p:sp>
          <p:nvSpPr>
            <p:cNvPr id="70" name="object 70"/>
            <p:cNvSpPr/>
            <p:nvPr/>
          </p:nvSpPr>
          <p:spPr>
            <a:xfrm>
              <a:off x="3686791" y="4404827"/>
              <a:ext cx="472440" cy="374650"/>
            </a:xfrm>
            <a:custGeom>
              <a:avLst/>
              <a:gdLst/>
              <a:ahLst/>
              <a:cxnLst/>
              <a:rect l="l" t="t" r="r" b="b"/>
              <a:pathLst>
                <a:path w="472439" h="374650">
                  <a:moveTo>
                    <a:pt x="387523" y="130622"/>
                  </a:moveTo>
                  <a:lnTo>
                    <a:pt x="52213" y="373410"/>
                  </a:lnTo>
                  <a:lnTo>
                    <a:pt x="50498" y="374654"/>
                  </a:lnTo>
                  <a:lnTo>
                    <a:pt x="48090" y="374256"/>
                  </a:lnTo>
                  <a:lnTo>
                    <a:pt x="46831" y="372519"/>
                  </a:lnTo>
                  <a:lnTo>
                    <a:pt x="1258" y="309578"/>
                  </a:lnTo>
                  <a:lnTo>
                    <a:pt x="0" y="307848"/>
                  </a:lnTo>
                  <a:lnTo>
                    <a:pt x="375" y="305433"/>
                  </a:lnTo>
                  <a:lnTo>
                    <a:pt x="2090" y="304189"/>
                  </a:lnTo>
                  <a:lnTo>
                    <a:pt x="337400" y="61401"/>
                  </a:lnTo>
                  <a:lnTo>
                    <a:pt x="339116" y="60157"/>
                  </a:lnTo>
                  <a:lnTo>
                    <a:pt x="341523" y="60555"/>
                  </a:lnTo>
                  <a:lnTo>
                    <a:pt x="342782" y="62292"/>
                  </a:lnTo>
                  <a:lnTo>
                    <a:pt x="388355" y="125233"/>
                  </a:lnTo>
                  <a:lnTo>
                    <a:pt x="389614" y="126963"/>
                  </a:lnTo>
                  <a:lnTo>
                    <a:pt x="389239" y="129378"/>
                  </a:lnTo>
                  <a:lnTo>
                    <a:pt x="387523" y="130622"/>
                  </a:lnTo>
                  <a:close/>
                </a:path>
                <a:path w="472439" h="374650">
                  <a:moveTo>
                    <a:pt x="50262" y="269107"/>
                  </a:moveTo>
                  <a:lnTo>
                    <a:pt x="420190" y="1244"/>
                  </a:lnTo>
                  <a:lnTo>
                    <a:pt x="421905" y="0"/>
                  </a:lnTo>
                  <a:lnTo>
                    <a:pt x="424313" y="404"/>
                  </a:lnTo>
                  <a:lnTo>
                    <a:pt x="425572" y="2135"/>
                  </a:lnTo>
                  <a:lnTo>
                    <a:pt x="471145" y="65075"/>
                  </a:lnTo>
                  <a:lnTo>
                    <a:pt x="472404" y="66813"/>
                  </a:lnTo>
                  <a:lnTo>
                    <a:pt x="472028" y="69228"/>
                  </a:lnTo>
                  <a:lnTo>
                    <a:pt x="470313" y="70464"/>
                  </a:lnTo>
                  <a:lnTo>
                    <a:pt x="100385" y="338328"/>
                  </a:lnTo>
                </a:path>
              </a:pathLst>
            </a:custGeom>
            <a:ln w="8024">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71" name="object 71"/>
            <p:cNvPicPr/>
            <p:nvPr/>
          </p:nvPicPr>
          <p:blipFill>
            <a:blip r:embed="rId19" cstate="print"/>
            <a:stretch>
              <a:fillRect/>
            </a:stretch>
          </p:blipFill>
          <p:spPr>
            <a:xfrm>
              <a:off x="4107607" y="4390412"/>
              <a:ext cx="70663" cy="82693"/>
            </a:xfrm>
            <a:prstGeom prst="rect">
              <a:avLst/>
            </a:prstGeom>
          </p:spPr>
        </p:pic>
        <p:pic>
          <p:nvPicPr>
            <p:cNvPr id="72" name="object 72"/>
            <p:cNvPicPr/>
            <p:nvPr/>
          </p:nvPicPr>
          <p:blipFill>
            <a:blip r:embed="rId20" cstate="print"/>
            <a:stretch>
              <a:fillRect/>
            </a:stretch>
          </p:blipFill>
          <p:spPr>
            <a:xfrm>
              <a:off x="3558826" y="4708317"/>
              <a:ext cx="179546" cy="178917"/>
            </a:xfrm>
            <a:prstGeom prst="rect">
              <a:avLst/>
            </a:prstGeom>
          </p:spPr>
        </p:pic>
        <p:pic>
          <p:nvPicPr>
            <p:cNvPr id="73" name="object 73"/>
            <p:cNvPicPr/>
            <p:nvPr/>
          </p:nvPicPr>
          <p:blipFill>
            <a:blip r:embed="rId21" cstate="print"/>
            <a:stretch>
              <a:fillRect/>
            </a:stretch>
          </p:blipFill>
          <p:spPr>
            <a:xfrm>
              <a:off x="9464105" y="4640521"/>
              <a:ext cx="301045" cy="302422"/>
            </a:xfrm>
            <a:prstGeom prst="rect">
              <a:avLst/>
            </a:prstGeom>
          </p:spPr>
        </p:pic>
      </p:grpSp>
      <p:sp>
        <p:nvSpPr>
          <p:cNvPr id="74" name="object 74"/>
          <p:cNvSpPr txBox="1"/>
          <p:nvPr/>
        </p:nvSpPr>
        <p:spPr>
          <a:xfrm>
            <a:off x="5716964" y="2093178"/>
            <a:ext cx="4300122" cy="153597"/>
          </a:xfrm>
          <a:prstGeom prst="rect">
            <a:avLst/>
          </a:prstGeom>
        </p:spPr>
        <p:txBody>
          <a:bodyPr vert="horz" wrap="square" lIns="0" tIns="8856" rIns="0" bIns="0" rtlCol="0">
            <a:spAutoFit/>
          </a:bodyPr>
          <a:lstStyle/>
          <a:p>
            <a:pPr marL="23104" marR="0" lvl="0" indent="0" algn="l" defTabSz="914400" rtl="0" eaLnBrk="1" fontAlgn="auto" latinLnBrk="0" hangingPunct="1">
              <a:lnSpc>
                <a:spcPct val="100000"/>
              </a:lnSpc>
              <a:spcBef>
                <a:spcPts val="69"/>
              </a:spcBef>
              <a:spcAft>
                <a:spcPts val="0"/>
              </a:spcAft>
              <a:buClrTx/>
              <a:buSzTx/>
              <a:buFontTx/>
              <a:buNone/>
              <a:tabLst/>
              <a:defRPr/>
            </a:pPr>
            <a:r>
              <a:rPr kumimoji="0" sz="940" b="0" i="0" u="none" strike="noStrike" kern="1200" cap="none" spc="0" normalizeH="0" baseline="0" noProof="0" err="1">
                <a:ln>
                  <a:noFill/>
                </a:ln>
                <a:solidFill>
                  <a:srgbClr val="7A45B8"/>
                </a:solidFill>
                <a:effectLst/>
                <a:uLnTx/>
                <a:uFillTx/>
                <a:latin typeface="Arial"/>
                <a:ea typeface="+mn-ea"/>
                <a:cs typeface="Arial"/>
              </a:rPr>
              <a:t>Dosis</a:t>
            </a:r>
            <a:r>
              <a:rPr kumimoji="0" sz="940" b="0" i="0" u="none" strike="noStrike" kern="1200" cap="none" spc="-30" normalizeH="0" baseline="0" noProof="0">
                <a:ln>
                  <a:noFill/>
                </a:ln>
                <a:solidFill>
                  <a:srgbClr val="7A45B8"/>
                </a:solidFill>
                <a:effectLst/>
                <a:uLnTx/>
                <a:uFillTx/>
                <a:latin typeface="Arial"/>
                <a:ea typeface="+mn-ea"/>
                <a:cs typeface="Arial"/>
              </a:rPr>
              <a:t> </a:t>
            </a:r>
            <a:r>
              <a:rPr kumimoji="0" lang="es-ES_tradnl" sz="940" b="0" i="0" u="none" strike="noStrike" kern="1200" cap="none" spc="0" normalizeH="0" baseline="0" noProof="0">
                <a:ln>
                  <a:noFill/>
                </a:ln>
                <a:solidFill>
                  <a:srgbClr val="7A45B8"/>
                </a:solidFill>
                <a:effectLst/>
                <a:uLnTx/>
                <a:uFillTx/>
                <a:latin typeface="Arial"/>
                <a:ea typeface="+mn-ea"/>
                <a:cs typeface="Arial"/>
              </a:rPr>
              <a:t>recomendada</a:t>
            </a:r>
            <a:r>
              <a:rPr kumimoji="0" sz="940" b="0" i="0" u="none" strike="noStrike" kern="1200" cap="none" spc="-27" normalizeH="0" baseline="0" noProof="0">
                <a:ln>
                  <a:noFill/>
                </a:ln>
                <a:solidFill>
                  <a:srgbClr val="7A45B8"/>
                </a:solidFill>
                <a:effectLst/>
                <a:uLnTx/>
                <a:uFillTx/>
                <a:latin typeface="Arial"/>
                <a:ea typeface="+mn-ea"/>
                <a:cs typeface="Arial"/>
              </a:rPr>
              <a:t> </a:t>
            </a:r>
            <a:r>
              <a:rPr kumimoji="0" sz="940" b="0" i="0" u="none" strike="noStrike" kern="1200" cap="none" spc="0" normalizeH="0" baseline="0" noProof="0">
                <a:ln>
                  <a:noFill/>
                </a:ln>
                <a:solidFill>
                  <a:srgbClr val="7A45B8"/>
                </a:solidFill>
                <a:effectLst/>
                <a:uLnTx/>
                <a:uFillTx/>
                <a:latin typeface="Arial"/>
                <a:ea typeface="+mn-ea"/>
                <a:cs typeface="Arial"/>
              </a:rPr>
              <a:t>para</a:t>
            </a:r>
            <a:r>
              <a:rPr kumimoji="0" sz="940" b="0" i="0" u="none" strike="noStrike" kern="1200" cap="none" spc="-27" normalizeH="0" baseline="0" noProof="0">
                <a:ln>
                  <a:noFill/>
                </a:ln>
                <a:solidFill>
                  <a:srgbClr val="7A45B8"/>
                </a:solidFill>
                <a:effectLst/>
                <a:uLnTx/>
                <a:uFillTx/>
                <a:latin typeface="Arial"/>
                <a:ea typeface="+mn-ea"/>
                <a:cs typeface="Arial"/>
              </a:rPr>
              <a:t> </a:t>
            </a:r>
            <a:r>
              <a:rPr kumimoji="0" sz="940" b="0" i="0" u="none" strike="noStrike" kern="1200" cap="none" spc="-6" normalizeH="0" baseline="0" noProof="0" err="1">
                <a:ln>
                  <a:noFill/>
                </a:ln>
                <a:solidFill>
                  <a:srgbClr val="7A45B8"/>
                </a:solidFill>
                <a:effectLst/>
                <a:uLnTx/>
                <a:uFillTx/>
                <a:latin typeface="Arial"/>
                <a:ea typeface="+mn-ea"/>
                <a:cs typeface="Arial"/>
              </a:rPr>
              <a:t>adultos</a:t>
            </a:r>
            <a:r>
              <a:rPr kumimoji="0" sz="940" b="0" i="0" u="none" strike="noStrike" kern="1200" cap="none" spc="-27" normalizeH="0" baseline="0" noProof="0">
                <a:ln>
                  <a:noFill/>
                </a:ln>
                <a:solidFill>
                  <a:srgbClr val="7A45B8"/>
                </a:solidFill>
                <a:effectLst/>
                <a:uLnTx/>
                <a:uFillTx/>
                <a:latin typeface="Arial"/>
                <a:ea typeface="+mn-ea"/>
                <a:cs typeface="Arial"/>
              </a:rPr>
              <a:t> </a:t>
            </a:r>
            <a:r>
              <a:rPr kumimoji="0" sz="940" b="0" i="0" u="none" strike="noStrike" kern="1200" cap="none" spc="0" normalizeH="0" baseline="0" noProof="0">
                <a:ln>
                  <a:noFill/>
                </a:ln>
                <a:solidFill>
                  <a:srgbClr val="7A45B8"/>
                </a:solidFill>
                <a:effectLst/>
                <a:uLnTx/>
                <a:uFillTx/>
                <a:latin typeface="Arial"/>
                <a:ea typeface="+mn-ea"/>
                <a:cs typeface="Arial"/>
              </a:rPr>
              <a:t>y</a:t>
            </a:r>
            <a:r>
              <a:rPr kumimoji="0" sz="940" b="0" i="0" u="none" strike="noStrike" kern="1200" cap="none" spc="-27" normalizeH="0" baseline="0" noProof="0">
                <a:ln>
                  <a:noFill/>
                </a:ln>
                <a:solidFill>
                  <a:srgbClr val="7A45B8"/>
                </a:solidFill>
                <a:effectLst/>
                <a:uLnTx/>
                <a:uFillTx/>
                <a:latin typeface="Arial"/>
                <a:ea typeface="+mn-ea"/>
                <a:cs typeface="Arial"/>
              </a:rPr>
              <a:t> </a:t>
            </a:r>
            <a:r>
              <a:rPr kumimoji="0" sz="940" b="0" i="0" u="none" strike="noStrike" kern="1200" cap="none" spc="-6" normalizeH="0" baseline="0" noProof="0" err="1">
                <a:ln>
                  <a:noFill/>
                </a:ln>
                <a:solidFill>
                  <a:srgbClr val="7A45B8"/>
                </a:solidFill>
                <a:effectLst/>
                <a:uLnTx/>
                <a:uFillTx/>
                <a:latin typeface="Arial"/>
                <a:ea typeface="+mn-ea"/>
                <a:cs typeface="Arial"/>
              </a:rPr>
              <a:t>adolescentes</a:t>
            </a:r>
            <a:r>
              <a:rPr kumimoji="0" sz="940" b="0" i="0" u="none" strike="noStrike" kern="1200" cap="none" spc="-27" normalizeH="0" baseline="0" noProof="0">
                <a:ln>
                  <a:noFill/>
                </a:ln>
                <a:solidFill>
                  <a:srgbClr val="7A45B8"/>
                </a:solidFill>
                <a:effectLst/>
                <a:uLnTx/>
                <a:uFillTx/>
                <a:latin typeface="Arial"/>
                <a:ea typeface="+mn-ea"/>
                <a:cs typeface="Arial"/>
              </a:rPr>
              <a:t> </a:t>
            </a:r>
            <a:r>
              <a:rPr kumimoji="0" sz="940" b="0" i="0" u="none" strike="noStrike" kern="1200" cap="none" spc="0" normalizeH="0" baseline="0" noProof="0">
                <a:ln>
                  <a:noFill/>
                </a:ln>
                <a:solidFill>
                  <a:srgbClr val="7A45B8"/>
                </a:solidFill>
                <a:effectLst/>
                <a:uLnTx/>
                <a:uFillTx/>
                <a:latin typeface="Arial"/>
                <a:ea typeface="+mn-ea"/>
                <a:cs typeface="Arial"/>
              </a:rPr>
              <a:t>de</a:t>
            </a:r>
            <a:r>
              <a:rPr kumimoji="0" sz="940" b="0" i="0" u="none" strike="noStrike" kern="1200" cap="none" spc="-30" normalizeH="0" baseline="0" noProof="0">
                <a:ln>
                  <a:noFill/>
                </a:ln>
                <a:solidFill>
                  <a:srgbClr val="7A45B8"/>
                </a:solidFill>
                <a:effectLst/>
                <a:uLnTx/>
                <a:uFillTx/>
                <a:latin typeface="Arial"/>
                <a:ea typeface="+mn-ea"/>
                <a:cs typeface="Arial"/>
              </a:rPr>
              <a:t> </a:t>
            </a:r>
            <a:r>
              <a:rPr kumimoji="0" sz="940" b="0" i="0" u="none" strike="noStrike" kern="1200" cap="none" spc="-12" normalizeH="0" baseline="0" noProof="0">
                <a:ln>
                  <a:noFill/>
                </a:ln>
                <a:solidFill>
                  <a:srgbClr val="7A45B8"/>
                </a:solidFill>
                <a:effectLst/>
                <a:uLnTx/>
                <a:uFillTx/>
                <a:latin typeface="Arial"/>
                <a:ea typeface="+mn-ea"/>
                <a:cs typeface="Arial"/>
              </a:rPr>
              <a:t>≥12</a:t>
            </a:r>
            <a:r>
              <a:rPr kumimoji="0" sz="940" b="0" i="0" u="none" strike="noStrike" kern="1200" cap="none" spc="-27" normalizeH="0" baseline="0" noProof="0">
                <a:ln>
                  <a:noFill/>
                </a:ln>
                <a:solidFill>
                  <a:srgbClr val="7A45B8"/>
                </a:solidFill>
                <a:effectLst/>
                <a:uLnTx/>
                <a:uFillTx/>
                <a:latin typeface="Arial"/>
                <a:ea typeface="+mn-ea"/>
                <a:cs typeface="Arial"/>
              </a:rPr>
              <a:t> </a:t>
            </a:r>
            <a:r>
              <a:rPr kumimoji="0" sz="940" b="0" i="0" u="none" strike="noStrike" kern="1200" cap="none" spc="0" normalizeH="0" baseline="0" noProof="0" err="1">
                <a:ln>
                  <a:noFill/>
                </a:ln>
                <a:solidFill>
                  <a:srgbClr val="7A45B8"/>
                </a:solidFill>
                <a:effectLst/>
                <a:uLnTx/>
                <a:uFillTx/>
                <a:latin typeface="Arial"/>
                <a:ea typeface="+mn-ea"/>
                <a:cs typeface="Arial"/>
              </a:rPr>
              <a:t>años</a:t>
            </a:r>
            <a:r>
              <a:rPr kumimoji="0" sz="940" b="0" i="0" u="none" strike="noStrike" kern="1200" cap="none" spc="-27" normalizeH="0" baseline="0" noProof="0">
                <a:ln>
                  <a:noFill/>
                </a:ln>
                <a:solidFill>
                  <a:srgbClr val="7A45B8"/>
                </a:solidFill>
                <a:effectLst/>
                <a:uLnTx/>
                <a:uFillTx/>
                <a:latin typeface="Arial"/>
                <a:ea typeface="+mn-ea"/>
                <a:cs typeface="Arial"/>
              </a:rPr>
              <a:t> </a:t>
            </a:r>
            <a:r>
              <a:rPr kumimoji="0" sz="940" b="0" i="0" u="none" strike="noStrike" kern="1200" cap="none" spc="0" normalizeH="0" baseline="0" noProof="0">
                <a:ln>
                  <a:noFill/>
                </a:ln>
                <a:solidFill>
                  <a:srgbClr val="7A45B8"/>
                </a:solidFill>
                <a:effectLst/>
                <a:uLnTx/>
                <a:uFillTx/>
                <a:latin typeface="Arial"/>
                <a:ea typeface="+mn-ea"/>
                <a:cs typeface="Arial"/>
              </a:rPr>
              <a:t>y</a:t>
            </a:r>
            <a:r>
              <a:rPr kumimoji="0" sz="940" b="0" i="0" u="none" strike="noStrike" kern="1200" cap="none" spc="-27" normalizeH="0" baseline="0" noProof="0">
                <a:ln>
                  <a:noFill/>
                </a:ln>
                <a:solidFill>
                  <a:srgbClr val="7A45B8"/>
                </a:solidFill>
                <a:effectLst/>
                <a:uLnTx/>
                <a:uFillTx/>
                <a:latin typeface="Arial"/>
                <a:ea typeface="+mn-ea"/>
                <a:cs typeface="Arial"/>
              </a:rPr>
              <a:t> </a:t>
            </a:r>
            <a:r>
              <a:rPr kumimoji="0" sz="940" b="0" i="0" u="none" strike="noStrike" kern="1200" cap="none" spc="0" normalizeH="0" baseline="0" noProof="0">
                <a:ln>
                  <a:noFill/>
                </a:ln>
                <a:solidFill>
                  <a:srgbClr val="7A45B8"/>
                </a:solidFill>
                <a:effectLst/>
                <a:uLnTx/>
                <a:uFillTx/>
                <a:latin typeface="Arial"/>
                <a:ea typeface="+mn-ea"/>
                <a:cs typeface="Arial"/>
              </a:rPr>
              <a:t>≥40</a:t>
            </a:r>
            <a:r>
              <a:rPr kumimoji="0" sz="940" b="0" i="0" u="none" strike="noStrike" kern="1200" cap="none" spc="-27" normalizeH="0" baseline="0" noProof="0">
                <a:ln>
                  <a:noFill/>
                </a:ln>
                <a:solidFill>
                  <a:srgbClr val="7A45B8"/>
                </a:solidFill>
                <a:effectLst/>
                <a:uLnTx/>
                <a:uFillTx/>
                <a:latin typeface="Arial"/>
                <a:ea typeface="+mn-ea"/>
                <a:cs typeface="Arial"/>
              </a:rPr>
              <a:t> </a:t>
            </a:r>
            <a:r>
              <a:rPr kumimoji="0" sz="940" b="0" i="0" u="none" strike="noStrike" kern="1200" cap="none" spc="0" normalizeH="0" baseline="0" noProof="0">
                <a:ln>
                  <a:noFill/>
                </a:ln>
                <a:solidFill>
                  <a:srgbClr val="7A45B8"/>
                </a:solidFill>
                <a:effectLst/>
                <a:uLnTx/>
                <a:uFillTx/>
                <a:latin typeface="Arial"/>
                <a:ea typeface="+mn-ea"/>
                <a:cs typeface="Arial"/>
              </a:rPr>
              <a:t>kg</a:t>
            </a:r>
            <a:r>
              <a:rPr kumimoji="0" sz="940" b="0" i="0" u="none" strike="noStrike" kern="1200" cap="none" spc="-27" normalizeH="0" baseline="0" noProof="0">
                <a:ln>
                  <a:noFill/>
                </a:ln>
                <a:solidFill>
                  <a:srgbClr val="7A45B8"/>
                </a:solidFill>
                <a:effectLst/>
                <a:uLnTx/>
                <a:uFillTx/>
                <a:latin typeface="Arial"/>
                <a:ea typeface="+mn-ea"/>
                <a:cs typeface="Arial"/>
              </a:rPr>
              <a:t> </a:t>
            </a:r>
            <a:r>
              <a:rPr kumimoji="0" sz="940" b="0" i="0" u="none" strike="noStrike" kern="1200" cap="none" spc="0" normalizeH="0" baseline="0" noProof="0">
                <a:ln>
                  <a:noFill/>
                </a:ln>
                <a:solidFill>
                  <a:srgbClr val="7A45B8"/>
                </a:solidFill>
                <a:effectLst/>
                <a:uLnTx/>
                <a:uFillTx/>
                <a:latin typeface="Arial"/>
                <a:ea typeface="+mn-ea"/>
                <a:cs typeface="Arial"/>
              </a:rPr>
              <a:t>de</a:t>
            </a:r>
            <a:r>
              <a:rPr kumimoji="0" sz="940" b="0" i="0" u="none" strike="noStrike" kern="1200" cap="none" spc="-27" normalizeH="0" baseline="0" noProof="0">
                <a:ln>
                  <a:noFill/>
                </a:ln>
                <a:solidFill>
                  <a:srgbClr val="7A45B8"/>
                </a:solidFill>
                <a:effectLst/>
                <a:uLnTx/>
                <a:uFillTx/>
                <a:latin typeface="Arial"/>
                <a:ea typeface="+mn-ea"/>
                <a:cs typeface="Arial"/>
              </a:rPr>
              <a:t> </a:t>
            </a:r>
            <a:r>
              <a:rPr kumimoji="0" sz="940" b="0" i="0" u="none" strike="noStrike" kern="1200" cap="none" spc="-6" normalizeH="0" baseline="0" noProof="0">
                <a:ln>
                  <a:noFill/>
                </a:ln>
                <a:solidFill>
                  <a:srgbClr val="7A45B8"/>
                </a:solidFill>
                <a:effectLst/>
                <a:uLnTx/>
                <a:uFillTx/>
                <a:latin typeface="Arial"/>
                <a:ea typeface="+mn-ea"/>
                <a:cs typeface="Arial"/>
              </a:rPr>
              <a:t>peso</a:t>
            </a:r>
            <a:r>
              <a:rPr kumimoji="0" sz="819" b="0" i="0" u="none" strike="noStrike" kern="1200" cap="none" spc="-9" normalizeH="0" baseline="30864" noProof="0">
                <a:ln>
                  <a:noFill/>
                </a:ln>
                <a:solidFill>
                  <a:srgbClr val="7A45B8"/>
                </a:solidFill>
                <a:effectLst/>
                <a:uLnTx/>
                <a:uFillTx/>
                <a:latin typeface="Arial"/>
                <a:ea typeface="+mn-ea"/>
                <a:cs typeface="Arial"/>
              </a:rPr>
              <a:t>1</a:t>
            </a:r>
            <a:endParaRPr kumimoji="0" sz="819" b="0" i="0" u="none" strike="noStrike" kern="1200" cap="none" spc="0" normalizeH="0" baseline="30864" noProof="0">
              <a:ln>
                <a:noFill/>
              </a:ln>
              <a:solidFill>
                <a:srgbClr val="000000"/>
              </a:solidFill>
              <a:effectLst/>
              <a:uLnTx/>
              <a:uFillTx/>
              <a:latin typeface="Arial"/>
              <a:ea typeface="+mn-ea"/>
              <a:cs typeface="Arial"/>
            </a:endParaRPr>
          </a:p>
        </p:txBody>
      </p:sp>
      <p:sp>
        <p:nvSpPr>
          <p:cNvPr id="75" name="object 75"/>
          <p:cNvSpPr txBox="1"/>
          <p:nvPr/>
        </p:nvSpPr>
        <p:spPr>
          <a:xfrm>
            <a:off x="5391211" y="4087116"/>
            <a:ext cx="57375" cy="97946"/>
          </a:xfrm>
          <a:prstGeom prst="rect">
            <a:avLst/>
          </a:prstGeom>
        </p:spPr>
        <p:txBody>
          <a:bodyPr vert="horz" wrap="square" lIns="0" tIns="9242" rIns="0" bIns="0" rtlCol="0">
            <a:spAutoFit/>
          </a:bodyPr>
          <a:lstStyle/>
          <a:p>
            <a:pPr marL="7701" marR="0" lvl="0" indent="0" algn="l" defTabSz="914400" rtl="0" eaLnBrk="1" fontAlgn="auto" latinLnBrk="0" hangingPunct="1">
              <a:lnSpc>
                <a:spcPct val="100000"/>
              </a:lnSpc>
              <a:spcBef>
                <a:spcPts val="73"/>
              </a:spcBef>
              <a:spcAft>
                <a:spcPts val="0"/>
              </a:spcAft>
              <a:buClrTx/>
              <a:buSzTx/>
              <a:buFontTx/>
              <a:buNone/>
              <a:tabLst/>
              <a:defRPr/>
            </a:pPr>
            <a:r>
              <a:rPr kumimoji="0" sz="576" b="0" i="0" u="none" strike="noStrike" kern="1200" cap="none" spc="-30" normalizeH="0" baseline="0" noProof="0">
                <a:ln>
                  <a:noFill/>
                </a:ln>
                <a:solidFill>
                  <a:srgbClr val="22346A"/>
                </a:solidFill>
                <a:effectLst/>
                <a:uLnTx/>
                <a:uFillTx/>
                <a:latin typeface="Arial"/>
                <a:ea typeface="+mn-ea"/>
                <a:cs typeface="Arial"/>
              </a:rPr>
              <a:t>†</a:t>
            </a:r>
            <a:endParaRPr kumimoji="0" sz="576" b="0" i="0" u="none" strike="noStrike" kern="1200" cap="none" spc="0" normalizeH="0" baseline="0" noProof="0">
              <a:ln>
                <a:noFill/>
              </a:ln>
              <a:solidFill>
                <a:srgbClr val="000000"/>
              </a:solidFill>
              <a:effectLst/>
              <a:uLnTx/>
              <a:uFillTx/>
              <a:latin typeface="Arial"/>
              <a:ea typeface="+mn-ea"/>
              <a:cs typeface="Arial"/>
            </a:endParaRPr>
          </a:p>
        </p:txBody>
      </p:sp>
      <p:sp>
        <p:nvSpPr>
          <p:cNvPr id="76" name="object 76"/>
          <p:cNvSpPr txBox="1"/>
          <p:nvPr/>
        </p:nvSpPr>
        <p:spPr>
          <a:xfrm>
            <a:off x="5991340" y="2421228"/>
            <a:ext cx="2903387" cy="153597"/>
          </a:xfrm>
          <a:prstGeom prst="rect">
            <a:avLst/>
          </a:prstGeom>
        </p:spPr>
        <p:txBody>
          <a:bodyPr vert="horz" wrap="square" lIns="0" tIns="8856" rIns="0" bIns="0" rtlCol="0">
            <a:spAutoFit/>
          </a:bodyPr>
          <a:lstStyle/>
          <a:p>
            <a:pPr marL="23104" marR="0" lvl="0" indent="0" algn="l" defTabSz="914400" rtl="0" eaLnBrk="1" fontAlgn="auto" latinLnBrk="0" hangingPunct="1">
              <a:lnSpc>
                <a:spcPct val="100000"/>
              </a:lnSpc>
              <a:spcBef>
                <a:spcPts val="69"/>
              </a:spcBef>
              <a:spcAft>
                <a:spcPts val="0"/>
              </a:spcAft>
              <a:buClrTx/>
              <a:buSzTx/>
              <a:buFontTx/>
              <a:buNone/>
              <a:tabLst/>
              <a:defRPr/>
            </a:pPr>
            <a:r>
              <a:rPr kumimoji="0" sz="940" b="0" i="0" u="none" strike="noStrike" kern="1200" cap="none" spc="-15" normalizeH="0" baseline="0" noProof="0">
                <a:ln>
                  <a:noFill/>
                </a:ln>
                <a:solidFill>
                  <a:srgbClr val="22346A"/>
                </a:solidFill>
                <a:effectLst/>
                <a:uLnTx/>
                <a:uFillTx/>
                <a:latin typeface="Arial"/>
                <a:ea typeface="+mn-ea"/>
                <a:cs typeface="Arial"/>
              </a:rPr>
              <a:t>También</a:t>
            </a:r>
            <a:r>
              <a:rPr kumimoji="0" sz="940" b="0" i="0" u="none" strike="noStrike" kern="1200" cap="none" spc="-36" normalizeH="0" baseline="0" noProof="0">
                <a:ln>
                  <a:noFill/>
                </a:ln>
                <a:solidFill>
                  <a:srgbClr val="22346A"/>
                </a:solidFill>
                <a:effectLst/>
                <a:uLnTx/>
                <a:uFillTx/>
                <a:latin typeface="Arial"/>
                <a:ea typeface="+mn-ea"/>
                <a:cs typeface="Arial"/>
              </a:rPr>
              <a:t> </a:t>
            </a:r>
            <a:r>
              <a:rPr kumimoji="0" sz="940" b="0" i="0" u="none" strike="noStrike" kern="1200" cap="none" spc="-6" normalizeH="0" baseline="0" noProof="0">
                <a:ln>
                  <a:noFill/>
                </a:ln>
                <a:solidFill>
                  <a:srgbClr val="22346A"/>
                </a:solidFill>
                <a:effectLst/>
                <a:uLnTx/>
                <a:uFillTx/>
                <a:latin typeface="Arial"/>
                <a:ea typeface="+mn-ea"/>
                <a:cs typeface="Arial"/>
              </a:rPr>
              <a:t>disponible</a:t>
            </a:r>
            <a:r>
              <a:rPr kumimoji="0" sz="940" b="0" i="0" u="none" strike="noStrike" kern="1200" cap="none" spc="-33" normalizeH="0" baseline="0" noProof="0">
                <a:ln>
                  <a:noFill/>
                </a:ln>
                <a:solidFill>
                  <a:srgbClr val="22346A"/>
                </a:solidFill>
                <a:effectLst/>
                <a:uLnTx/>
                <a:uFillTx/>
                <a:latin typeface="Arial"/>
                <a:ea typeface="+mn-ea"/>
                <a:cs typeface="Arial"/>
              </a:rPr>
              <a:t> </a:t>
            </a:r>
            <a:r>
              <a:rPr kumimoji="0" sz="940" b="0" i="0" u="none" strike="noStrike" kern="1200" cap="none" spc="0" normalizeH="0" baseline="0" noProof="0">
                <a:ln>
                  <a:noFill/>
                </a:ln>
                <a:solidFill>
                  <a:srgbClr val="22346A"/>
                </a:solidFill>
                <a:effectLst/>
                <a:uLnTx/>
                <a:uFillTx/>
                <a:latin typeface="Arial"/>
                <a:ea typeface="+mn-ea"/>
                <a:cs typeface="Arial"/>
              </a:rPr>
              <a:t>en</a:t>
            </a:r>
            <a:r>
              <a:rPr kumimoji="0" sz="940" b="0" i="0" u="none" strike="noStrike" kern="1200" cap="none" spc="-33" normalizeH="0" baseline="0" noProof="0">
                <a:ln>
                  <a:noFill/>
                </a:ln>
                <a:solidFill>
                  <a:srgbClr val="22346A"/>
                </a:solidFill>
                <a:effectLst/>
                <a:uLnTx/>
                <a:uFillTx/>
                <a:latin typeface="Arial"/>
                <a:ea typeface="+mn-ea"/>
                <a:cs typeface="Arial"/>
              </a:rPr>
              <a:t> </a:t>
            </a:r>
            <a:r>
              <a:rPr kumimoji="0" sz="940" b="0" i="0" u="none" strike="noStrike" kern="1200" cap="none" spc="-6" normalizeH="0" baseline="0" noProof="0">
                <a:ln>
                  <a:noFill/>
                </a:ln>
                <a:solidFill>
                  <a:srgbClr val="22346A"/>
                </a:solidFill>
                <a:effectLst/>
                <a:uLnTx/>
                <a:uFillTx/>
                <a:latin typeface="Arial"/>
                <a:ea typeface="+mn-ea"/>
                <a:cs typeface="Arial"/>
              </a:rPr>
              <a:t>jeringas</a:t>
            </a:r>
            <a:r>
              <a:rPr kumimoji="0" sz="940" b="0" i="0" u="none" strike="noStrike" kern="1200" cap="none" spc="-36" normalizeH="0" baseline="0" noProof="0">
                <a:ln>
                  <a:noFill/>
                </a:ln>
                <a:solidFill>
                  <a:srgbClr val="22346A"/>
                </a:solidFill>
                <a:effectLst/>
                <a:uLnTx/>
                <a:uFillTx/>
                <a:latin typeface="Arial"/>
                <a:ea typeface="+mn-ea"/>
                <a:cs typeface="Arial"/>
              </a:rPr>
              <a:t> </a:t>
            </a:r>
            <a:r>
              <a:rPr kumimoji="0" sz="940" b="0" i="0" u="none" strike="noStrike" kern="1200" cap="none" spc="-6" normalizeH="0" baseline="0" noProof="0">
                <a:ln>
                  <a:noFill/>
                </a:ln>
                <a:solidFill>
                  <a:srgbClr val="22346A"/>
                </a:solidFill>
                <a:effectLst/>
                <a:uLnTx/>
                <a:uFillTx/>
                <a:latin typeface="Arial"/>
                <a:ea typeface="+mn-ea"/>
                <a:cs typeface="Arial"/>
              </a:rPr>
              <a:t>precargadas</a:t>
            </a:r>
            <a:r>
              <a:rPr kumimoji="0" sz="940" b="0" i="0" u="none" strike="noStrike" kern="1200" cap="none" spc="-33" normalizeH="0" baseline="0" noProof="0">
                <a:ln>
                  <a:noFill/>
                </a:ln>
                <a:solidFill>
                  <a:srgbClr val="22346A"/>
                </a:solidFill>
                <a:effectLst/>
                <a:uLnTx/>
                <a:uFillTx/>
                <a:latin typeface="Arial"/>
                <a:ea typeface="+mn-ea"/>
                <a:cs typeface="Arial"/>
              </a:rPr>
              <a:t> </a:t>
            </a:r>
            <a:r>
              <a:rPr kumimoji="0" sz="940" b="0" i="0" u="none" strike="noStrike" kern="1200" cap="none" spc="0" normalizeH="0" baseline="0" noProof="0">
                <a:ln>
                  <a:noFill/>
                </a:ln>
                <a:solidFill>
                  <a:srgbClr val="22346A"/>
                </a:solidFill>
                <a:effectLst/>
                <a:uLnTx/>
                <a:uFillTx/>
                <a:latin typeface="Arial"/>
                <a:ea typeface="+mn-ea"/>
                <a:cs typeface="Arial"/>
              </a:rPr>
              <a:t>(250</a:t>
            </a:r>
            <a:r>
              <a:rPr kumimoji="0" sz="940" b="0" i="0" u="none" strike="noStrike" kern="1200" cap="none" spc="-33" normalizeH="0" baseline="0" noProof="0">
                <a:ln>
                  <a:noFill/>
                </a:ln>
                <a:solidFill>
                  <a:srgbClr val="22346A"/>
                </a:solidFill>
                <a:effectLst/>
                <a:uLnTx/>
                <a:uFillTx/>
                <a:latin typeface="Arial"/>
                <a:ea typeface="+mn-ea"/>
                <a:cs typeface="Arial"/>
              </a:rPr>
              <a:t> </a:t>
            </a:r>
            <a:r>
              <a:rPr kumimoji="0" sz="940" b="0" i="0" u="none" strike="noStrike" kern="1200" cap="none" spc="-12" normalizeH="0" baseline="0" noProof="0">
                <a:ln>
                  <a:noFill/>
                </a:ln>
                <a:solidFill>
                  <a:srgbClr val="22346A"/>
                </a:solidFill>
                <a:effectLst/>
                <a:uLnTx/>
                <a:uFillTx/>
                <a:latin typeface="Arial"/>
                <a:ea typeface="+mn-ea"/>
                <a:cs typeface="Arial"/>
              </a:rPr>
              <a:t>mg)</a:t>
            </a:r>
            <a:r>
              <a:rPr kumimoji="0" sz="819" b="0" i="0" u="none" strike="noStrike" kern="1200" cap="none" spc="-18" normalizeH="0" baseline="30864" noProof="0">
                <a:ln>
                  <a:noFill/>
                </a:ln>
                <a:solidFill>
                  <a:srgbClr val="22346A"/>
                </a:solidFill>
                <a:effectLst/>
                <a:uLnTx/>
                <a:uFillTx/>
                <a:latin typeface="Arial"/>
                <a:ea typeface="+mn-ea"/>
                <a:cs typeface="Arial"/>
              </a:rPr>
              <a:t>1</a:t>
            </a:r>
            <a:endParaRPr kumimoji="0" sz="819" b="0" i="0" u="none" strike="noStrike" kern="1200" cap="none" spc="0" normalizeH="0" baseline="30864" noProof="0">
              <a:ln>
                <a:noFill/>
              </a:ln>
              <a:solidFill>
                <a:srgbClr val="000000"/>
              </a:solidFill>
              <a:effectLst/>
              <a:uLnTx/>
              <a:uFillTx/>
              <a:latin typeface="Arial"/>
              <a:ea typeface="+mn-ea"/>
              <a:cs typeface="Arial"/>
            </a:endParaRPr>
          </a:p>
        </p:txBody>
      </p:sp>
      <p:sp>
        <p:nvSpPr>
          <p:cNvPr id="77" name="object 77"/>
          <p:cNvSpPr txBox="1"/>
          <p:nvPr/>
        </p:nvSpPr>
        <p:spPr>
          <a:xfrm>
            <a:off x="4475843" y="2726765"/>
            <a:ext cx="914913" cy="163349"/>
          </a:xfrm>
          <a:prstGeom prst="rect">
            <a:avLst/>
          </a:prstGeom>
        </p:spPr>
        <p:txBody>
          <a:bodyPr vert="horz" wrap="square" lIns="0" tIns="9242" rIns="0" bIns="0" rtlCol="0">
            <a:spAutoFit/>
          </a:bodyPr>
          <a:lstStyle/>
          <a:p>
            <a:pPr marL="7701" marR="0" lvl="0" indent="0" algn="l" defTabSz="914400" rtl="0" eaLnBrk="1" fontAlgn="auto" latinLnBrk="0" hangingPunct="1">
              <a:lnSpc>
                <a:spcPct val="100000"/>
              </a:lnSpc>
              <a:spcBef>
                <a:spcPts val="73"/>
              </a:spcBef>
              <a:spcAft>
                <a:spcPts val="0"/>
              </a:spcAft>
              <a:buClrTx/>
              <a:buSzTx/>
              <a:buFontTx/>
              <a:buNone/>
              <a:tabLst/>
              <a:defRPr/>
            </a:pPr>
            <a:r>
              <a:rPr kumimoji="0" sz="1001" b="1" i="0" u="none" strike="noStrike" kern="1200" cap="none" spc="-6" normalizeH="0" baseline="0" noProof="0">
                <a:ln>
                  <a:noFill/>
                </a:ln>
                <a:solidFill>
                  <a:srgbClr val="22346A"/>
                </a:solidFill>
                <a:effectLst/>
                <a:uLnTx/>
                <a:uFillTx/>
                <a:latin typeface="Arial"/>
                <a:ea typeface="+mn-ea"/>
                <a:cs typeface="Arial"/>
              </a:rPr>
              <a:t>Mantenimiento</a:t>
            </a:r>
            <a:endParaRPr kumimoji="0" sz="1001" b="0" i="0" u="none" strike="noStrike" kern="1200" cap="none" spc="0" normalizeH="0" baseline="0" noProof="0">
              <a:ln>
                <a:noFill/>
              </a:ln>
              <a:solidFill>
                <a:srgbClr val="000000"/>
              </a:solidFill>
              <a:effectLst/>
              <a:uLnTx/>
              <a:uFillTx/>
              <a:latin typeface="Arial"/>
              <a:ea typeface="+mn-ea"/>
              <a:cs typeface="Arial"/>
            </a:endParaRPr>
          </a:p>
        </p:txBody>
      </p:sp>
      <p:sp>
        <p:nvSpPr>
          <p:cNvPr id="78" name="object 78"/>
          <p:cNvSpPr txBox="1"/>
          <p:nvPr/>
        </p:nvSpPr>
        <p:spPr>
          <a:xfrm>
            <a:off x="9167248" y="2726764"/>
            <a:ext cx="849838" cy="1033438"/>
          </a:xfrm>
          <a:prstGeom prst="rect">
            <a:avLst/>
          </a:prstGeom>
        </p:spPr>
        <p:txBody>
          <a:bodyPr vert="horz" wrap="square" lIns="0" tIns="7316" rIns="0" bIns="0" rtlCol="0">
            <a:spAutoFit/>
          </a:bodyPr>
          <a:lstStyle/>
          <a:p>
            <a:pPr marL="71237" marR="46978" lvl="0" indent="0" algn="ctr" defTabSz="914400" rtl="0" eaLnBrk="1" fontAlgn="auto" latinLnBrk="0" hangingPunct="1">
              <a:lnSpc>
                <a:spcPct val="101200"/>
              </a:lnSpc>
              <a:spcBef>
                <a:spcPts val="58"/>
              </a:spcBef>
              <a:spcAft>
                <a:spcPts val="0"/>
              </a:spcAft>
              <a:buClrTx/>
              <a:buSzTx/>
              <a:buFontTx/>
              <a:buNone/>
              <a:tabLst/>
              <a:defRPr/>
            </a:pPr>
            <a:r>
              <a:rPr kumimoji="0" sz="1001" b="1" i="0" u="none" strike="noStrike" kern="1200" cap="none" spc="-6" normalizeH="0" baseline="0" noProof="0">
                <a:ln>
                  <a:noFill/>
                </a:ln>
                <a:solidFill>
                  <a:srgbClr val="22346A"/>
                </a:solidFill>
                <a:effectLst/>
                <a:uLnTx/>
                <a:uFillTx/>
                <a:latin typeface="Arial"/>
                <a:ea typeface="+mn-ea"/>
                <a:cs typeface="Arial"/>
              </a:rPr>
              <a:t>Inyecciones totales*</a:t>
            </a:r>
            <a:endParaRPr kumimoji="0" sz="1001" b="0" i="0" u="none" strike="noStrike" kern="1200" cap="none" spc="0" normalizeH="0" baseline="0" noProof="0">
              <a:ln>
                <a:noFill/>
              </a:ln>
              <a:solidFill>
                <a:srgbClr val="000000"/>
              </a:solidFill>
              <a:effectLst/>
              <a:uLnTx/>
              <a:uFillTx/>
              <a:latin typeface="Arial"/>
              <a:ea typeface="+mn-ea"/>
              <a:cs typeface="Arial"/>
            </a:endParaRPr>
          </a:p>
          <a:p>
            <a:pPr marL="19638" marR="0" lvl="0" indent="0" algn="ctr" defTabSz="914400" rtl="0" eaLnBrk="1" fontAlgn="auto" latinLnBrk="0" hangingPunct="1">
              <a:lnSpc>
                <a:spcPct val="100000"/>
              </a:lnSpc>
              <a:spcBef>
                <a:spcPts val="500"/>
              </a:spcBef>
              <a:spcAft>
                <a:spcPts val="0"/>
              </a:spcAft>
              <a:buClrTx/>
              <a:buSzTx/>
              <a:buFontTx/>
              <a:buNone/>
              <a:tabLst>
                <a:tab pos="554107" algn="l"/>
              </a:tabLst>
              <a:defRPr/>
            </a:pPr>
            <a:r>
              <a:rPr kumimoji="0" sz="849" b="0" i="0" u="none" strike="noStrike" kern="1200" cap="none" spc="0" normalizeH="0" baseline="0" noProof="0">
                <a:ln>
                  <a:noFill/>
                </a:ln>
                <a:solidFill>
                  <a:srgbClr val="22346A"/>
                </a:solidFill>
                <a:effectLst/>
                <a:uLnTx/>
                <a:uFillTx/>
                <a:latin typeface="Arial"/>
                <a:ea typeface="+mn-ea"/>
                <a:cs typeface="Arial"/>
              </a:rPr>
              <a:t>Año</a:t>
            </a:r>
            <a:r>
              <a:rPr kumimoji="0" sz="849" b="0" i="0" u="none" strike="noStrike" kern="1200" cap="none" spc="-24" normalizeH="0" baseline="0" noProof="0">
                <a:ln>
                  <a:noFill/>
                </a:ln>
                <a:solidFill>
                  <a:srgbClr val="22346A"/>
                </a:solidFill>
                <a:effectLst/>
                <a:uLnTx/>
                <a:uFillTx/>
                <a:latin typeface="Arial"/>
                <a:ea typeface="+mn-ea"/>
                <a:cs typeface="Arial"/>
              </a:rPr>
              <a:t> </a:t>
            </a:r>
            <a:r>
              <a:rPr kumimoji="0" sz="849" b="0" i="0" u="none" strike="noStrike" kern="1200" cap="none" spc="-30" normalizeH="0" baseline="0" noProof="0">
                <a:ln>
                  <a:noFill/>
                </a:ln>
                <a:solidFill>
                  <a:srgbClr val="22346A"/>
                </a:solidFill>
                <a:effectLst/>
                <a:uLnTx/>
                <a:uFillTx/>
                <a:latin typeface="Arial"/>
                <a:ea typeface="+mn-ea"/>
                <a:cs typeface="Arial"/>
              </a:rPr>
              <a:t>1</a:t>
            </a:r>
            <a:r>
              <a:rPr kumimoji="0" sz="849" b="0" i="0" u="none" strike="noStrike" kern="1200" cap="none" spc="0" normalizeH="0" baseline="0" noProof="0">
                <a:ln>
                  <a:noFill/>
                </a:ln>
                <a:solidFill>
                  <a:srgbClr val="22346A"/>
                </a:solidFill>
                <a:effectLst/>
                <a:uLnTx/>
                <a:uFillTx/>
                <a:latin typeface="Arial"/>
                <a:ea typeface="+mn-ea"/>
                <a:cs typeface="Arial"/>
              </a:rPr>
              <a:t>	Año</a:t>
            </a:r>
            <a:r>
              <a:rPr kumimoji="0" sz="849" b="0" i="0" u="none" strike="noStrike" kern="1200" cap="none" spc="-24" normalizeH="0" baseline="0" noProof="0">
                <a:ln>
                  <a:noFill/>
                </a:ln>
                <a:solidFill>
                  <a:srgbClr val="22346A"/>
                </a:solidFill>
                <a:effectLst/>
                <a:uLnTx/>
                <a:uFillTx/>
                <a:latin typeface="Arial"/>
                <a:ea typeface="+mn-ea"/>
                <a:cs typeface="Arial"/>
              </a:rPr>
              <a:t> </a:t>
            </a:r>
            <a:r>
              <a:rPr kumimoji="0" sz="849" b="0" i="0" u="none" strike="noStrike" kern="1200" cap="none" spc="-30" normalizeH="0" baseline="0" noProof="0">
                <a:ln>
                  <a:noFill/>
                </a:ln>
                <a:solidFill>
                  <a:srgbClr val="22346A"/>
                </a:solidFill>
                <a:effectLst/>
                <a:uLnTx/>
                <a:uFillTx/>
                <a:latin typeface="Arial"/>
                <a:ea typeface="+mn-ea"/>
                <a:cs typeface="Arial"/>
              </a:rPr>
              <a:t>2</a:t>
            </a:r>
            <a:endParaRPr kumimoji="0" sz="849" b="0"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631"/>
              </a:spcBef>
              <a:spcAft>
                <a:spcPts val="0"/>
              </a:spcAft>
              <a:buClrTx/>
              <a:buSzTx/>
              <a:buFontTx/>
              <a:buNone/>
              <a:tabLst/>
              <a:defRPr/>
            </a:pPr>
            <a:endParaRPr kumimoji="0" sz="849" b="0" i="0" u="none" strike="noStrike" kern="1200" cap="none" spc="0" normalizeH="0" baseline="0" noProof="0">
              <a:ln>
                <a:noFill/>
              </a:ln>
              <a:solidFill>
                <a:srgbClr val="000000"/>
              </a:solidFill>
              <a:effectLst/>
              <a:uLnTx/>
              <a:uFillTx/>
              <a:latin typeface="Arial"/>
              <a:ea typeface="+mn-ea"/>
              <a:cs typeface="Arial"/>
            </a:endParaRPr>
          </a:p>
          <a:p>
            <a:pPr marL="7701" marR="0" lvl="0" indent="0" algn="l" defTabSz="914400" rtl="0" eaLnBrk="1" fontAlgn="auto" latinLnBrk="0" hangingPunct="1">
              <a:lnSpc>
                <a:spcPct val="100000"/>
              </a:lnSpc>
              <a:spcBef>
                <a:spcPts val="0"/>
              </a:spcBef>
              <a:spcAft>
                <a:spcPts val="0"/>
              </a:spcAft>
              <a:buClrTx/>
              <a:buSzTx/>
              <a:buFontTx/>
              <a:buNone/>
              <a:tabLst>
                <a:tab pos="576826" algn="l"/>
              </a:tabLst>
              <a:defRPr/>
            </a:pPr>
            <a:r>
              <a:rPr kumimoji="0" sz="2031" b="1" i="0" u="none" strike="noStrike" kern="1200" cap="none" spc="-15" normalizeH="0" baseline="0" noProof="0">
                <a:ln>
                  <a:noFill/>
                </a:ln>
                <a:solidFill>
                  <a:srgbClr val="7A45B8"/>
                </a:solidFill>
                <a:effectLst/>
                <a:uLnTx/>
                <a:uFillTx/>
                <a:latin typeface="Arial"/>
                <a:ea typeface="+mn-ea"/>
                <a:cs typeface="Arial"/>
              </a:rPr>
              <a:t>19</a:t>
            </a:r>
            <a:r>
              <a:rPr kumimoji="0" sz="2031" b="1" i="0" u="none" strike="noStrike" kern="1200" cap="none" spc="0" normalizeH="0" baseline="0" noProof="0">
                <a:ln>
                  <a:noFill/>
                </a:ln>
                <a:solidFill>
                  <a:srgbClr val="7A45B8"/>
                </a:solidFill>
                <a:effectLst/>
                <a:uLnTx/>
                <a:uFillTx/>
                <a:latin typeface="Arial"/>
                <a:ea typeface="+mn-ea"/>
                <a:cs typeface="Arial"/>
              </a:rPr>
              <a:t>	</a:t>
            </a:r>
            <a:r>
              <a:rPr kumimoji="0" sz="2031" b="1" i="0" u="none" strike="noStrike" kern="1200" cap="none" spc="-76" normalizeH="0" baseline="0" noProof="0">
                <a:ln>
                  <a:noFill/>
                </a:ln>
                <a:solidFill>
                  <a:srgbClr val="7A45B8"/>
                </a:solidFill>
                <a:effectLst/>
                <a:uLnTx/>
                <a:uFillTx/>
                <a:latin typeface="Arial"/>
                <a:ea typeface="+mn-ea"/>
                <a:cs typeface="Arial"/>
              </a:rPr>
              <a:t>13</a:t>
            </a:r>
            <a:endParaRPr kumimoji="0" sz="2031" b="0" i="0" u="none" strike="noStrike" kern="1200" cap="none" spc="0" normalizeH="0" baseline="0" noProof="0">
              <a:ln>
                <a:noFill/>
              </a:ln>
              <a:solidFill>
                <a:srgbClr val="000000"/>
              </a:solidFill>
              <a:effectLst/>
              <a:uLnTx/>
              <a:uFillTx/>
              <a:latin typeface="Arial"/>
              <a:ea typeface="+mn-ea"/>
              <a:cs typeface="Arial"/>
            </a:endParaRPr>
          </a:p>
        </p:txBody>
      </p:sp>
      <p:sp>
        <p:nvSpPr>
          <p:cNvPr id="79" name="object 79"/>
          <p:cNvSpPr txBox="1"/>
          <p:nvPr/>
        </p:nvSpPr>
        <p:spPr>
          <a:xfrm>
            <a:off x="2084986" y="2885775"/>
            <a:ext cx="6789459" cy="351946"/>
          </a:xfrm>
          <a:prstGeom prst="rect">
            <a:avLst/>
          </a:prstGeom>
        </p:spPr>
        <p:txBody>
          <a:bodyPr vert="horz" wrap="square" lIns="0" tIns="41202" rIns="0" bIns="0" rtlCol="0">
            <a:spAutoFit/>
          </a:bodyPr>
          <a:lstStyle/>
          <a:p>
            <a:pPr marL="7701" marR="0" lvl="0" indent="0" algn="l" defTabSz="914400" rtl="0" eaLnBrk="1" fontAlgn="auto" latinLnBrk="0" hangingPunct="1">
              <a:lnSpc>
                <a:spcPct val="100000"/>
              </a:lnSpc>
              <a:spcBef>
                <a:spcPts val="324"/>
              </a:spcBef>
              <a:spcAft>
                <a:spcPts val="0"/>
              </a:spcAft>
              <a:buClrTx/>
              <a:buSzTx/>
              <a:buFontTx/>
              <a:buNone/>
              <a:tabLst/>
              <a:defRPr/>
            </a:pPr>
            <a:r>
              <a:rPr kumimoji="0" sz="1001" b="0" i="0" u="none" strike="noStrike" kern="1200" cap="none" spc="-6" normalizeH="0" baseline="0" noProof="0">
                <a:ln>
                  <a:noFill/>
                </a:ln>
                <a:solidFill>
                  <a:srgbClr val="22346A"/>
                </a:solidFill>
                <a:effectLst/>
                <a:uLnTx/>
                <a:uFillTx/>
                <a:latin typeface="Arial"/>
                <a:ea typeface="+mn-ea"/>
                <a:cs typeface="Arial"/>
              </a:rPr>
              <a:t>Semana</a:t>
            </a:r>
            <a:endParaRPr kumimoji="0" sz="1001" b="0" i="0" u="none" strike="noStrike" kern="1200" cap="none" spc="0" normalizeH="0" baseline="0" noProof="0">
              <a:ln>
                <a:noFill/>
              </a:ln>
              <a:solidFill>
                <a:srgbClr val="000000"/>
              </a:solidFill>
              <a:effectLst/>
              <a:uLnTx/>
              <a:uFillTx/>
              <a:latin typeface="Arial"/>
              <a:ea typeface="+mn-ea"/>
              <a:cs typeface="Arial"/>
            </a:endParaRPr>
          </a:p>
          <a:p>
            <a:pPr marL="210630" marR="0" lvl="0" indent="0" algn="l" defTabSz="914400" rtl="0" eaLnBrk="1" fontAlgn="auto" latinLnBrk="0" hangingPunct="1">
              <a:lnSpc>
                <a:spcPct val="100000"/>
              </a:lnSpc>
              <a:spcBef>
                <a:spcPts val="209"/>
              </a:spcBef>
              <a:spcAft>
                <a:spcPts val="0"/>
              </a:spcAft>
              <a:buClrTx/>
              <a:buSzTx/>
              <a:buFontTx/>
              <a:buNone/>
              <a:tabLst>
                <a:tab pos="453990" algn="l"/>
                <a:tab pos="727386" algn="l"/>
                <a:tab pos="1000781" algn="l"/>
                <a:tab pos="1245296" algn="l"/>
                <a:tab pos="1475180" algn="l"/>
                <a:tab pos="1733173" algn="l"/>
                <a:tab pos="1990396" algn="l"/>
                <a:tab pos="2257630" algn="l"/>
                <a:tab pos="2515238" algn="l"/>
                <a:tab pos="2770535" algn="l"/>
                <a:tab pos="3027373" algn="l"/>
                <a:tab pos="3286136" algn="l"/>
                <a:tab pos="3542589" algn="l"/>
                <a:tab pos="3810978" algn="l"/>
                <a:tab pos="4067046" algn="l"/>
                <a:tab pos="4325424" algn="l"/>
                <a:tab pos="4581106" algn="l"/>
                <a:tab pos="4849881" algn="l"/>
                <a:tab pos="5107489" algn="l"/>
                <a:tab pos="5365097" algn="l"/>
                <a:tab pos="5623860" algn="l"/>
                <a:tab pos="5878772" algn="l"/>
                <a:tab pos="6147547" algn="l"/>
                <a:tab pos="6404770" algn="l"/>
                <a:tab pos="6661992" algn="l"/>
              </a:tabLst>
              <a:defRPr/>
            </a:pPr>
            <a:r>
              <a:rPr kumimoji="0" sz="849" b="0" i="0" u="none" strike="noStrike" kern="1200" cap="none" spc="-30" normalizeH="0" baseline="0" noProof="0">
                <a:ln>
                  <a:noFill/>
                </a:ln>
                <a:solidFill>
                  <a:srgbClr val="22346A"/>
                </a:solidFill>
                <a:effectLst/>
                <a:uLnTx/>
                <a:uFillTx/>
                <a:latin typeface="Arial"/>
                <a:ea typeface="+mn-ea"/>
                <a:cs typeface="Arial"/>
              </a:rPr>
              <a:t>0</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30" normalizeH="0" baseline="0" noProof="0">
                <a:ln>
                  <a:noFill/>
                </a:ln>
                <a:solidFill>
                  <a:srgbClr val="22346A"/>
                </a:solidFill>
                <a:effectLst/>
                <a:uLnTx/>
                <a:uFillTx/>
                <a:latin typeface="Arial"/>
                <a:ea typeface="+mn-ea"/>
                <a:cs typeface="Arial"/>
              </a:rPr>
              <a:t>2</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30" normalizeH="0" baseline="0" noProof="0">
                <a:ln>
                  <a:noFill/>
                </a:ln>
                <a:solidFill>
                  <a:srgbClr val="22346A"/>
                </a:solidFill>
                <a:effectLst/>
                <a:uLnTx/>
                <a:uFillTx/>
                <a:latin typeface="Arial"/>
                <a:ea typeface="+mn-ea"/>
                <a:cs typeface="Arial"/>
              </a:rPr>
              <a:t>4</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30" normalizeH="0" baseline="0" noProof="0">
                <a:ln>
                  <a:noFill/>
                </a:ln>
                <a:solidFill>
                  <a:srgbClr val="22346A"/>
                </a:solidFill>
                <a:effectLst/>
                <a:uLnTx/>
                <a:uFillTx/>
                <a:latin typeface="Arial"/>
                <a:ea typeface="+mn-ea"/>
                <a:cs typeface="Arial"/>
              </a:rPr>
              <a:t>6</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30" normalizeH="0" baseline="0" noProof="0">
                <a:ln>
                  <a:noFill/>
                </a:ln>
                <a:solidFill>
                  <a:srgbClr val="22346A"/>
                </a:solidFill>
                <a:effectLst/>
                <a:uLnTx/>
                <a:uFillTx/>
                <a:latin typeface="Arial"/>
                <a:ea typeface="+mn-ea"/>
                <a:cs typeface="Arial"/>
              </a:rPr>
              <a:t>8</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10</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12</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14</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16</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18</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20</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22</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24</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26</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28</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30</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32</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34</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36</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38</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40</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42</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44</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46</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48</a:t>
            </a:r>
            <a:r>
              <a:rPr kumimoji="0" sz="849" b="0" i="0" u="none" strike="noStrike" kern="1200" cap="none" spc="0" normalizeH="0" baseline="0" noProof="0">
                <a:ln>
                  <a:noFill/>
                </a:ln>
                <a:solidFill>
                  <a:srgbClr val="22346A"/>
                </a:solidFill>
                <a:effectLst/>
                <a:uLnTx/>
                <a:uFillTx/>
                <a:latin typeface="Arial"/>
                <a:ea typeface="+mn-ea"/>
                <a:cs typeface="Arial"/>
              </a:rPr>
              <a:t>	</a:t>
            </a:r>
            <a:r>
              <a:rPr kumimoji="0" sz="849" b="0" i="0" u="none" strike="noStrike" kern="1200" cap="none" spc="-15" normalizeH="0" baseline="0" noProof="0">
                <a:ln>
                  <a:noFill/>
                </a:ln>
                <a:solidFill>
                  <a:srgbClr val="22346A"/>
                </a:solidFill>
                <a:effectLst/>
                <a:uLnTx/>
                <a:uFillTx/>
                <a:latin typeface="Arial"/>
                <a:ea typeface="+mn-ea"/>
                <a:cs typeface="Arial"/>
              </a:rPr>
              <a:t>50</a:t>
            </a:r>
            <a:endParaRPr kumimoji="0" sz="849" b="0" i="0" u="none" strike="noStrike" kern="1200" cap="none" spc="0" normalizeH="0" baseline="0" noProof="0">
              <a:ln>
                <a:noFill/>
              </a:ln>
              <a:solidFill>
                <a:srgbClr val="000000"/>
              </a:solidFill>
              <a:effectLst/>
              <a:uLnTx/>
              <a:uFillTx/>
              <a:latin typeface="Arial"/>
              <a:ea typeface="+mn-ea"/>
              <a:cs typeface="Arial"/>
            </a:endParaRPr>
          </a:p>
        </p:txBody>
      </p:sp>
      <p:sp>
        <p:nvSpPr>
          <p:cNvPr id="80" name="object 80"/>
          <p:cNvSpPr txBox="1"/>
          <p:nvPr/>
        </p:nvSpPr>
        <p:spPr>
          <a:xfrm>
            <a:off x="541339" y="1377016"/>
            <a:ext cx="11108306" cy="493222"/>
          </a:xfrm>
          <a:prstGeom prst="rect">
            <a:avLst/>
          </a:prstGeom>
        </p:spPr>
        <p:txBody>
          <a:bodyPr vert="horz" wrap="square" lIns="0" tIns="6931" rIns="0" bIns="0" rtlCol="0">
            <a:spAutoFit/>
          </a:bodyPr>
          <a:lstStyle/>
          <a:p>
            <a:pPr marL="4763" marR="18483" lvl="0" indent="0" algn="l" defTabSz="914400" rtl="0" eaLnBrk="1" fontAlgn="auto" latinLnBrk="0" hangingPunct="1">
              <a:lnSpc>
                <a:spcPct val="101800"/>
              </a:lnSpc>
              <a:spcBef>
                <a:spcPts val="55"/>
              </a:spcBef>
              <a:spcAft>
                <a:spcPts val="0"/>
              </a:spcAft>
              <a:buClrTx/>
              <a:buSzTx/>
              <a:buFontTx/>
              <a:buNone/>
              <a:tabLst/>
              <a:defRPr/>
            </a:pPr>
            <a:r>
              <a:rPr kumimoji="0" sz="1600" b="0" i="0" u="none" strike="noStrike" kern="1200" cap="none" spc="0" normalizeH="0" baseline="0" noProof="0">
                <a:ln>
                  <a:noFill/>
                </a:ln>
                <a:solidFill>
                  <a:srgbClr val="7A45B8"/>
                </a:solidFill>
                <a:effectLst/>
                <a:uLnTx/>
                <a:uFillTx/>
                <a:latin typeface="Arial"/>
                <a:ea typeface="+mn-ea"/>
                <a:cs typeface="Arial"/>
              </a:rPr>
              <a:t>Lebrikizumab</a:t>
            </a:r>
            <a:r>
              <a:rPr kumimoji="0" sz="1600" b="0" i="0" u="none" strike="noStrike" kern="1200" cap="none" spc="36" normalizeH="0" baseline="0" noProof="0">
                <a:ln>
                  <a:noFill/>
                </a:ln>
                <a:solidFill>
                  <a:srgbClr val="7A45B8"/>
                </a:solidFill>
                <a:effectLst/>
                <a:uLnTx/>
                <a:uFillTx/>
                <a:latin typeface="Arial"/>
                <a:ea typeface="+mn-ea"/>
                <a:cs typeface="Arial"/>
              </a:rPr>
              <a:t> </a:t>
            </a:r>
            <a:r>
              <a:rPr kumimoji="0" sz="1600" b="0" i="0" u="none" strike="noStrike" kern="1200" cap="none" spc="0" normalizeH="0" baseline="0" noProof="0" err="1">
                <a:ln>
                  <a:noFill/>
                </a:ln>
                <a:solidFill>
                  <a:srgbClr val="7A45B8"/>
                </a:solidFill>
                <a:effectLst/>
                <a:uLnTx/>
                <a:uFillTx/>
                <a:latin typeface="Arial"/>
                <a:ea typeface="+mn-ea"/>
                <a:cs typeface="Arial"/>
              </a:rPr>
              <a:t>cuenta</a:t>
            </a:r>
            <a:r>
              <a:rPr kumimoji="0" sz="1600" b="0" i="0" u="none" strike="noStrike" kern="1200" cap="none" spc="45" normalizeH="0" baseline="0" noProof="0">
                <a:ln>
                  <a:noFill/>
                </a:ln>
                <a:solidFill>
                  <a:srgbClr val="7A45B8"/>
                </a:solidFill>
                <a:effectLst/>
                <a:uLnTx/>
                <a:uFillTx/>
                <a:latin typeface="Arial"/>
                <a:ea typeface="+mn-ea"/>
                <a:cs typeface="Arial"/>
              </a:rPr>
              <a:t> </a:t>
            </a:r>
            <a:r>
              <a:rPr kumimoji="0" sz="1600" b="0" i="0" u="none" strike="noStrike" kern="1200" cap="none" spc="0" normalizeH="0" baseline="0" noProof="0">
                <a:ln>
                  <a:noFill/>
                </a:ln>
                <a:solidFill>
                  <a:srgbClr val="7A45B8"/>
                </a:solidFill>
                <a:effectLst/>
                <a:uLnTx/>
                <a:uFillTx/>
                <a:latin typeface="Arial"/>
                <a:ea typeface="+mn-ea"/>
                <a:cs typeface="Arial"/>
              </a:rPr>
              <a:t>con</a:t>
            </a:r>
            <a:r>
              <a:rPr kumimoji="0" sz="1600" b="0" i="0" u="none" strike="noStrike" kern="1200" cap="none" spc="42" normalizeH="0" baseline="0" noProof="0">
                <a:ln>
                  <a:noFill/>
                </a:ln>
                <a:solidFill>
                  <a:srgbClr val="7A45B8"/>
                </a:solidFill>
                <a:effectLst/>
                <a:uLnTx/>
                <a:uFillTx/>
                <a:latin typeface="Arial"/>
                <a:ea typeface="+mn-ea"/>
                <a:cs typeface="Arial"/>
              </a:rPr>
              <a:t> </a:t>
            </a:r>
            <a:r>
              <a:rPr kumimoji="0" sz="1600" b="0" i="0" u="none" strike="noStrike" kern="1200" cap="none" spc="0" normalizeH="0" baseline="0" noProof="0" err="1">
                <a:ln>
                  <a:noFill/>
                </a:ln>
                <a:solidFill>
                  <a:srgbClr val="7A45B8"/>
                </a:solidFill>
                <a:effectLst/>
                <a:uLnTx/>
                <a:uFillTx/>
                <a:latin typeface="Arial"/>
                <a:ea typeface="+mn-ea"/>
                <a:cs typeface="Arial"/>
              </a:rPr>
              <a:t>una</a:t>
            </a:r>
            <a:r>
              <a:rPr kumimoji="0" sz="1600" b="0" i="0" u="none" strike="noStrike" kern="1200" cap="none" spc="45" normalizeH="0" baseline="0" noProof="0">
                <a:ln>
                  <a:noFill/>
                </a:ln>
                <a:solidFill>
                  <a:srgbClr val="7A45B8"/>
                </a:solidFill>
                <a:effectLst/>
                <a:uLnTx/>
                <a:uFillTx/>
                <a:latin typeface="Arial"/>
                <a:ea typeface="+mn-ea"/>
                <a:cs typeface="Arial"/>
              </a:rPr>
              <a:t> </a:t>
            </a:r>
            <a:r>
              <a:rPr kumimoji="0" sz="1600" b="0" i="0" u="none" strike="noStrike" kern="1200" cap="none" spc="0" normalizeH="0" baseline="0" noProof="0" err="1">
                <a:ln>
                  <a:noFill/>
                </a:ln>
                <a:solidFill>
                  <a:srgbClr val="7A45B8"/>
                </a:solidFill>
                <a:effectLst/>
                <a:uLnTx/>
                <a:uFillTx/>
                <a:latin typeface="Arial"/>
                <a:ea typeface="+mn-ea"/>
                <a:cs typeface="Arial"/>
              </a:rPr>
              <a:t>dosificación</a:t>
            </a:r>
            <a:r>
              <a:rPr kumimoji="0" sz="1600" b="0" i="0" u="none" strike="noStrike" kern="1200" cap="none" spc="42" normalizeH="0" baseline="0" noProof="0">
                <a:ln>
                  <a:noFill/>
                </a:ln>
                <a:solidFill>
                  <a:srgbClr val="7A45B8"/>
                </a:solidFill>
                <a:effectLst/>
                <a:uLnTx/>
                <a:uFillTx/>
                <a:latin typeface="Arial"/>
                <a:ea typeface="+mn-ea"/>
                <a:cs typeface="Arial"/>
              </a:rPr>
              <a:t> </a:t>
            </a:r>
            <a:r>
              <a:rPr kumimoji="0" sz="1600" b="0" i="0" u="none" strike="noStrike" kern="1200" cap="none" spc="0" normalizeH="0" baseline="0" noProof="0" err="1">
                <a:ln>
                  <a:noFill/>
                </a:ln>
                <a:solidFill>
                  <a:srgbClr val="7A45B8"/>
                </a:solidFill>
                <a:effectLst/>
                <a:uLnTx/>
                <a:uFillTx/>
                <a:latin typeface="Arial"/>
                <a:ea typeface="+mn-ea"/>
                <a:cs typeface="Arial"/>
              </a:rPr>
              <a:t>más</a:t>
            </a:r>
            <a:r>
              <a:rPr kumimoji="0" sz="1600" b="0" i="0" u="none" strike="noStrike" kern="1200" cap="none" spc="42" normalizeH="0" baseline="0" noProof="0">
                <a:ln>
                  <a:noFill/>
                </a:ln>
                <a:solidFill>
                  <a:srgbClr val="7A45B8"/>
                </a:solidFill>
                <a:effectLst/>
                <a:uLnTx/>
                <a:uFillTx/>
                <a:latin typeface="Arial"/>
                <a:ea typeface="+mn-ea"/>
                <a:cs typeface="Arial"/>
              </a:rPr>
              <a:t> </a:t>
            </a:r>
            <a:r>
              <a:rPr kumimoji="0" sz="1600" b="0" i="0" u="none" strike="noStrike" kern="1200" cap="none" spc="0" normalizeH="0" baseline="0" noProof="0" err="1">
                <a:ln>
                  <a:noFill/>
                </a:ln>
                <a:solidFill>
                  <a:srgbClr val="7A45B8"/>
                </a:solidFill>
                <a:effectLst/>
                <a:uLnTx/>
                <a:uFillTx/>
                <a:latin typeface="Arial"/>
                <a:ea typeface="+mn-ea"/>
                <a:cs typeface="Arial"/>
              </a:rPr>
              <a:t>conveniente</a:t>
            </a:r>
            <a:r>
              <a:rPr kumimoji="0" sz="1600" b="0" i="0" u="none" strike="noStrike" kern="1200" cap="none" spc="45" normalizeH="0" baseline="0" noProof="0">
                <a:ln>
                  <a:noFill/>
                </a:ln>
                <a:solidFill>
                  <a:srgbClr val="7A45B8"/>
                </a:solidFill>
                <a:effectLst/>
                <a:uLnTx/>
                <a:uFillTx/>
                <a:latin typeface="Arial"/>
                <a:ea typeface="+mn-ea"/>
                <a:cs typeface="Arial"/>
              </a:rPr>
              <a:t> </a:t>
            </a:r>
            <a:r>
              <a:rPr kumimoji="0" sz="1600" b="0" i="0" u="none" strike="noStrike" kern="1200" cap="none" spc="0" normalizeH="0" baseline="0" noProof="0">
                <a:ln>
                  <a:noFill/>
                </a:ln>
                <a:solidFill>
                  <a:srgbClr val="7A45B8"/>
                </a:solidFill>
                <a:effectLst/>
                <a:uLnTx/>
                <a:uFillTx/>
                <a:latin typeface="Arial"/>
                <a:ea typeface="+mn-ea"/>
                <a:cs typeface="Arial"/>
              </a:rPr>
              <a:t>(1</a:t>
            </a:r>
            <a:r>
              <a:rPr kumimoji="0" sz="1600" b="0" i="0" u="none" strike="noStrike" kern="1200" cap="none" spc="42" normalizeH="0" baseline="0" noProof="0">
                <a:ln>
                  <a:noFill/>
                </a:ln>
                <a:solidFill>
                  <a:srgbClr val="7A45B8"/>
                </a:solidFill>
                <a:effectLst/>
                <a:uLnTx/>
                <a:uFillTx/>
                <a:latin typeface="Arial"/>
                <a:ea typeface="+mn-ea"/>
                <a:cs typeface="Arial"/>
              </a:rPr>
              <a:t> </a:t>
            </a:r>
            <a:r>
              <a:rPr kumimoji="0" sz="1600" b="0" i="0" u="none" strike="noStrike" kern="1200" cap="none" spc="0" normalizeH="0" baseline="0" noProof="0" err="1">
                <a:ln>
                  <a:noFill/>
                </a:ln>
                <a:solidFill>
                  <a:srgbClr val="7A45B8"/>
                </a:solidFill>
                <a:effectLst/>
                <a:uLnTx/>
                <a:uFillTx/>
                <a:latin typeface="Arial"/>
                <a:ea typeface="+mn-ea"/>
                <a:cs typeface="Arial"/>
              </a:rPr>
              <a:t>dosis</a:t>
            </a:r>
            <a:r>
              <a:rPr kumimoji="0" sz="1600" b="0" i="0" u="none" strike="noStrike" kern="1200" cap="none" spc="45" normalizeH="0" baseline="0" noProof="0">
                <a:ln>
                  <a:noFill/>
                </a:ln>
                <a:solidFill>
                  <a:srgbClr val="7A45B8"/>
                </a:solidFill>
                <a:effectLst/>
                <a:uLnTx/>
                <a:uFillTx/>
                <a:latin typeface="Arial"/>
                <a:ea typeface="+mn-ea"/>
                <a:cs typeface="Arial"/>
              </a:rPr>
              <a:t> </a:t>
            </a:r>
            <a:r>
              <a:rPr kumimoji="0" sz="1600" b="0" i="0" u="none" strike="noStrike" kern="1200" cap="none" spc="0" normalizeH="0" baseline="0" noProof="0" err="1">
                <a:ln>
                  <a:noFill/>
                </a:ln>
                <a:solidFill>
                  <a:srgbClr val="7A45B8"/>
                </a:solidFill>
                <a:effectLst/>
                <a:uLnTx/>
                <a:uFillTx/>
                <a:latin typeface="Arial"/>
                <a:ea typeface="+mn-ea"/>
                <a:cs typeface="Arial"/>
              </a:rPr>
              <a:t>cada</a:t>
            </a:r>
            <a:r>
              <a:rPr kumimoji="0" sz="1600" b="0" i="0" u="none" strike="noStrike" kern="1200" cap="none" spc="42" normalizeH="0" baseline="0" noProof="0">
                <a:ln>
                  <a:noFill/>
                </a:ln>
                <a:solidFill>
                  <a:srgbClr val="7A45B8"/>
                </a:solidFill>
                <a:effectLst/>
                <a:uLnTx/>
                <a:uFillTx/>
                <a:latin typeface="Arial"/>
                <a:ea typeface="+mn-ea"/>
                <a:cs typeface="Arial"/>
              </a:rPr>
              <a:t> </a:t>
            </a:r>
            <a:r>
              <a:rPr kumimoji="0" sz="1600" b="0" i="0" u="none" strike="noStrike" kern="1200" cap="none" spc="0" normalizeH="0" baseline="0" noProof="0">
                <a:ln>
                  <a:noFill/>
                </a:ln>
                <a:solidFill>
                  <a:srgbClr val="7A45B8"/>
                </a:solidFill>
                <a:effectLst/>
                <a:uLnTx/>
                <a:uFillTx/>
                <a:latin typeface="Arial"/>
                <a:ea typeface="+mn-ea"/>
                <a:cs typeface="Arial"/>
              </a:rPr>
              <a:t>4</a:t>
            </a:r>
            <a:r>
              <a:rPr kumimoji="0" sz="1600" b="0" i="0" u="none" strike="noStrike" kern="1200" cap="none" spc="42" normalizeH="0" baseline="0" noProof="0">
                <a:ln>
                  <a:noFill/>
                </a:ln>
                <a:solidFill>
                  <a:srgbClr val="7A45B8"/>
                </a:solidFill>
                <a:effectLst/>
                <a:uLnTx/>
                <a:uFillTx/>
                <a:latin typeface="Arial"/>
                <a:ea typeface="+mn-ea"/>
                <a:cs typeface="Arial"/>
              </a:rPr>
              <a:t> </a:t>
            </a:r>
            <a:r>
              <a:rPr kumimoji="0" sz="1600" b="0" i="0" u="none" strike="noStrike" kern="1200" cap="none" spc="0" normalizeH="0" baseline="0" noProof="0" err="1">
                <a:ln>
                  <a:noFill/>
                </a:ln>
                <a:solidFill>
                  <a:srgbClr val="7A45B8"/>
                </a:solidFill>
                <a:effectLst/>
                <a:uLnTx/>
                <a:uFillTx/>
                <a:latin typeface="Arial"/>
                <a:ea typeface="+mn-ea"/>
                <a:cs typeface="Arial"/>
              </a:rPr>
              <a:t>semanas</a:t>
            </a:r>
            <a:r>
              <a:rPr kumimoji="0" sz="1600" b="0" i="0" u="none" strike="noStrike" kern="1200" cap="none" spc="45" normalizeH="0" baseline="0" noProof="0">
                <a:ln>
                  <a:noFill/>
                </a:ln>
                <a:solidFill>
                  <a:srgbClr val="7A45B8"/>
                </a:solidFill>
                <a:effectLst/>
                <a:uLnTx/>
                <a:uFillTx/>
                <a:latin typeface="Arial"/>
                <a:ea typeface="+mn-ea"/>
                <a:cs typeface="Arial"/>
              </a:rPr>
              <a:t> </a:t>
            </a:r>
            <a:r>
              <a:rPr kumimoji="0" sz="1600" b="0" i="0" u="none" strike="noStrike" kern="1200" cap="none" spc="0" normalizeH="0" baseline="0" noProof="0" err="1">
                <a:ln>
                  <a:noFill/>
                </a:ln>
                <a:solidFill>
                  <a:srgbClr val="7A45B8"/>
                </a:solidFill>
                <a:effectLst/>
                <a:uLnTx/>
                <a:uFillTx/>
                <a:latin typeface="Arial"/>
                <a:ea typeface="+mn-ea"/>
                <a:cs typeface="Arial"/>
              </a:rPr>
              <a:t>en</a:t>
            </a:r>
            <a:r>
              <a:rPr kumimoji="0" sz="1600" b="0" i="0" u="none" strike="noStrike" kern="1200" cap="none" spc="42" normalizeH="0" baseline="0" noProof="0">
                <a:ln>
                  <a:noFill/>
                </a:ln>
                <a:solidFill>
                  <a:srgbClr val="7A45B8"/>
                </a:solidFill>
                <a:effectLst/>
                <a:uLnTx/>
                <a:uFillTx/>
                <a:latin typeface="Arial"/>
                <a:ea typeface="+mn-ea"/>
                <a:cs typeface="Arial"/>
              </a:rPr>
              <a:t> </a:t>
            </a:r>
            <a:r>
              <a:rPr kumimoji="0" sz="1600" b="0" i="0" u="none" strike="noStrike" kern="1200" cap="none" spc="0" normalizeH="0" baseline="0" noProof="0" err="1">
                <a:ln>
                  <a:noFill/>
                </a:ln>
                <a:solidFill>
                  <a:srgbClr val="7A45B8"/>
                </a:solidFill>
                <a:effectLst/>
                <a:uLnTx/>
                <a:uFillTx/>
                <a:latin typeface="Arial"/>
                <a:ea typeface="+mn-ea"/>
                <a:cs typeface="Arial"/>
              </a:rPr>
              <a:t>mantenimiento</a:t>
            </a:r>
            <a:r>
              <a:rPr kumimoji="0" sz="1600" b="0" i="0" u="none" strike="noStrike" kern="1200" cap="none" spc="0" normalizeH="0" baseline="0" noProof="0">
                <a:ln>
                  <a:noFill/>
                </a:ln>
                <a:solidFill>
                  <a:srgbClr val="7A45B8"/>
                </a:solidFill>
                <a:effectLst/>
                <a:uLnTx/>
                <a:uFillTx/>
                <a:latin typeface="Arial"/>
                <a:ea typeface="+mn-ea"/>
                <a:cs typeface="Arial"/>
              </a:rPr>
              <a:t>)</a:t>
            </a:r>
            <a:r>
              <a:rPr kumimoji="0" sz="1600" b="0" i="0" u="none" strike="noStrike" kern="1200" cap="none" spc="45" normalizeH="0" baseline="0" noProof="0">
                <a:ln>
                  <a:noFill/>
                </a:ln>
                <a:solidFill>
                  <a:srgbClr val="7A45B8"/>
                </a:solidFill>
                <a:effectLst/>
                <a:uLnTx/>
                <a:uFillTx/>
                <a:latin typeface="Arial"/>
                <a:ea typeface="+mn-ea"/>
                <a:cs typeface="Arial"/>
              </a:rPr>
              <a:t> </a:t>
            </a:r>
            <a:r>
              <a:rPr kumimoji="0" sz="1600" b="0" i="0" u="none" strike="noStrike" kern="1200" cap="none" spc="-15" normalizeH="0" baseline="0" noProof="0">
                <a:ln>
                  <a:noFill/>
                </a:ln>
                <a:solidFill>
                  <a:srgbClr val="7A45B8"/>
                </a:solidFill>
                <a:effectLst/>
                <a:uLnTx/>
                <a:uFillTx/>
                <a:latin typeface="Arial"/>
                <a:ea typeface="+mn-ea"/>
                <a:cs typeface="Arial"/>
              </a:rPr>
              <a:t>que </a:t>
            </a:r>
            <a:r>
              <a:rPr kumimoji="0" sz="1600" b="0" i="0" u="none" strike="noStrike" kern="1200" cap="none" spc="0" normalizeH="0" baseline="0" noProof="0" err="1">
                <a:ln>
                  <a:noFill/>
                </a:ln>
                <a:solidFill>
                  <a:srgbClr val="7A45B8"/>
                </a:solidFill>
                <a:effectLst/>
                <a:uLnTx/>
                <a:uFillTx/>
                <a:latin typeface="Arial"/>
                <a:ea typeface="+mn-ea"/>
                <a:cs typeface="Arial"/>
              </a:rPr>
              <a:t>podría</a:t>
            </a:r>
            <a:r>
              <a:rPr kumimoji="0" sz="1600" b="0" i="0" u="none" strike="noStrike" kern="1200" cap="none" spc="33" normalizeH="0" baseline="0" noProof="0">
                <a:ln>
                  <a:noFill/>
                </a:ln>
                <a:solidFill>
                  <a:srgbClr val="7A45B8"/>
                </a:solidFill>
                <a:effectLst/>
                <a:uLnTx/>
                <a:uFillTx/>
                <a:latin typeface="Arial"/>
                <a:ea typeface="+mn-ea"/>
                <a:cs typeface="Arial"/>
              </a:rPr>
              <a:t> </a:t>
            </a:r>
            <a:r>
              <a:rPr kumimoji="0" sz="1600" b="0" i="0" u="none" strike="noStrike" kern="1200" cap="none" spc="0" normalizeH="0" baseline="0" noProof="0" err="1">
                <a:ln>
                  <a:noFill/>
                </a:ln>
                <a:solidFill>
                  <a:srgbClr val="7A45B8"/>
                </a:solidFill>
                <a:effectLst/>
                <a:uLnTx/>
                <a:uFillTx/>
                <a:latin typeface="Arial"/>
                <a:ea typeface="+mn-ea"/>
                <a:cs typeface="Arial"/>
              </a:rPr>
              <a:t>mejorar</a:t>
            </a:r>
            <a:r>
              <a:rPr kumimoji="0" sz="1600" b="0" i="0" u="none" strike="noStrike" kern="1200" cap="none" spc="30" normalizeH="0" baseline="0" noProof="0">
                <a:ln>
                  <a:noFill/>
                </a:ln>
                <a:solidFill>
                  <a:srgbClr val="7A45B8"/>
                </a:solidFill>
                <a:effectLst/>
                <a:uLnTx/>
                <a:uFillTx/>
                <a:latin typeface="Arial"/>
                <a:ea typeface="+mn-ea"/>
                <a:cs typeface="Arial"/>
              </a:rPr>
              <a:t> </a:t>
            </a:r>
            <a:r>
              <a:rPr kumimoji="0" sz="1600" b="0" i="0" u="none" strike="noStrike" kern="1200" cap="none" spc="0" normalizeH="0" baseline="0" noProof="0">
                <a:ln>
                  <a:noFill/>
                </a:ln>
                <a:solidFill>
                  <a:srgbClr val="7A45B8"/>
                </a:solidFill>
                <a:effectLst/>
                <a:uLnTx/>
                <a:uFillTx/>
                <a:latin typeface="Arial"/>
                <a:ea typeface="+mn-ea"/>
                <a:cs typeface="Arial"/>
              </a:rPr>
              <a:t>la</a:t>
            </a:r>
            <a:r>
              <a:rPr kumimoji="0" sz="1600" b="0" i="0" u="none" strike="noStrike" kern="1200" cap="none" spc="30" normalizeH="0" baseline="0" noProof="0">
                <a:ln>
                  <a:noFill/>
                </a:ln>
                <a:solidFill>
                  <a:srgbClr val="7A45B8"/>
                </a:solidFill>
                <a:effectLst/>
                <a:uLnTx/>
                <a:uFillTx/>
                <a:latin typeface="Arial"/>
                <a:ea typeface="+mn-ea"/>
                <a:cs typeface="Arial"/>
              </a:rPr>
              <a:t> </a:t>
            </a:r>
            <a:r>
              <a:rPr kumimoji="0" sz="1600" b="0" i="0" u="none" strike="noStrike" kern="1200" cap="none" spc="0" normalizeH="0" baseline="0" noProof="0" err="1">
                <a:ln>
                  <a:noFill/>
                </a:ln>
                <a:solidFill>
                  <a:srgbClr val="7A45B8"/>
                </a:solidFill>
                <a:effectLst/>
                <a:uLnTx/>
                <a:uFillTx/>
                <a:latin typeface="Arial"/>
                <a:ea typeface="+mn-ea"/>
                <a:cs typeface="Arial"/>
              </a:rPr>
              <a:t>adherencia</a:t>
            </a:r>
            <a:r>
              <a:rPr kumimoji="0" sz="1600" b="0" i="0" u="none" strike="noStrike" kern="1200" cap="none" spc="33" normalizeH="0" baseline="0" noProof="0">
                <a:ln>
                  <a:noFill/>
                </a:ln>
                <a:solidFill>
                  <a:srgbClr val="7A45B8"/>
                </a:solidFill>
                <a:effectLst/>
                <a:uLnTx/>
                <a:uFillTx/>
                <a:latin typeface="Arial"/>
                <a:ea typeface="+mn-ea"/>
                <a:cs typeface="Arial"/>
              </a:rPr>
              <a:t> </a:t>
            </a:r>
            <a:r>
              <a:rPr kumimoji="0" sz="1600" b="0" i="0" u="none" strike="noStrike" kern="1200" cap="none" spc="0" normalizeH="0" baseline="0" noProof="0">
                <a:ln>
                  <a:noFill/>
                </a:ln>
                <a:solidFill>
                  <a:srgbClr val="7A45B8"/>
                </a:solidFill>
                <a:effectLst/>
                <a:uLnTx/>
                <a:uFillTx/>
                <a:latin typeface="Arial"/>
                <a:ea typeface="+mn-ea"/>
                <a:cs typeface="Arial"/>
              </a:rPr>
              <a:t>al</a:t>
            </a:r>
            <a:r>
              <a:rPr kumimoji="0" sz="1600" b="0" i="0" u="none" strike="noStrike" kern="1200" cap="none" spc="30" normalizeH="0" baseline="0" noProof="0">
                <a:ln>
                  <a:noFill/>
                </a:ln>
                <a:solidFill>
                  <a:srgbClr val="7A45B8"/>
                </a:solidFill>
                <a:effectLst/>
                <a:uLnTx/>
                <a:uFillTx/>
                <a:latin typeface="Arial"/>
                <a:ea typeface="+mn-ea"/>
                <a:cs typeface="Arial"/>
              </a:rPr>
              <a:t> </a:t>
            </a:r>
            <a:r>
              <a:rPr kumimoji="0" sz="1600" b="0" i="0" u="none" strike="noStrike" kern="1200" cap="none" spc="-6" normalizeH="0" baseline="0" noProof="0">
                <a:ln>
                  <a:noFill/>
                </a:ln>
                <a:solidFill>
                  <a:srgbClr val="7A45B8"/>
                </a:solidFill>
                <a:effectLst/>
                <a:uLnTx/>
                <a:uFillTx/>
                <a:latin typeface="Arial"/>
                <a:ea typeface="+mn-ea"/>
                <a:cs typeface="Arial"/>
              </a:rPr>
              <a:t>tratamiento</a:t>
            </a:r>
            <a:r>
              <a:rPr kumimoji="0" sz="1600" b="0" i="0" u="none" strike="noStrike" kern="1200" cap="none" spc="-9" normalizeH="0" baseline="32407" noProof="0">
                <a:ln>
                  <a:noFill/>
                </a:ln>
                <a:solidFill>
                  <a:srgbClr val="7A45B8"/>
                </a:solidFill>
                <a:effectLst/>
                <a:uLnTx/>
                <a:uFillTx/>
                <a:latin typeface="Arial"/>
                <a:ea typeface="+mn-ea"/>
                <a:cs typeface="Arial"/>
              </a:rPr>
              <a:t>4</a:t>
            </a:r>
            <a:endParaRPr kumimoji="0" sz="1600" b="0" i="0" u="none" strike="noStrike" kern="1200" cap="none" spc="0" normalizeH="0" baseline="32407" noProof="0">
              <a:ln>
                <a:noFill/>
              </a:ln>
              <a:solidFill>
                <a:srgbClr val="000000"/>
              </a:solidFill>
              <a:effectLst/>
              <a:uLnTx/>
              <a:uFillTx/>
              <a:latin typeface="Arial"/>
              <a:ea typeface="+mn-ea"/>
              <a:cs typeface="Arial"/>
            </a:endParaRPr>
          </a:p>
        </p:txBody>
      </p:sp>
      <p:grpSp>
        <p:nvGrpSpPr>
          <p:cNvPr id="81" name="object 81"/>
          <p:cNvGrpSpPr/>
          <p:nvPr/>
        </p:nvGrpSpPr>
        <p:grpSpPr>
          <a:xfrm>
            <a:off x="1957247" y="4736320"/>
            <a:ext cx="155566" cy="370049"/>
            <a:chOff x="7559319" y="8136270"/>
            <a:chExt cx="256540" cy="610238"/>
          </a:xfrm>
        </p:grpSpPr>
        <p:pic>
          <p:nvPicPr>
            <p:cNvPr id="83" name="object 83"/>
            <p:cNvPicPr/>
            <p:nvPr/>
          </p:nvPicPr>
          <p:blipFill>
            <a:blip r:embed="rId22" cstate="print"/>
            <a:stretch>
              <a:fillRect/>
            </a:stretch>
          </p:blipFill>
          <p:spPr>
            <a:xfrm>
              <a:off x="7600921" y="8136270"/>
              <a:ext cx="71230" cy="172595"/>
            </a:xfrm>
            <a:prstGeom prst="rect">
              <a:avLst/>
            </a:prstGeom>
          </p:spPr>
        </p:pic>
        <p:sp>
          <p:nvSpPr>
            <p:cNvPr id="84" name="object 84"/>
            <p:cNvSpPr/>
            <p:nvPr/>
          </p:nvSpPr>
          <p:spPr>
            <a:xfrm>
              <a:off x="7559319" y="8136273"/>
              <a:ext cx="256540" cy="610235"/>
            </a:xfrm>
            <a:custGeom>
              <a:avLst/>
              <a:gdLst/>
              <a:ahLst/>
              <a:cxnLst/>
              <a:rect l="l" t="t" r="r" b="b"/>
              <a:pathLst>
                <a:path w="256540" h="610234">
                  <a:moveTo>
                    <a:pt x="177533" y="89776"/>
                  </a:moveTo>
                  <a:lnTo>
                    <a:pt x="173520" y="85788"/>
                  </a:lnTo>
                  <a:lnTo>
                    <a:pt x="168592" y="85788"/>
                  </a:lnTo>
                  <a:lnTo>
                    <a:pt x="82638" y="85788"/>
                  </a:lnTo>
                  <a:lnTo>
                    <a:pt x="78638" y="89776"/>
                  </a:lnTo>
                  <a:lnTo>
                    <a:pt x="78638" y="99656"/>
                  </a:lnTo>
                  <a:lnTo>
                    <a:pt x="82638" y="103657"/>
                  </a:lnTo>
                  <a:lnTo>
                    <a:pt x="173520" y="103657"/>
                  </a:lnTo>
                  <a:lnTo>
                    <a:pt x="177533" y="99656"/>
                  </a:lnTo>
                  <a:lnTo>
                    <a:pt x="177533" y="89776"/>
                  </a:lnTo>
                  <a:close/>
                </a:path>
                <a:path w="256540" h="610234">
                  <a:moveTo>
                    <a:pt x="178714" y="125526"/>
                  </a:moveTo>
                  <a:lnTo>
                    <a:pt x="174713" y="121526"/>
                  </a:lnTo>
                  <a:lnTo>
                    <a:pt x="135064" y="121526"/>
                  </a:lnTo>
                  <a:lnTo>
                    <a:pt x="131064" y="125526"/>
                  </a:lnTo>
                  <a:lnTo>
                    <a:pt x="131064" y="135394"/>
                  </a:lnTo>
                  <a:lnTo>
                    <a:pt x="135064" y="139395"/>
                  </a:lnTo>
                  <a:lnTo>
                    <a:pt x="160845" y="139395"/>
                  </a:lnTo>
                  <a:lnTo>
                    <a:pt x="160845" y="166204"/>
                  </a:lnTo>
                  <a:lnTo>
                    <a:pt x="123139" y="166204"/>
                  </a:lnTo>
                  <a:lnTo>
                    <a:pt x="119151" y="170205"/>
                  </a:lnTo>
                  <a:lnTo>
                    <a:pt x="119151" y="180073"/>
                  </a:lnTo>
                  <a:lnTo>
                    <a:pt x="123139" y="184073"/>
                  </a:lnTo>
                  <a:lnTo>
                    <a:pt x="160845" y="184073"/>
                  </a:lnTo>
                  <a:lnTo>
                    <a:pt x="160845" y="210883"/>
                  </a:lnTo>
                  <a:lnTo>
                    <a:pt x="135064" y="210883"/>
                  </a:lnTo>
                  <a:lnTo>
                    <a:pt x="131064" y="214884"/>
                  </a:lnTo>
                  <a:lnTo>
                    <a:pt x="131064" y="224751"/>
                  </a:lnTo>
                  <a:lnTo>
                    <a:pt x="135064" y="228752"/>
                  </a:lnTo>
                  <a:lnTo>
                    <a:pt x="160845" y="228752"/>
                  </a:lnTo>
                  <a:lnTo>
                    <a:pt x="160845" y="255562"/>
                  </a:lnTo>
                  <a:lnTo>
                    <a:pt x="123139" y="255562"/>
                  </a:lnTo>
                  <a:lnTo>
                    <a:pt x="119151" y="259562"/>
                  </a:lnTo>
                  <a:lnTo>
                    <a:pt x="119151" y="269430"/>
                  </a:lnTo>
                  <a:lnTo>
                    <a:pt x="123139" y="273431"/>
                  </a:lnTo>
                  <a:lnTo>
                    <a:pt x="160845" y="273431"/>
                  </a:lnTo>
                  <a:lnTo>
                    <a:pt x="160845" y="297853"/>
                  </a:lnTo>
                  <a:lnTo>
                    <a:pt x="160845" y="315722"/>
                  </a:lnTo>
                  <a:lnTo>
                    <a:pt x="160845" y="344919"/>
                  </a:lnTo>
                  <a:lnTo>
                    <a:pt x="123139" y="344919"/>
                  </a:lnTo>
                  <a:lnTo>
                    <a:pt x="119151" y="348919"/>
                  </a:lnTo>
                  <a:lnTo>
                    <a:pt x="119151" y="358787"/>
                  </a:lnTo>
                  <a:lnTo>
                    <a:pt x="123139" y="362788"/>
                  </a:lnTo>
                  <a:lnTo>
                    <a:pt x="160845" y="362788"/>
                  </a:lnTo>
                  <a:lnTo>
                    <a:pt x="160845" y="389597"/>
                  </a:lnTo>
                  <a:lnTo>
                    <a:pt x="135064" y="389597"/>
                  </a:lnTo>
                  <a:lnTo>
                    <a:pt x="131064" y="393598"/>
                  </a:lnTo>
                  <a:lnTo>
                    <a:pt x="131064" y="403466"/>
                  </a:lnTo>
                  <a:lnTo>
                    <a:pt x="135064" y="407466"/>
                  </a:lnTo>
                  <a:lnTo>
                    <a:pt x="160845" y="407466"/>
                  </a:lnTo>
                  <a:lnTo>
                    <a:pt x="160845" y="412826"/>
                  </a:lnTo>
                  <a:lnTo>
                    <a:pt x="158267" y="425564"/>
                  </a:lnTo>
                  <a:lnTo>
                    <a:pt x="151244" y="435978"/>
                  </a:lnTo>
                  <a:lnTo>
                    <a:pt x="140830" y="443014"/>
                  </a:lnTo>
                  <a:lnTo>
                    <a:pt x="128079" y="445592"/>
                  </a:lnTo>
                  <a:lnTo>
                    <a:pt x="115341" y="443014"/>
                  </a:lnTo>
                  <a:lnTo>
                    <a:pt x="104927" y="435978"/>
                  </a:lnTo>
                  <a:lnTo>
                    <a:pt x="97904" y="425564"/>
                  </a:lnTo>
                  <a:lnTo>
                    <a:pt x="95326" y="412826"/>
                  </a:lnTo>
                  <a:lnTo>
                    <a:pt x="95326" y="315722"/>
                  </a:lnTo>
                  <a:lnTo>
                    <a:pt x="160845" y="315722"/>
                  </a:lnTo>
                  <a:lnTo>
                    <a:pt x="160845" y="297853"/>
                  </a:lnTo>
                  <a:lnTo>
                    <a:pt x="84137" y="297853"/>
                  </a:lnTo>
                  <a:lnTo>
                    <a:pt x="77444" y="304533"/>
                  </a:lnTo>
                  <a:lnTo>
                    <a:pt x="77444" y="412826"/>
                  </a:lnTo>
                  <a:lnTo>
                    <a:pt x="81432" y="432523"/>
                  </a:lnTo>
                  <a:lnTo>
                    <a:pt x="92290" y="448614"/>
                  </a:lnTo>
                  <a:lnTo>
                    <a:pt x="108394" y="459473"/>
                  </a:lnTo>
                  <a:lnTo>
                    <a:pt x="128079" y="463461"/>
                  </a:lnTo>
                  <a:lnTo>
                    <a:pt x="147777" y="459473"/>
                  </a:lnTo>
                  <a:lnTo>
                    <a:pt x="163868" y="448614"/>
                  </a:lnTo>
                  <a:lnTo>
                    <a:pt x="165912" y="445592"/>
                  </a:lnTo>
                  <a:lnTo>
                    <a:pt x="174726" y="432523"/>
                  </a:lnTo>
                  <a:lnTo>
                    <a:pt x="178714" y="412826"/>
                  </a:lnTo>
                  <a:lnTo>
                    <a:pt x="178714" y="315722"/>
                  </a:lnTo>
                  <a:lnTo>
                    <a:pt x="178714" y="125526"/>
                  </a:lnTo>
                  <a:close/>
                </a:path>
                <a:path w="256540" h="610234">
                  <a:moveTo>
                    <a:pt x="256159" y="577240"/>
                  </a:moveTo>
                  <a:lnTo>
                    <a:pt x="254520" y="569137"/>
                  </a:lnTo>
                  <a:lnTo>
                    <a:pt x="250050" y="562508"/>
                  </a:lnTo>
                  <a:lnTo>
                    <a:pt x="243420" y="558038"/>
                  </a:lnTo>
                  <a:lnTo>
                    <a:pt x="238290" y="557009"/>
                  </a:lnTo>
                  <a:lnTo>
                    <a:pt x="238290" y="575602"/>
                  </a:lnTo>
                  <a:lnTo>
                    <a:pt x="238290" y="590804"/>
                  </a:lnTo>
                  <a:lnTo>
                    <a:pt x="236956" y="592137"/>
                  </a:lnTo>
                  <a:lnTo>
                    <a:pt x="19215" y="592137"/>
                  </a:lnTo>
                  <a:lnTo>
                    <a:pt x="17881" y="590804"/>
                  </a:lnTo>
                  <a:lnTo>
                    <a:pt x="17881" y="575602"/>
                  </a:lnTo>
                  <a:lnTo>
                    <a:pt x="19215" y="574268"/>
                  </a:lnTo>
                  <a:lnTo>
                    <a:pt x="98933" y="574268"/>
                  </a:lnTo>
                  <a:lnTo>
                    <a:pt x="102933" y="570268"/>
                  </a:lnTo>
                  <a:lnTo>
                    <a:pt x="102933" y="560387"/>
                  </a:lnTo>
                  <a:lnTo>
                    <a:pt x="98933" y="556399"/>
                  </a:lnTo>
                  <a:lnTo>
                    <a:pt x="48260" y="556399"/>
                  </a:lnTo>
                  <a:lnTo>
                    <a:pt x="48260" y="500011"/>
                  </a:lnTo>
                  <a:lnTo>
                    <a:pt x="49060" y="499198"/>
                  </a:lnTo>
                  <a:lnTo>
                    <a:pt x="207111" y="499198"/>
                  </a:lnTo>
                  <a:lnTo>
                    <a:pt x="207911" y="500011"/>
                  </a:lnTo>
                  <a:lnTo>
                    <a:pt x="207911" y="556399"/>
                  </a:lnTo>
                  <a:lnTo>
                    <a:pt x="130759" y="556399"/>
                  </a:lnTo>
                  <a:lnTo>
                    <a:pt x="126758" y="560387"/>
                  </a:lnTo>
                  <a:lnTo>
                    <a:pt x="126758" y="570268"/>
                  </a:lnTo>
                  <a:lnTo>
                    <a:pt x="130759" y="574268"/>
                  </a:lnTo>
                  <a:lnTo>
                    <a:pt x="236956" y="574268"/>
                  </a:lnTo>
                  <a:lnTo>
                    <a:pt x="238290" y="575602"/>
                  </a:lnTo>
                  <a:lnTo>
                    <a:pt x="238290" y="557009"/>
                  </a:lnTo>
                  <a:lnTo>
                    <a:pt x="235305" y="556399"/>
                  </a:lnTo>
                  <a:lnTo>
                    <a:pt x="225780" y="556399"/>
                  </a:lnTo>
                  <a:lnTo>
                    <a:pt x="225780" y="499198"/>
                  </a:lnTo>
                  <a:lnTo>
                    <a:pt x="225780" y="493179"/>
                  </a:lnTo>
                  <a:lnTo>
                    <a:pt x="221183" y="486435"/>
                  </a:lnTo>
                  <a:lnTo>
                    <a:pt x="221081" y="486295"/>
                  </a:lnTo>
                  <a:lnTo>
                    <a:pt x="214579" y="483273"/>
                  </a:lnTo>
                  <a:lnTo>
                    <a:pt x="214350" y="483273"/>
                  </a:lnTo>
                  <a:lnTo>
                    <a:pt x="214350" y="481330"/>
                  </a:lnTo>
                  <a:lnTo>
                    <a:pt x="214350" y="64147"/>
                  </a:lnTo>
                  <a:lnTo>
                    <a:pt x="216725" y="59588"/>
                  </a:lnTo>
                  <a:lnTo>
                    <a:pt x="241909" y="41948"/>
                  </a:lnTo>
                  <a:lnTo>
                    <a:pt x="244475" y="36880"/>
                  </a:lnTo>
                  <a:lnTo>
                    <a:pt x="244348" y="31496"/>
                  </a:lnTo>
                  <a:lnTo>
                    <a:pt x="244221" y="26098"/>
                  </a:lnTo>
                  <a:lnTo>
                    <a:pt x="241427" y="21158"/>
                  </a:lnTo>
                  <a:lnTo>
                    <a:pt x="207225" y="2705"/>
                  </a:lnTo>
                  <a:lnTo>
                    <a:pt x="188150" y="0"/>
                  </a:lnTo>
                  <a:lnTo>
                    <a:pt x="140665" y="0"/>
                  </a:lnTo>
                  <a:lnTo>
                    <a:pt x="136652" y="4000"/>
                  </a:lnTo>
                  <a:lnTo>
                    <a:pt x="136652" y="13868"/>
                  </a:lnTo>
                  <a:lnTo>
                    <a:pt x="140665" y="17868"/>
                  </a:lnTo>
                  <a:lnTo>
                    <a:pt x="188150" y="17868"/>
                  </a:lnTo>
                  <a:lnTo>
                    <a:pt x="195287" y="18376"/>
                  </a:lnTo>
                  <a:lnTo>
                    <a:pt x="202247" y="19875"/>
                  </a:lnTo>
                  <a:lnTo>
                    <a:pt x="208927" y="22326"/>
                  </a:lnTo>
                  <a:lnTo>
                    <a:pt x="215239" y="25730"/>
                  </a:lnTo>
                  <a:lnTo>
                    <a:pt x="225044" y="31940"/>
                  </a:lnTo>
                  <a:lnTo>
                    <a:pt x="210451" y="42164"/>
                  </a:lnTo>
                  <a:lnTo>
                    <a:pt x="204571" y="47434"/>
                  </a:lnTo>
                  <a:lnTo>
                    <a:pt x="200190" y="53873"/>
                  </a:lnTo>
                  <a:lnTo>
                    <a:pt x="197434" y="61163"/>
                  </a:lnTo>
                  <a:lnTo>
                    <a:pt x="196481" y="68999"/>
                  </a:lnTo>
                  <a:lnTo>
                    <a:pt x="196481" y="481330"/>
                  </a:lnTo>
                  <a:lnTo>
                    <a:pt x="59474" y="481330"/>
                  </a:lnTo>
                  <a:lnTo>
                    <a:pt x="59474" y="200431"/>
                  </a:lnTo>
                  <a:lnTo>
                    <a:pt x="55473" y="196430"/>
                  </a:lnTo>
                  <a:lnTo>
                    <a:pt x="45593" y="196430"/>
                  </a:lnTo>
                  <a:lnTo>
                    <a:pt x="41605" y="200431"/>
                  </a:lnTo>
                  <a:lnTo>
                    <a:pt x="41605" y="483273"/>
                  </a:lnTo>
                  <a:lnTo>
                    <a:pt x="34975" y="486435"/>
                  </a:lnTo>
                  <a:lnTo>
                    <a:pt x="30391" y="493179"/>
                  </a:lnTo>
                  <a:lnTo>
                    <a:pt x="30391" y="556399"/>
                  </a:lnTo>
                  <a:lnTo>
                    <a:pt x="20853" y="556399"/>
                  </a:lnTo>
                  <a:lnTo>
                    <a:pt x="12750" y="558038"/>
                  </a:lnTo>
                  <a:lnTo>
                    <a:pt x="6121" y="562508"/>
                  </a:lnTo>
                  <a:lnTo>
                    <a:pt x="1651" y="569137"/>
                  </a:lnTo>
                  <a:lnTo>
                    <a:pt x="0" y="577240"/>
                  </a:lnTo>
                  <a:lnTo>
                    <a:pt x="0" y="589153"/>
                  </a:lnTo>
                  <a:lnTo>
                    <a:pt x="1651" y="597268"/>
                  </a:lnTo>
                  <a:lnTo>
                    <a:pt x="6121" y="603897"/>
                  </a:lnTo>
                  <a:lnTo>
                    <a:pt x="12750" y="608368"/>
                  </a:lnTo>
                  <a:lnTo>
                    <a:pt x="20853" y="610006"/>
                  </a:lnTo>
                  <a:lnTo>
                    <a:pt x="235305" y="610006"/>
                  </a:lnTo>
                  <a:lnTo>
                    <a:pt x="256159" y="589153"/>
                  </a:lnTo>
                  <a:lnTo>
                    <a:pt x="256159" y="57724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85" name="object 85"/>
          <p:cNvSpPr txBox="1"/>
          <p:nvPr/>
        </p:nvSpPr>
        <p:spPr>
          <a:xfrm>
            <a:off x="2718819" y="4756291"/>
            <a:ext cx="6689538" cy="561385"/>
          </a:xfrm>
          <a:prstGeom prst="rect">
            <a:avLst/>
          </a:prstGeom>
        </p:spPr>
        <p:txBody>
          <a:bodyPr vert="horz" wrap="square" lIns="0" tIns="7316" rIns="0" bIns="0" rtlCol="0">
            <a:spAutoFit/>
          </a:bodyPr>
          <a:lstStyle/>
          <a:p>
            <a:pPr marL="23104" marR="18483" lvl="0" indent="0" algn="l" defTabSz="914400" rtl="0" eaLnBrk="1" fontAlgn="auto" latinLnBrk="0" hangingPunct="1">
              <a:lnSpc>
                <a:spcPct val="100000"/>
              </a:lnSpc>
              <a:spcBef>
                <a:spcPts val="58"/>
              </a:spcBef>
              <a:spcAft>
                <a:spcPts val="0"/>
              </a:spcAft>
              <a:buClrTx/>
              <a:buSzTx/>
              <a:buFontTx/>
              <a:buNone/>
              <a:tabLst/>
              <a:defRPr/>
            </a:pPr>
            <a:r>
              <a:rPr kumimoji="0" sz="1800" b="1" i="0" u="none" strike="noStrike" kern="1200" cap="none" spc="0" normalizeH="0" baseline="0" noProof="0">
                <a:ln>
                  <a:noFill/>
                </a:ln>
                <a:solidFill>
                  <a:srgbClr val="22346A"/>
                </a:solidFill>
                <a:effectLst/>
                <a:uLnTx/>
                <a:uFillTx/>
                <a:latin typeface="Arial"/>
                <a:ea typeface="+mn-ea"/>
                <a:cs typeface="Arial"/>
              </a:rPr>
              <a:t>No</a:t>
            </a:r>
            <a:r>
              <a:rPr kumimoji="0" sz="1800" b="1" i="0" u="none" strike="noStrike" kern="1200" cap="none" spc="-45" normalizeH="0" baseline="0" noProof="0">
                <a:ln>
                  <a:noFill/>
                </a:ln>
                <a:solidFill>
                  <a:srgbClr val="22346A"/>
                </a:solidFill>
                <a:effectLst/>
                <a:uLnTx/>
                <a:uFillTx/>
                <a:latin typeface="Arial"/>
                <a:ea typeface="+mn-ea"/>
                <a:cs typeface="Arial"/>
              </a:rPr>
              <a:t> </a:t>
            </a:r>
            <a:r>
              <a:rPr kumimoji="0" sz="1800" b="1" i="0" u="none" strike="noStrike" kern="1200" cap="none" spc="0" normalizeH="0" baseline="0" noProof="0">
                <a:ln>
                  <a:noFill/>
                </a:ln>
                <a:solidFill>
                  <a:srgbClr val="22346A"/>
                </a:solidFill>
                <a:effectLst/>
                <a:uLnTx/>
                <a:uFillTx/>
                <a:latin typeface="Arial"/>
                <a:ea typeface="+mn-ea"/>
                <a:cs typeface="Arial"/>
              </a:rPr>
              <a:t>es</a:t>
            </a:r>
            <a:r>
              <a:rPr kumimoji="0" sz="1800" b="1" i="0" u="none" strike="noStrike" kern="1200" cap="none" spc="-42" normalizeH="0" baseline="0" noProof="0">
                <a:ln>
                  <a:noFill/>
                </a:ln>
                <a:solidFill>
                  <a:srgbClr val="22346A"/>
                </a:solidFill>
                <a:effectLst/>
                <a:uLnTx/>
                <a:uFillTx/>
                <a:latin typeface="Arial"/>
                <a:ea typeface="+mn-ea"/>
                <a:cs typeface="Arial"/>
              </a:rPr>
              <a:t> </a:t>
            </a:r>
            <a:r>
              <a:rPr kumimoji="0" sz="1800" b="1" i="0" u="none" strike="noStrike" kern="1200" cap="none" spc="0" normalizeH="0" baseline="0" noProof="0">
                <a:ln>
                  <a:noFill/>
                </a:ln>
                <a:solidFill>
                  <a:srgbClr val="22346A"/>
                </a:solidFill>
                <a:effectLst/>
                <a:uLnTx/>
                <a:uFillTx/>
                <a:latin typeface="Arial"/>
                <a:ea typeface="+mn-ea"/>
                <a:cs typeface="Arial"/>
              </a:rPr>
              <a:t>necesario</a:t>
            </a:r>
            <a:r>
              <a:rPr kumimoji="0" sz="1800" b="1" i="0" u="none" strike="noStrike" kern="1200" cap="none" spc="-45" normalizeH="0" baseline="0" noProof="0">
                <a:ln>
                  <a:noFill/>
                </a:ln>
                <a:solidFill>
                  <a:srgbClr val="22346A"/>
                </a:solidFill>
                <a:effectLst/>
                <a:uLnTx/>
                <a:uFillTx/>
                <a:latin typeface="Arial"/>
                <a:ea typeface="+mn-ea"/>
                <a:cs typeface="Arial"/>
              </a:rPr>
              <a:t> </a:t>
            </a:r>
            <a:r>
              <a:rPr kumimoji="0" sz="1800" b="1" i="0" u="none" strike="noStrike" kern="1200" cap="none" spc="0" normalizeH="0" baseline="0" noProof="0">
                <a:ln>
                  <a:noFill/>
                </a:ln>
                <a:solidFill>
                  <a:srgbClr val="22346A"/>
                </a:solidFill>
                <a:effectLst/>
                <a:uLnTx/>
                <a:uFillTx/>
                <a:latin typeface="Arial"/>
                <a:ea typeface="+mn-ea"/>
                <a:cs typeface="Arial"/>
              </a:rPr>
              <a:t>ajustar</a:t>
            </a:r>
            <a:r>
              <a:rPr kumimoji="0" sz="1800" b="1" i="0" u="none" strike="noStrike" kern="1200" cap="none" spc="-42" normalizeH="0" baseline="0" noProof="0">
                <a:ln>
                  <a:noFill/>
                </a:ln>
                <a:solidFill>
                  <a:srgbClr val="22346A"/>
                </a:solidFill>
                <a:effectLst/>
                <a:uLnTx/>
                <a:uFillTx/>
                <a:latin typeface="Arial"/>
                <a:ea typeface="+mn-ea"/>
                <a:cs typeface="Arial"/>
              </a:rPr>
              <a:t> </a:t>
            </a:r>
            <a:r>
              <a:rPr kumimoji="0" sz="1800" b="1" i="0" u="none" strike="noStrike" kern="1200" cap="none" spc="-15" normalizeH="0" baseline="0" noProof="0">
                <a:ln>
                  <a:noFill/>
                </a:ln>
                <a:solidFill>
                  <a:srgbClr val="22346A"/>
                </a:solidFill>
                <a:effectLst/>
                <a:uLnTx/>
                <a:uFillTx/>
                <a:latin typeface="Arial"/>
                <a:ea typeface="+mn-ea"/>
                <a:cs typeface="Arial"/>
              </a:rPr>
              <a:t>la </a:t>
            </a:r>
            <a:r>
              <a:rPr kumimoji="0" sz="1800" b="1" i="0" u="none" strike="noStrike" kern="1200" cap="none" spc="0" normalizeH="0" baseline="0" noProof="0">
                <a:ln>
                  <a:noFill/>
                </a:ln>
                <a:solidFill>
                  <a:srgbClr val="22346A"/>
                </a:solidFill>
                <a:effectLst/>
                <a:uLnTx/>
                <a:uFillTx/>
                <a:latin typeface="Arial"/>
                <a:ea typeface="+mn-ea"/>
                <a:cs typeface="Arial"/>
              </a:rPr>
              <a:t>dosis</a:t>
            </a:r>
            <a:r>
              <a:rPr kumimoji="0" sz="1800" b="1" i="0" u="none" strike="noStrike" kern="1200" cap="none" spc="-33" normalizeH="0" baseline="0" noProof="0">
                <a:ln>
                  <a:noFill/>
                </a:ln>
                <a:solidFill>
                  <a:srgbClr val="22346A"/>
                </a:solidFill>
                <a:effectLst/>
                <a:uLnTx/>
                <a:uFillTx/>
                <a:latin typeface="Arial"/>
                <a:ea typeface="+mn-ea"/>
                <a:cs typeface="Arial"/>
              </a:rPr>
              <a:t> </a:t>
            </a:r>
            <a:r>
              <a:rPr kumimoji="0" sz="1800" b="0" i="0" u="none" strike="noStrike" kern="1200" cap="none" spc="0" normalizeH="0" baseline="0" noProof="0">
                <a:ln>
                  <a:noFill/>
                </a:ln>
                <a:solidFill>
                  <a:srgbClr val="22346A"/>
                </a:solidFill>
                <a:effectLst/>
                <a:uLnTx/>
                <a:uFillTx/>
                <a:latin typeface="Arial"/>
                <a:ea typeface="+mn-ea"/>
                <a:cs typeface="Arial"/>
              </a:rPr>
              <a:t>en</a:t>
            </a:r>
            <a:r>
              <a:rPr kumimoji="0" sz="1800" b="0" i="0" u="none" strike="noStrike" kern="1200" cap="none" spc="-33" normalizeH="0" baseline="0" noProof="0">
                <a:ln>
                  <a:noFill/>
                </a:ln>
                <a:solidFill>
                  <a:srgbClr val="22346A"/>
                </a:solidFill>
                <a:effectLst/>
                <a:uLnTx/>
                <a:uFillTx/>
                <a:latin typeface="Arial"/>
                <a:ea typeface="+mn-ea"/>
                <a:cs typeface="Arial"/>
              </a:rPr>
              <a:t> </a:t>
            </a:r>
            <a:r>
              <a:rPr kumimoji="0" sz="1800" b="0" i="0" u="none" strike="noStrike" kern="1200" cap="none" spc="0" normalizeH="0" baseline="0" noProof="0">
                <a:ln>
                  <a:noFill/>
                </a:ln>
                <a:solidFill>
                  <a:srgbClr val="22346A"/>
                </a:solidFill>
                <a:effectLst/>
                <a:uLnTx/>
                <a:uFillTx/>
                <a:latin typeface="Arial"/>
                <a:ea typeface="+mn-ea"/>
                <a:cs typeface="Arial"/>
              </a:rPr>
              <a:t>base</a:t>
            </a:r>
            <a:r>
              <a:rPr kumimoji="0" sz="1800" b="0" i="0" u="none" strike="noStrike" kern="1200" cap="none" spc="-30" normalizeH="0" baseline="0" noProof="0">
                <a:ln>
                  <a:noFill/>
                </a:ln>
                <a:solidFill>
                  <a:srgbClr val="22346A"/>
                </a:solidFill>
                <a:effectLst/>
                <a:uLnTx/>
                <a:uFillTx/>
                <a:latin typeface="Arial"/>
                <a:ea typeface="+mn-ea"/>
                <a:cs typeface="Arial"/>
              </a:rPr>
              <a:t> </a:t>
            </a:r>
            <a:r>
              <a:rPr kumimoji="0" sz="1800" b="0" i="0" u="none" strike="noStrike" kern="1200" cap="none" spc="0" normalizeH="0" baseline="0" noProof="0">
                <a:ln>
                  <a:noFill/>
                </a:ln>
                <a:solidFill>
                  <a:srgbClr val="22346A"/>
                </a:solidFill>
                <a:effectLst/>
                <a:uLnTx/>
                <a:uFillTx/>
                <a:latin typeface="Arial"/>
                <a:ea typeface="+mn-ea"/>
                <a:cs typeface="Arial"/>
              </a:rPr>
              <a:t>a</a:t>
            </a:r>
            <a:r>
              <a:rPr kumimoji="0" sz="1800" b="0" i="0" u="none" strike="noStrike" kern="1200" cap="none" spc="-33" normalizeH="0" baseline="0" noProof="0">
                <a:ln>
                  <a:noFill/>
                </a:ln>
                <a:solidFill>
                  <a:srgbClr val="22346A"/>
                </a:solidFill>
                <a:effectLst/>
                <a:uLnTx/>
                <a:uFillTx/>
                <a:latin typeface="Arial"/>
                <a:ea typeface="+mn-ea"/>
                <a:cs typeface="Arial"/>
              </a:rPr>
              <a:t> </a:t>
            </a:r>
            <a:r>
              <a:rPr kumimoji="0" sz="1800" b="0" i="0" u="none" strike="noStrike" kern="1200" cap="none" spc="0" normalizeH="0" baseline="0" noProof="0">
                <a:ln>
                  <a:noFill/>
                </a:ln>
                <a:solidFill>
                  <a:srgbClr val="22346A"/>
                </a:solidFill>
                <a:effectLst/>
                <a:uLnTx/>
                <a:uFillTx/>
                <a:latin typeface="Arial"/>
                <a:ea typeface="+mn-ea"/>
                <a:cs typeface="Arial"/>
              </a:rPr>
              <a:t>edad</a:t>
            </a:r>
            <a:r>
              <a:rPr kumimoji="0" sz="1800" b="0" i="0" u="none" strike="noStrike" kern="1200" cap="none" spc="-33" normalizeH="0" baseline="0" noProof="0">
                <a:ln>
                  <a:noFill/>
                </a:ln>
                <a:solidFill>
                  <a:srgbClr val="22346A"/>
                </a:solidFill>
                <a:effectLst/>
                <a:uLnTx/>
                <a:uFillTx/>
                <a:latin typeface="Arial"/>
                <a:ea typeface="+mn-ea"/>
                <a:cs typeface="Arial"/>
              </a:rPr>
              <a:t> </a:t>
            </a:r>
            <a:r>
              <a:rPr kumimoji="0" sz="1800" b="0" i="0" u="none" strike="noStrike" kern="1200" cap="none" spc="0" normalizeH="0" baseline="0" noProof="0">
                <a:ln>
                  <a:noFill/>
                </a:ln>
                <a:solidFill>
                  <a:srgbClr val="22346A"/>
                </a:solidFill>
                <a:effectLst/>
                <a:uLnTx/>
                <a:uFillTx/>
                <a:latin typeface="Arial"/>
                <a:ea typeface="+mn-ea"/>
                <a:cs typeface="Arial"/>
              </a:rPr>
              <a:t>o</a:t>
            </a:r>
            <a:r>
              <a:rPr kumimoji="0" sz="1800" b="0" i="0" u="none" strike="noStrike" kern="1200" cap="none" spc="-30" normalizeH="0" baseline="0" noProof="0">
                <a:ln>
                  <a:noFill/>
                </a:ln>
                <a:solidFill>
                  <a:srgbClr val="22346A"/>
                </a:solidFill>
                <a:effectLst/>
                <a:uLnTx/>
                <a:uFillTx/>
                <a:latin typeface="Arial"/>
                <a:ea typeface="+mn-ea"/>
                <a:cs typeface="Arial"/>
              </a:rPr>
              <a:t> </a:t>
            </a:r>
            <a:r>
              <a:rPr kumimoji="0" sz="1800" b="0" i="0" u="none" strike="noStrike" kern="1200" cap="none" spc="0" normalizeH="0" baseline="0" noProof="0">
                <a:ln>
                  <a:noFill/>
                </a:ln>
                <a:solidFill>
                  <a:srgbClr val="22346A"/>
                </a:solidFill>
                <a:effectLst/>
                <a:uLnTx/>
                <a:uFillTx/>
                <a:latin typeface="Arial"/>
                <a:ea typeface="+mn-ea"/>
                <a:cs typeface="Arial"/>
              </a:rPr>
              <a:t>peso</a:t>
            </a:r>
            <a:r>
              <a:rPr kumimoji="0" lang="es-ES" sz="1800" b="0" i="0" u="none" strike="noStrike" kern="1200" cap="none" spc="0" normalizeH="0" baseline="0" noProof="0">
                <a:ln>
                  <a:noFill/>
                </a:ln>
                <a:solidFill>
                  <a:srgbClr val="22346A"/>
                </a:solidFill>
                <a:effectLst/>
                <a:uLnTx/>
                <a:uFillTx/>
                <a:latin typeface="Arial"/>
                <a:ea typeface="+mn-ea"/>
                <a:cs typeface="Arial"/>
              </a:rPr>
              <a:t> o insuficiencia renal hepática</a:t>
            </a:r>
            <a:r>
              <a:rPr kumimoji="0" sz="1800" b="0" i="0" u="none" strike="noStrike" kern="1200" cap="none" spc="-30" normalizeH="0" baseline="0" noProof="0">
                <a:ln>
                  <a:noFill/>
                </a:ln>
                <a:solidFill>
                  <a:srgbClr val="22346A"/>
                </a:solidFill>
                <a:effectLst/>
                <a:uLnTx/>
                <a:uFillTx/>
                <a:latin typeface="Arial"/>
                <a:ea typeface="+mn-ea"/>
                <a:cs typeface="Arial"/>
              </a:rPr>
              <a:t> </a:t>
            </a:r>
            <a:r>
              <a:rPr kumimoji="0" sz="1800" b="0" i="0" u="none" strike="noStrike" kern="1200" cap="none" spc="-22" normalizeH="0" baseline="32921" noProof="0">
                <a:ln>
                  <a:noFill/>
                </a:ln>
                <a:solidFill>
                  <a:srgbClr val="22346A"/>
                </a:solidFill>
                <a:effectLst/>
                <a:uLnTx/>
                <a:uFillTx/>
                <a:latin typeface="Arial"/>
                <a:ea typeface="+mn-ea"/>
                <a:cs typeface="Arial"/>
              </a:rPr>
              <a:t>‡&amp;1</a:t>
            </a:r>
            <a:endParaRPr kumimoji="0" sz="1800" b="0" i="0" u="none" strike="noStrike" kern="1200" cap="none" spc="0" normalizeH="0" baseline="32921" noProof="0">
              <a:ln>
                <a:noFill/>
              </a:ln>
              <a:solidFill>
                <a:srgbClr val="000000"/>
              </a:solidFill>
              <a:effectLst/>
              <a:uLnTx/>
              <a:uFillTx/>
              <a:latin typeface="Arial"/>
              <a:ea typeface="+mn-ea"/>
              <a:cs typeface="Arial"/>
            </a:endParaRPr>
          </a:p>
        </p:txBody>
      </p:sp>
      <p:sp>
        <p:nvSpPr>
          <p:cNvPr id="88" name="CuadroTexto 87">
            <a:extLst>
              <a:ext uri="{FF2B5EF4-FFF2-40B4-BE49-F238E27FC236}">
                <a16:creationId xmlns:a16="http://schemas.microsoft.com/office/drawing/2014/main" id="{307EFBB0-9564-A902-F92A-092AB2FB66F1}"/>
              </a:ext>
            </a:extLst>
          </p:cNvPr>
          <p:cNvSpPr txBox="1"/>
          <p:nvPr/>
        </p:nvSpPr>
        <p:spPr>
          <a:xfrm>
            <a:off x="1428376" y="5686721"/>
            <a:ext cx="9084236"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DA: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dermatitis atópica.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*Un año se refiere al año médico-científico de exactamente 52 semanas</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1</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Algunos pacientes con respuesta parcial inicial pueden mejorar más con el tratamiento continuado cada dos semanas hasta la semana 24. Una vez alcanzada la respuesta clínica, la dosis de mantenimiento recomendada de EBGLYSS</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es de 250 mg cada 4 semanas</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1</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Pacientes de edad avanzada (≥ 65 años), insuficiencia renal y hepática, peso corporal</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1</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&amp;</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Con las indicaciones autorizadas en adultos y adolescentes de más de 12 años</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1</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1.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Ficha técnica de EBGLYSS</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lebrikizumab</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Disponible en: https://cima.aemps.es/cima/dochtml/ft/1231765007/FT_1231765007.html. Último acceso: julio 2025;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2.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Ficha técnica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dupilumab</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Disponible en: https://cima.aemps.es/cima/dochtml/ft/1171229006/ft_1171229006.html. Último acceso: julio 2025.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3.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Ficha técnica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tralokinumab</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Disponible en: https://cima.aemps.es/cima/dochtml/ft/1211554002/FT_1211554002.html. Último acceso: julio 2025.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4.</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Informe de Posicionamiento Terapéutico de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lebrikizumab</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Ebglyss</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en Dermatitis Atópica. IPT-Agencia Española de Medicamentos y Productos Sanitarios (AEMPS). 310/V1/15102024. Madrid: AEMPS; 2024.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65E08-17A9-1689-326E-13745F4A0E67}"/>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03984425-74FC-201C-9555-051224440B99}"/>
              </a:ext>
            </a:extLst>
          </p:cNvPr>
          <p:cNvSpPr txBox="1"/>
          <p:nvPr/>
        </p:nvSpPr>
        <p:spPr>
          <a:xfrm>
            <a:off x="1531263" y="6138837"/>
            <a:ext cx="900451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1.</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Informe de Posicionamiento Terapéutico de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lebrikizumab</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(EBGLYSS</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en Dermatitis Atópica. IPT-Agencia Española de Medicamentos y Productos Sanitarios (AEMPS). 310/ V1/15102024. Madrid: AEMPS; 2024; 2.</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Ficha técnica de EBGLYSS</a:t>
            </a:r>
            <a:r>
              <a:rPr kumimoji="0" lang="es-ES" sz="700" b="0" i="0" u="none" strike="noStrike" kern="1200" cap="none" spc="-10" normalizeH="0" baseline="30000" noProof="0">
                <a:ln>
                  <a:noFill/>
                </a:ln>
                <a:solidFill>
                  <a:srgbClr val="646464"/>
                </a:solidFill>
                <a:effectLst/>
                <a:uLnTx/>
                <a:uFillTx/>
                <a:latin typeface="Arial" panose="020B0604020202020204"/>
                <a:ea typeface="+mn-ea"/>
                <a:cs typeface="+mn-cs"/>
              </a:rPr>
              <a:t>®</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lebrikizumab</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Disponible en: https://cima.aemps.es/cima/dochtml/ft/1231765007/FT_1231765007.html. Último acceso: julio 2025</a:t>
            </a:r>
            <a:r>
              <a:rPr lang="es-ES" sz="700" spc="-10">
                <a:solidFill>
                  <a:srgbClr val="646464"/>
                </a:solidFill>
                <a:latin typeface="Arial" panose="020B0604020202020204"/>
              </a:rPr>
              <a:t>; 3. Ficha técnica </a:t>
            </a:r>
            <a:r>
              <a:rPr lang="es-ES" sz="700" spc="-10" err="1">
                <a:solidFill>
                  <a:srgbClr val="646464"/>
                </a:solidFill>
                <a:latin typeface="Arial" panose="020B0604020202020204"/>
              </a:rPr>
              <a:t>dupilumab</a:t>
            </a:r>
            <a:r>
              <a:rPr lang="es-ES" sz="700" spc="-10">
                <a:solidFill>
                  <a:srgbClr val="646464"/>
                </a:solidFill>
                <a:latin typeface="Arial" panose="020B0604020202020204"/>
              </a:rPr>
              <a:t>. Disponible en: https://cima.aemps.es/cima/dochtml/ft/1171229006/ft_1171229006.html. Último acceso: julio 2024; 4. Ficha técnica </a:t>
            </a:r>
            <a:r>
              <a:rPr lang="es-ES" sz="700" spc="-10" err="1">
                <a:solidFill>
                  <a:srgbClr val="646464"/>
                </a:solidFill>
                <a:latin typeface="Arial" panose="020B0604020202020204"/>
              </a:rPr>
              <a:t>tralokinumab</a:t>
            </a:r>
            <a:r>
              <a:rPr lang="es-ES" sz="700" spc="-10">
                <a:solidFill>
                  <a:srgbClr val="646464"/>
                </a:solidFill>
                <a:latin typeface="Arial" panose="020B0604020202020204"/>
              </a:rPr>
              <a:t>. Disponible en: https://cima.aemps.es/cima/dochtml/ft/1211554002/FT_1211554002.html. Último acceso: julio 2024.</a:t>
            </a:r>
            <a:endParaRPr kumimoji="0" lang="es-ES" sz="700" b="0" i="0" u="none" strike="noStrike" kern="1200" cap="none" spc="0" normalizeH="0" baseline="0" noProof="0">
              <a:ln>
                <a:noFill/>
              </a:ln>
              <a:solidFill>
                <a:srgbClr val="646464"/>
              </a:solidFill>
              <a:effectLst/>
              <a:uLnTx/>
              <a:uFillTx/>
              <a:latin typeface="Arial" panose="020B0604020202020204"/>
              <a:ea typeface="+mn-ea"/>
              <a:cs typeface="+mn-cs"/>
            </a:endParaRPr>
          </a:p>
        </p:txBody>
      </p:sp>
      <p:sp>
        <p:nvSpPr>
          <p:cNvPr id="2" name="Título 1">
            <a:extLst>
              <a:ext uri="{FF2B5EF4-FFF2-40B4-BE49-F238E27FC236}">
                <a16:creationId xmlns:a16="http://schemas.microsoft.com/office/drawing/2014/main" id="{E25DC5BA-2B93-494F-A73E-334B277DA11F}"/>
              </a:ext>
            </a:extLst>
          </p:cNvPr>
          <p:cNvSpPr>
            <a:spLocks noGrp="1"/>
          </p:cNvSpPr>
          <p:nvPr>
            <p:ph type="title"/>
          </p:nvPr>
        </p:nvSpPr>
        <p:spPr>
          <a:xfrm>
            <a:off x="541058" y="211015"/>
            <a:ext cx="10710038" cy="640214"/>
          </a:xfrm>
        </p:spPr>
        <p:txBody>
          <a:bodyPr>
            <a:noAutofit/>
          </a:bodyPr>
          <a:lstStyle/>
          <a:p>
            <a:pPr>
              <a:lnSpc>
                <a:spcPct val="100000"/>
              </a:lnSpc>
            </a:pPr>
            <a:r>
              <a:rPr lang="es-ES"/>
              <a:t>EBGLYSS</a:t>
            </a:r>
            <a:r>
              <a:rPr lang="es-ES" baseline="30000"/>
              <a:t>®</a:t>
            </a:r>
            <a:r>
              <a:rPr lang="es-ES"/>
              <a:t> cuenta con una dosificación más conveniente que podría mejorar la adherencia al tratamiento</a:t>
            </a:r>
            <a:r>
              <a:rPr lang="es-ES" baseline="30000"/>
              <a:t>1</a:t>
            </a:r>
          </a:p>
        </p:txBody>
      </p:sp>
      <p:sp>
        <p:nvSpPr>
          <p:cNvPr id="4" name="Rectángulo redondeado 3">
            <a:extLst>
              <a:ext uri="{FF2B5EF4-FFF2-40B4-BE49-F238E27FC236}">
                <a16:creationId xmlns:a16="http://schemas.microsoft.com/office/drawing/2014/main" id="{D330B2A5-D272-3EFA-5BDF-CE3087015F61}"/>
              </a:ext>
            </a:extLst>
          </p:cNvPr>
          <p:cNvSpPr/>
          <p:nvPr/>
        </p:nvSpPr>
        <p:spPr>
          <a:xfrm>
            <a:off x="551880" y="1588868"/>
            <a:ext cx="11042473" cy="953126"/>
          </a:xfrm>
          <a:prstGeom prst="roundRect">
            <a:avLst>
              <a:gd name="adj" fmla="val 18797"/>
            </a:avLst>
          </a:prstGeom>
          <a:solidFill>
            <a:srgbClr val="CAF5A8"/>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CuadroTexto 5">
            <a:extLst>
              <a:ext uri="{FF2B5EF4-FFF2-40B4-BE49-F238E27FC236}">
                <a16:creationId xmlns:a16="http://schemas.microsoft.com/office/drawing/2014/main" id="{7B2C1E6D-6F22-B415-7979-808D193C64CB}"/>
              </a:ext>
            </a:extLst>
          </p:cNvPr>
          <p:cNvSpPr txBox="1"/>
          <p:nvPr/>
        </p:nvSpPr>
        <p:spPr>
          <a:xfrm>
            <a:off x="2842847" y="1834599"/>
            <a:ext cx="65063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1" i="0" u="none" strike="noStrike" kern="1200" cap="none" spc="0" normalizeH="0" baseline="0" noProof="0">
                <a:ln>
                  <a:noFill/>
                </a:ln>
                <a:solidFill>
                  <a:srgbClr val="003867"/>
                </a:solidFill>
                <a:effectLst/>
                <a:uLnTx/>
                <a:uFillTx/>
                <a:latin typeface="Arial" panose="020B0604020202020204"/>
                <a:ea typeface="+mn-ea"/>
                <a:cs typeface="+mn-cs"/>
              </a:rPr>
              <a:t>POSOLOGÍA ÚNICA</a:t>
            </a:r>
            <a:r>
              <a:rPr kumimoji="0" lang="es-ES_tradnl" sz="2400" b="1" i="0" u="none" strike="noStrike" kern="1200" cap="none" spc="0" normalizeH="0" baseline="30000" noProof="0">
                <a:ln>
                  <a:noFill/>
                </a:ln>
                <a:solidFill>
                  <a:srgbClr val="003867"/>
                </a:solidFill>
                <a:effectLst/>
                <a:uLnTx/>
                <a:uFillTx/>
                <a:latin typeface="Arial" panose="020B0604020202020204"/>
                <a:ea typeface="+mn-ea"/>
                <a:cs typeface="+mn-cs"/>
              </a:rPr>
              <a:t>2-4</a:t>
            </a:r>
            <a:r>
              <a:rPr kumimoji="0" lang="es-ES_tradnl" sz="2400" b="1" i="0" u="none" strike="noStrike" kern="1200" cap="none" spc="0" normalizeH="0" baseline="0" noProof="0">
                <a:ln>
                  <a:noFill/>
                </a:ln>
                <a:solidFill>
                  <a:srgbClr val="003867"/>
                </a:solidFill>
                <a:effectLst/>
                <a:uLnTx/>
                <a:uFillTx/>
                <a:latin typeface="Arial" panose="020B0604020202020204"/>
                <a:ea typeface="+mn-ea"/>
                <a:cs typeface="+mn-cs"/>
              </a:rPr>
              <a:t> </a:t>
            </a:r>
          </a:p>
        </p:txBody>
      </p:sp>
      <p:sp>
        <p:nvSpPr>
          <p:cNvPr id="8" name="Rectángulo redondeado 7">
            <a:extLst>
              <a:ext uri="{FF2B5EF4-FFF2-40B4-BE49-F238E27FC236}">
                <a16:creationId xmlns:a16="http://schemas.microsoft.com/office/drawing/2014/main" id="{3E036E67-180F-36AF-1310-7ECD9BC05046}"/>
              </a:ext>
            </a:extLst>
          </p:cNvPr>
          <p:cNvSpPr/>
          <p:nvPr/>
        </p:nvSpPr>
        <p:spPr>
          <a:xfrm>
            <a:off x="551880" y="2643091"/>
            <a:ext cx="11042473" cy="953126"/>
          </a:xfrm>
          <a:prstGeom prst="roundRect">
            <a:avLst>
              <a:gd name="adj" fmla="val 18797"/>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ctángulo 8">
            <a:extLst>
              <a:ext uri="{FF2B5EF4-FFF2-40B4-BE49-F238E27FC236}">
                <a16:creationId xmlns:a16="http://schemas.microsoft.com/office/drawing/2014/main" id="{C8F134EA-42F2-24A8-38DB-9B86ECAEEE2D}"/>
              </a:ext>
            </a:extLst>
          </p:cNvPr>
          <p:cNvSpPr/>
          <p:nvPr/>
        </p:nvSpPr>
        <p:spPr>
          <a:xfrm>
            <a:off x="1524000" y="2650391"/>
            <a:ext cx="8893175" cy="938526"/>
          </a:xfrm>
          <a:prstGeom prst="rect">
            <a:avLst/>
          </a:prstGeom>
          <a:noFill/>
          <a:ln w="1905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ES" sz="1800" b="0" i="0" u="none" strike="noStrike" kern="1200" cap="none" spc="0" normalizeH="0" baseline="0" noProof="0">
                <a:ln>
                  <a:noFill/>
                </a:ln>
                <a:solidFill>
                  <a:srgbClr val="223469"/>
                </a:solidFill>
                <a:effectLst/>
                <a:uLnTx/>
                <a:uFillTx/>
                <a:latin typeface="Arial" panose="020B0604020202020204"/>
                <a:ea typeface="+mn-ea"/>
                <a:cs typeface="+mn-cs"/>
              </a:rPr>
              <a:t>EBGLYSS</a:t>
            </a:r>
            <a:r>
              <a:rPr kumimoji="0" lang="es-ES" sz="1800" b="0" i="0" u="none" strike="noStrike" kern="1200" cap="none" spc="0" normalizeH="0" baseline="30000" noProof="0">
                <a:ln>
                  <a:noFill/>
                </a:ln>
                <a:solidFill>
                  <a:srgbClr val="223469"/>
                </a:solidFill>
                <a:effectLst/>
                <a:uLnTx/>
                <a:uFillTx/>
                <a:latin typeface="Arial" panose="020B0604020202020204"/>
                <a:ea typeface="+mn-ea"/>
                <a:cs typeface="+mn-cs"/>
              </a:rPr>
              <a:t>®</a:t>
            </a:r>
            <a:r>
              <a:rPr kumimoji="0" lang="es-ES" sz="1800" b="0" i="0" u="none" strike="noStrike" kern="1200" cap="none" spc="0" normalizeH="0" baseline="0" noProof="0">
                <a:ln>
                  <a:noFill/>
                </a:ln>
                <a:solidFill>
                  <a:srgbClr val="223469"/>
                </a:solidFill>
                <a:effectLst/>
                <a:uLnTx/>
                <a:uFillTx/>
                <a:latin typeface="Arial" panose="020B0604020202020204"/>
                <a:ea typeface="+mn-ea"/>
                <a:cs typeface="+mn-cs"/>
              </a:rPr>
              <a:t> es el </a:t>
            </a:r>
            <a:r>
              <a:rPr kumimoji="0" lang="es-ES" sz="1800" b="1" i="0" u="none" strike="noStrike" kern="1200" cap="none" spc="0" normalizeH="0" baseline="0" noProof="0">
                <a:ln>
                  <a:noFill/>
                </a:ln>
                <a:solidFill>
                  <a:srgbClr val="223469"/>
                </a:solidFill>
                <a:effectLst/>
                <a:uLnTx/>
                <a:uFillTx/>
                <a:latin typeface="Arial" panose="020B0604020202020204"/>
                <a:ea typeface="+mn-ea"/>
                <a:cs typeface="+mn-cs"/>
              </a:rPr>
              <a:t>único biológico </a:t>
            </a:r>
            <a:r>
              <a:rPr kumimoji="0" lang="es-ES" sz="1800" b="0" i="0" u="none" strike="noStrike" kern="1200" cap="none" spc="0" normalizeH="0" baseline="0" noProof="0">
                <a:ln>
                  <a:noFill/>
                </a:ln>
                <a:solidFill>
                  <a:srgbClr val="223469"/>
                </a:solidFill>
                <a:effectLst/>
                <a:uLnTx/>
                <a:uFillTx/>
                <a:latin typeface="Arial" panose="020B0604020202020204"/>
                <a:ea typeface="+mn-ea"/>
                <a:cs typeface="+mn-cs"/>
              </a:rPr>
              <a:t>para la DA con dosis de </a:t>
            </a:r>
            <a:r>
              <a:rPr kumimoji="0" lang="es-ES" sz="1800" b="1" i="0" u="none" strike="noStrike" kern="1200" cap="none" spc="0" normalizeH="0" baseline="0" noProof="0">
                <a:ln>
                  <a:noFill/>
                </a:ln>
                <a:solidFill>
                  <a:srgbClr val="223469"/>
                </a:solidFill>
                <a:effectLst/>
                <a:uLnTx/>
                <a:uFillTx/>
                <a:latin typeface="Arial" panose="020B0604020202020204"/>
                <a:ea typeface="+mn-ea"/>
                <a:cs typeface="+mn-cs"/>
              </a:rPr>
              <a:t>mantenimiento cada 4 semanas </a:t>
            </a:r>
            <a:r>
              <a:rPr kumimoji="0" lang="es-ES" sz="1800" b="0" i="0" u="none" strike="noStrike" kern="1200" cap="none" spc="0" normalizeH="0" baseline="0" noProof="0">
                <a:ln>
                  <a:noFill/>
                </a:ln>
                <a:solidFill>
                  <a:srgbClr val="223469"/>
                </a:solidFill>
                <a:effectLst/>
                <a:uLnTx/>
                <a:uFillTx/>
                <a:latin typeface="Arial" panose="020B0604020202020204"/>
                <a:ea typeface="+mn-ea"/>
                <a:cs typeface="+mn-cs"/>
              </a:rPr>
              <a:t>para adultos y adolescentes</a:t>
            </a:r>
            <a:r>
              <a:rPr kumimoji="0" lang="es-ES" sz="1800" b="0" i="0" u="none" strike="noStrike" kern="1200" cap="none" spc="0" normalizeH="0" baseline="30000" noProof="0">
                <a:ln>
                  <a:noFill/>
                </a:ln>
                <a:solidFill>
                  <a:srgbClr val="223469"/>
                </a:solidFill>
                <a:effectLst/>
                <a:uLnTx/>
                <a:uFillTx/>
                <a:latin typeface="Arial" panose="020B0604020202020204"/>
                <a:ea typeface="+mn-ea"/>
                <a:cs typeface="+mn-cs"/>
              </a:rPr>
              <a:t>1,2</a:t>
            </a:r>
          </a:p>
        </p:txBody>
      </p:sp>
      <p:pic>
        <p:nvPicPr>
          <p:cNvPr id="7" name="Gráfico 6" descr="Calendario contorno">
            <a:extLst>
              <a:ext uri="{FF2B5EF4-FFF2-40B4-BE49-F238E27FC236}">
                <a16:creationId xmlns:a16="http://schemas.microsoft.com/office/drawing/2014/main" id="{1C1E0AC9-66A3-CB8B-C3FF-5A8B2C18C3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2800" y="1777093"/>
            <a:ext cx="577278" cy="577278"/>
          </a:xfrm>
          <a:prstGeom prst="rect">
            <a:avLst/>
          </a:prstGeom>
        </p:spPr>
      </p:pic>
    </p:spTree>
    <p:extLst>
      <p:ext uri="{BB962C8B-B14F-4D97-AF65-F5344CB8AC3E}">
        <p14:creationId xmlns:p14="http://schemas.microsoft.com/office/powerpoint/2010/main" val="40870580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redondeado 4">
            <a:extLst>
              <a:ext uri="{FF2B5EF4-FFF2-40B4-BE49-F238E27FC236}">
                <a16:creationId xmlns:a16="http://schemas.microsoft.com/office/drawing/2014/main" id="{9A233AD1-00A8-14EF-7CAA-ACFFB24B525E}"/>
              </a:ext>
            </a:extLst>
          </p:cNvPr>
          <p:cNvSpPr/>
          <p:nvPr/>
        </p:nvSpPr>
        <p:spPr>
          <a:xfrm>
            <a:off x="8146151" y="1740625"/>
            <a:ext cx="3481598" cy="2028459"/>
          </a:xfrm>
          <a:prstGeom prst="roundRect">
            <a:avLst>
              <a:gd name="adj" fmla="val 3627"/>
            </a:avLst>
          </a:prstGeom>
          <a:solidFill>
            <a:srgbClr val="CAF5A8">
              <a:alpha val="15000"/>
            </a:srgbClr>
          </a:solidFill>
          <a:ln w="28575">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Elipse 24">
            <a:extLst>
              <a:ext uri="{FF2B5EF4-FFF2-40B4-BE49-F238E27FC236}">
                <a16:creationId xmlns:a16="http://schemas.microsoft.com/office/drawing/2014/main" id="{629538EA-21E5-4BAA-6BB6-F4339FCE0DE9}"/>
              </a:ext>
            </a:extLst>
          </p:cNvPr>
          <p:cNvSpPr/>
          <p:nvPr/>
        </p:nvSpPr>
        <p:spPr>
          <a:xfrm>
            <a:off x="8131403" y="1156678"/>
            <a:ext cx="895571" cy="895571"/>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Rectángulo redondeado 2">
            <a:extLst>
              <a:ext uri="{FF2B5EF4-FFF2-40B4-BE49-F238E27FC236}">
                <a16:creationId xmlns:a16="http://schemas.microsoft.com/office/drawing/2014/main" id="{1122ACB9-2561-7AAD-BB74-F6DD97A1EA3F}"/>
              </a:ext>
            </a:extLst>
          </p:cNvPr>
          <p:cNvSpPr/>
          <p:nvPr/>
        </p:nvSpPr>
        <p:spPr>
          <a:xfrm>
            <a:off x="4348851" y="1740625"/>
            <a:ext cx="3481598" cy="2028459"/>
          </a:xfrm>
          <a:prstGeom prst="roundRect">
            <a:avLst>
              <a:gd name="adj" fmla="val 3627"/>
            </a:avLst>
          </a:prstGeom>
          <a:solidFill>
            <a:srgbClr val="CAF5A8">
              <a:alpha val="15000"/>
            </a:srgbClr>
          </a:solidFill>
          <a:ln w="28575">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Elipse 5">
            <a:extLst>
              <a:ext uri="{FF2B5EF4-FFF2-40B4-BE49-F238E27FC236}">
                <a16:creationId xmlns:a16="http://schemas.microsoft.com/office/drawing/2014/main" id="{3A0D47BA-1866-946C-918A-C5A4B8876600}"/>
              </a:ext>
            </a:extLst>
          </p:cNvPr>
          <p:cNvSpPr/>
          <p:nvPr/>
        </p:nvSpPr>
        <p:spPr>
          <a:xfrm>
            <a:off x="4322975" y="1156678"/>
            <a:ext cx="895571" cy="895571"/>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ángulo redondeado 3">
            <a:extLst>
              <a:ext uri="{FF2B5EF4-FFF2-40B4-BE49-F238E27FC236}">
                <a16:creationId xmlns:a16="http://schemas.microsoft.com/office/drawing/2014/main" id="{721FA40F-9C3C-4DD2-C27C-1420FFAF52C4}"/>
              </a:ext>
            </a:extLst>
          </p:cNvPr>
          <p:cNvSpPr/>
          <p:nvPr/>
        </p:nvSpPr>
        <p:spPr>
          <a:xfrm>
            <a:off x="551551" y="1740625"/>
            <a:ext cx="3481598" cy="2028459"/>
          </a:xfrm>
          <a:prstGeom prst="roundRect">
            <a:avLst>
              <a:gd name="adj" fmla="val 3627"/>
            </a:avLst>
          </a:prstGeom>
          <a:solidFill>
            <a:srgbClr val="CAF5A8">
              <a:alpha val="15000"/>
            </a:srgbClr>
          </a:solidFill>
          <a:ln w="28575">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Elipse 28">
            <a:extLst>
              <a:ext uri="{FF2B5EF4-FFF2-40B4-BE49-F238E27FC236}">
                <a16:creationId xmlns:a16="http://schemas.microsoft.com/office/drawing/2014/main" id="{7FBAE284-464B-F405-90EA-505E3EFD8E2F}"/>
              </a:ext>
            </a:extLst>
          </p:cNvPr>
          <p:cNvSpPr/>
          <p:nvPr/>
        </p:nvSpPr>
        <p:spPr>
          <a:xfrm>
            <a:off x="533400" y="1156678"/>
            <a:ext cx="895571" cy="895571"/>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object 2"/>
          <p:cNvSpPr txBox="1">
            <a:spLocks noGrp="1"/>
          </p:cNvSpPr>
          <p:nvPr>
            <p:ph type="title"/>
          </p:nvPr>
        </p:nvSpPr>
        <p:spPr>
          <a:xfrm>
            <a:off x="541338" y="188577"/>
            <a:ext cx="10709275" cy="684885"/>
          </a:xfrm>
        </p:spPr>
        <p:txBody>
          <a:bodyPr vert="horz" wrap="square" lIns="0" tIns="7701" rIns="0" bIns="0" rtlCol="0" anchor="ctr">
            <a:spAutoFit/>
          </a:bodyPr>
          <a:lstStyle/>
          <a:p>
            <a:pPr>
              <a:lnSpc>
                <a:spcPct val="100000"/>
              </a:lnSpc>
            </a:pPr>
            <a:r>
              <a:rPr lang="es-ES"/>
              <a:t>EBGLYSS</a:t>
            </a:r>
            <a:r>
              <a:rPr lang="es-ES" baseline="30000"/>
              <a:t>®</a:t>
            </a:r>
            <a:r>
              <a:rPr lang="es-ES"/>
              <a:t>, un inhibidor selectivo de la IL-13</a:t>
            </a:r>
            <a:r>
              <a:rPr lang="es-ES" baseline="30000"/>
              <a:t>1</a:t>
            </a:r>
            <a:r>
              <a:rPr lang="es-ES"/>
              <a:t> de nueva generación</a:t>
            </a:r>
            <a:r>
              <a:rPr lang="es-ES" baseline="30000"/>
              <a:t>2</a:t>
            </a:r>
            <a:r>
              <a:rPr lang="es-ES"/>
              <a:t> desarrollado para maximizar la eficacia en dermatitis atópica</a:t>
            </a:r>
            <a:r>
              <a:rPr lang="es-ES" baseline="30000"/>
              <a:t>3</a:t>
            </a:r>
          </a:p>
        </p:txBody>
      </p:sp>
      <p:sp>
        <p:nvSpPr>
          <p:cNvPr id="7" name="object 7"/>
          <p:cNvSpPr txBox="1"/>
          <p:nvPr/>
        </p:nvSpPr>
        <p:spPr>
          <a:xfrm>
            <a:off x="653390" y="2154483"/>
            <a:ext cx="3277920" cy="1383893"/>
          </a:xfrm>
          <a:prstGeom prst="rect">
            <a:avLst/>
          </a:prstGeom>
        </p:spPr>
        <p:txBody>
          <a:bodyPr vert="horz" wrap="square" lIns="0" tIns="113209" rIns="0" bIns="0" rtlCol="0">
            <a:spAutoFit/>
          </a:bodyPr>
          <a:lstStyle/>
          <a:p>
            <a:pPr marL="177800" marR="0" lvl="0" indent="-171450" algn="l" defTabSz="914400" rtl="0" eaLnBrk="1" fontAlgn="auto" latinLnBrk="0" hangingPunct="1">
              <a:lnSpc>
                <a:spcPct val="100000"/>
              </a:lnSpc>
              <a:spcBef>
                <a:spcPts val="891"/>
              </a:spcBef>
              <a:spcAft>
                <a:spcPts val="0"/>
              </a:spcAft>
              <a:buClrTx/>
              <a:buSzTx/>
              <a:buFont typeface="Arial" panose="020B0604020202020204" pitchFamily="34" charset="0"/>
              <a:buChar char="•"/>
              <a:tabLst/>
              <a:defRPr/>
            </a:pPr>
            <a:r>
              <a:rPr kumimoji="0" lang="es-ES" sz="1000" b="0" i="0" u="none" strike="noStrike" kern="1200" cap="none" spc="0" normalizeH="0" baseline="0" noProof="0">
                <a:ln>
                  <a:noFill/>
                </a:ln>
                <a:solidFill>
                  <a:srgbClr val="22346A"/>
                </a:solidFill>
                <a:effectLst/>
                <a:uLnTx/>
                <a:uFillTx/>
                <a:latin typeface="Arial"/>
                <a:ea typeface="+mn-ea"/>
                <a:cs typeface="Arial"/>
              </a:rPr>
              <a:t>Anticuerpo monoclonal IgG4 </a:t>
            </a:r>
            <a:r>
              <a:rPr kumimoji="0" lang="es-ES" sz="1000" b="1" i="0" u="none" strike="noStrike" kern="1200" cap="none" spc="0" normalizeH="0" baseline="0" noProof="0">
                <a:ln>
                  <a:noFill/>
                </a:ln>
                <a:solidFill>
                  <a:srgbClr val="22346A"/>
                </a:solidFill>
                <a:effectLst/>
                <a:uLnTx/>
                <a:uFillTx/>
                <a:latin typeface="Arial"/>
                <a:ea typeface="+mn-ea"/>
                <a:cs typeface="Arial"/>
              </a:rPr>
              <a:t>selectivo</a:t>
            </a:r>
            <a:r>
              <a:rPr kumimoji="0" lang="es-ES" sz="1000" b="0" i="0" u="none" strike="noStrike" kern="1200" cap="none" spc="0" normalizeH="0" baseline="0" noProof="0">
                <a:ln>
                  <a:noFill/>
                </a:ln>
                <a:solidFill>
                  <a:srgbClr val="22346A"/>
                </a:solidFill>
                <a:effectLst/>
                <a:uLnTx/>
                <a:uFillTx/>
                <a:latin typeface="Arial"/>
                <a:ea typeface="+mn-ea"/>
                <a:cs typeface="Arial"/>
              </a:rPr>
              <a:t> que</a:t>
            </a:r>
            <a:r>
              <a:rPr kumimoji="0" lang="es-ES" sz="1000" b="1" i="0" u="none" strike="noStrike" kern="1200" cap="none" spc="0" normalizeH="0" baseline="0" noProof="0">
                <a:ln>
                  <a:noFill/>
                </a:ln>
                <a:solidFill>
                  <a:srgbClr val="22346A"/>
                </a:solidFill>
                <a:effectLst/>
                <a:uLnTx/>
                <a:uFillTx/>
                <a:latin typeface="Arial"/>
                <a:ea typeface="+mn-ea"/>
                <a:cs typeface="Arial"/>
              </a:rPr>
              <a:t> inhibe la señalización de la IL-13</a:t>
            </a:r>
            <a:r>
              <a:rPr kumimoji="0" lang="es-ES" sz="1000" b="0" i="0" u="none" strike="noStrike" kern="1200" cap="none" spc="0" normalizeH="0" baseline="30000" noProof="0">
                <a:ln>
                  <a:noFill/>
                </a:ln>
                <a:solidFill>
                  <a:srgbClr val="22346A"/>
                </a:solidFill>
                <a:effectLst/>
                <a:uLnTx/>
                <a:uFillTx/>
                <a:latin typeface="Arial"/>
                <a:ea typeface="+mn-ea"/>
                <a:cs typeface="Arial"/>
              </a:rPr>
              <a:t>4</a:t>
            </a:r>
          </a:p>
          <a:p>
            <a:pPr marL="177800" marR="0" lvl="0" indent="-171450" algn="l" defTabSz="914400" rtl="0" eaLnBrk="1" fontAlgn="auto" latinLnBrk="0" hangingPunct="1">
              <a:lnSpc>
                <a:spcPct val="100000"/>
              </a:lnSpc>
              <a:spcBef>
                <a:spcPts val="891"/>
              </a:spcBef>
              <a:spcAft>
                <a:spcPts val="0"/>
              </a:spcAft>
              <a:buClrTx/>
              <a:buSzTx/>
              <a:buFont typeface="Arial" panose="020B0604020202020204" pitchFamily="34" charset="0"/>
              <a:buChar char="•"/>
              <a:tabLst/>
              <a:defRPr/>
            </a:pPr>
            <a:r>
              <a:rPr kumimoji="0" lang="es-ES" sz="1000" b="0" i="0" u="none" strike="noStrike" kern="1200" cap="none" spc="0" normalizeH="0" baseline="0" noProof="0">
                <a:ln>
                  <a:noFill/>
                </a:ln>
                <a:solidFill>
                  <a:srgbClr val="22346A"/>
                </a:solidFill>
                <a:effectLst/>
                <a:uLnTx/>
                <a:uFillTx/>
                <a:latin typeface="Arial"/>
                <a:ea typeface="+mn-ea"/>
                <a:cs typeface="Arial"/>
              </a:rPr>
              <a:t>Se une a la IL-13 con </a:t>
            </a:r>
            <a:r>
              <a:rPr kumimoji="0" lang="es-ES" sz="1000" b="1" i="0" u="none" strike="noStrike" kern="1200" cap="none" spc="0" normalizeH="0" baseline="0" noProof="0">
                <a:ln>
                  <a:noFill/>
                </a:ln>
                <a:solidFill>
                  <a:srgbClr val="22346A"/>
                </a:solidFill>
                <a:effectLst/>
                <a:uLnTx/>
                <a:uFillTx/>
                <a:latin typeface="Arial"/>
                <a:ea typeface="+mn-ea"/>
                <a:cs typeface="Arial"/>
              </a:rPr>
              <a:t>alta afinidad y con una  tasa de disociación lenta</a:t>
            </a:r>
            <a:r>
              <a:rPr kumimoji="0" lang="es-ES" sz="1000" b="0" i="0" u="none" strike="noStrike" kern="1200" cap="none" spc="0" normalizeH="0" baseline="30000" noProof="0">
                <a:ln>
                  <a:noFill/>
                </a:ln>
                <a:solidFill>
                  <a:srgbClr val="22346A"/>
                </a:solidFill>
                <a:effectLst/>
                <a:uLnTx/>
                <a:uFillTx/>
                <a:latin typeface="Arial"/>
                <a:ea typeface="+mn-ea"/>
                <a:cs typeface="Arial"/>
              </a:rPr>
              <a:t>4</a:t>
            </a:r>
          </a:p>
          <a:p>
            <a:pPr marL="177800" marR="0" lvl="0" indent="-171450" algn="l" defTabSz="914400" rtl="0" eaLnBrk="1" fontAlgn="auto" latinLnBrk="0" hangingPunct="1">
              <a:lnSpc>
                <a:spcPct val="100000"/>
              </a:lnSpc>
              <a:spcBef>
                <a:spcPts val="891"/>
              </a:spcBef>
              <a:spcAft>
                <a:spcPts val="0"/>
              </a:spcAft>
              <a:buClrTx/>
              <a:buSzTx/>
              <a:buFont typeface="Arial" panose="020B0604020202020204" pitchFamily="34" charset="0"/>
              <a:buChar char="•"/>
              <a:tabLst/>
              <a:defRPr/>
            </a:pPr>
            <a:r>
              <a:rPr kumimoji="0" lang="es-ES" sz="1000" b="1" i="0" u="none" strike="noStrike" kern="1200" cap="none" spc="0" normalizeH="0" baseline="0" noProof="0">
                <a:ln>
                  <a:noFill/>
                </a:ln>
                <a:solidFill>
                  <a:srgbClr val="22346A"/>
                </a:solidFill>
                <a:effectLst/>
                <a:uLnTx/>
                <a:uFillTx/>
                <a:latin typeface="Arial"/>
                <a:ea typeface="+mn-ea"/>
                <a:cs typeface="Arial"/>
              </a:rPr>
              <a:t>Bloquea</a:t>
            </a:r>
            <a:r>
              <a:rPr kumimoji="0" lang="es-ES" sz="1000" b="0" i="0" u="none" strike="noStrike" kern="1200" cap="none" spc="0" normalizeH="0" baseline="0" noProof="0">
                <a:ln>
                  <a:noFill/>
                </a:ln>
                <a:solidFill>
                  <a:srgbClr val="22346A"/>
                </a:solidFill>
                <a:effectLst/>
                <a:uLnTx/>
                <a:uFillTx/>
                <a:latin typeface="Arial"/>
                <a:ea typeface="+mn-ea"/>
                <a:cs typeface="Arial"/>
              </a:rPr>
              <a:t> la señalización de la IL-13 con </a:t>
            </a:r>
            <a:r>
              <a:rPr kumimoji="0" lang="es-ES" sz="1000" b="1" i="0" u="none" strike="noStrike" kern="1200" cap="none" spc="0" normalizeH="0" baseline="0" noProof="0">
                <a:ln>
                  <a:noFill/>
                </a:ln>
                <a:solidFill>
                  <a:srgbClr val="22346A"/>
                </a:solidFill>
                <a:effectLst/>
                <a:uLnTx/>
                <a:uFillTx/>
                <a:latin typeface="Arial"/>
                <a:ea typeface="+mn-ea"/>
                <a:cs typeface="Arial"/>
              </a:rPr>
              <a:t>alta potencia</a:t>
            </a:r>
            <a:r>
              <a:rPr kumimoji="0" lang="es-ES" sz="1000" b="0" i="0" u="none" strike="noStrike" kern="1200" cap="none" spc="0" normalizeH="0" baseline="30000" noProof="0">
                <a:ln>
                  <a:noFill/>
                </a:ln>
                <a:solidFill>
                  <a:srgbClr val="22346A"/>
                </a:solidFill>
                <a:effectLst/>
                <a:uLnTx/>
                <a:uFillTx/>
                <a:latin typeface="Arial"/>
                <a:ea typeface="+mn-ea"/>
                <a:cs typeface="Arial"/>
              </a:rPr>
              <a:t>4</a:t>
            </a:r>
          </a:p>
          <a:p>
            <a:pPr marL="177800" marR="0" lvl="0" indent="-171450" algn="l" defTabSz="914400" rtl="0" eaLnBrk="1" fontAlgn="auto" latinLnBrk="0" hangingPunct="1">
              <a:lnSpc>
                <a:spcPct val="100000"/>
              </a:lnSpc>
              <a:spcBef>
                <a:spcPts val="891"/>
              </a:spcBef>
              <a:spcAft>
                <a:spcPts val="0"/>
              </a:spcAft>
              <a:buClrTx/>
              <a:buSzTx/>
              <a:buFont typeface="Arial" panose="020B0604020202020204" pitchFamily="34" charset="0"/>
              <a:buChar char="•"/>
              <a:tabLst/>
              <a:defRPr/>
            </a:pPr>
            <a:r>
              <a:rPr kumimoji="0" lang="es-ES" sz="1000" b="1" i="0" u="none" strike="noStrike" kern="1200" cap="none" spc="0" normalizeH="0" baseline="0" noProof="0">
                <a:ln>
                  <a:noFill/>
                </a:ln>
                <a:solidFill>
                  <a:srgbClr val="22346A"/>
                </a:solidFill>
                <a:effectLst/>
                <a:uLnTx/>
                <a:uFillTx/>
                <a:latin typeface="Arial"/>
                <a:ea typeface="+mn-ea"/>
                <a:cs typeface="Arial"/>
              </a:rPr>
              <a:t>No interfiere en la regulación endógena </a:t>
            </a:r>
            <a:r>
              <a:rPr kumimoji="0" lang="es-ES" sz="1000" b="0" i="0" u="none" strike="noStrike" kern="1200" cap="none" spc="0" normalizeH="0" baseline="0" noProof="0">
                <a:ln>
                  <a:noFill/>
                </a:ln>
                <a:solidFill>
                  <a:srgbClr val="22346A"/>
                </a:solidFill>
                <a:effectLst/>
                <a:uLnTx/>
                <a:uFillTx/>
                <a:latin typeface="Arial"/>
                <a:ea typeface="+mn-ea"/>
                <a:cs typeface="Arial"/>
              </a:rPr>
              <a:t>de la IL-13</a:t>
            </a:r>
            <a:r>
              <a:rPr kumimoji="0" lang="es-ES" sz="1000" b="0" i="0" u="none" strike="noStrike" kern="1200" cap="none" spc="0" normalizeH="0" baseline="30000" noProof="0">
                <a:ln>
                  <a:noFill/>
                </a:ln>
                <a:solidFill>
                  <a:srgbClr val="22346A"/>
                </a:solidFill>
                <a:effectLst/>
                <a:uLnTx/>
                <a:uFillTx/>
                <a:latin typeface="Arial"/>
                <a:ea typeface="+mn-ea"/>
                <a:cs typeface="Arial"/>
              </a:rPr>
              <a:t>4</a:t>
            </a:r>
          </a:p>
        </p:txBody>
      </p:sp>
      <p:sp>
        <p:nvSpPr>
          <p:cNvPr id="8" name="object 8"/>
          <p:cNvSpPr txBox="1"/>
          <p:nvPr/>
        </p:nvSpPr>
        <p:spPr>
          <a:xfrm>
            <a:off x="4507915" y="2033395"/>
            <a:ext cx="3064111" cy="1422365"/>
          </a:xfrm>
          <a:prstGeom prst="rect">
            <a:avLst/>
          </a:prstGeom>
        </p:spPr>
        <p:txBody>
          <a:bodyPr vert="horz" wrap="square" lIns="0" tIns="113209" rIns="0" bIns="0" rtlCol="0">
            <a:spAutoFit/>
          </a:bodyPr>
          <a:lstStyle/>
          <a:p>
            <a:pPr marL="177226" marR="0" lvl="0" indent="-171450" algn="l" defTabSz="914400" rtl="0" eaLnBrk="1" fontAlgn="auto" latinLnBrk="0" hangingPunct="1">
              <a:lnSpc>
                <a:spcPct val="100000"/>
              </a:lnSpc>
              <a:spcBef>
                <a:spcPts val="891"/>
              </a:spcBef>
              <a:spcAft>
                <a:spcPts val="0"/>
              </a:spcAft>
              <a:buClrTx/>
              <a:buSzTx/>
              <a:buFont typeface="Arial" panose="020B0604020202020204" pitchFamily="34" charset="0"/>
              <a:buChar char="•"/>
              <a:tabLst/>
              <a:defRPr/>
            </a:pPr>
            <a:r>
              <a:rPr kumimoji="0" lang="es-ES" sz="1000" b="1" i="0" u="none" strike="noStrike" kern="1200" cap="none" spc="0" normalizeH="0" baseline="0" noProof="0">
                <a:ln>
                  <a:noFill/>
                </a:ln>
                <a:solidFill>
                  <a:srgbClr val="22346A"/>
                </a:solidFill>
                <a:effectLst/>
                <a:uLnTx/>
                <a:uFillTx/>
                <a:latin typeface="Arial"/>
                <a:ea typeface="+mn-ea"/>
                <a:cs typeface="Arial"/>
              </a:rPr>
              <a:t>Rapidez</a:t>
            </a:r>
            <a:r>
              <a:rPr kumimoji="0" lang="es-ES" sz="1000" b="0" i="0" u="none" strike="noStrike" kern="1200" cap="none" spc="0" normalizeH="0" baseline="0" noProof="0">
                <a:ln>
                  <a:noFill/>
                </a:ln>
                <a:solidFill>
                  <a:srgbClr val="22346A"/>
                </a:solidFill>
                <a:effectLst/>
                <a:uLnTx/>
                <a:uFillTx/>
                <a:latin typeface="Arial"/>
                <a:ea typeface="+mn-ea"/>
                <a:cs typeface="Arial"/>
              </a:rPr>
              <a:t>: Alivio del picor desde los primeros días</a:t>
            </a:r>
            <a:r>
              <a:rPr kumimoji="0" lang="es-ES" sz="1000" b="0" i="0" u="none" strike="noStrike" kern="1200" cap="none" spc="0" normalizeH="0" baseline="30000" noProof="0">
                <a:ln>
                  <a:noFill/>
                </a:ln>
                <a:solidFill>
                  <a:srgbClr val="22346A"/>
                </a:solidFill>
                <a:effectLst/>
                <a:uLnTx/>
                <a:uFillTx/>
                <a:latin typeface="Arial"/>
                <a:ea typeface="+mn-ea"/>
                <a:cs typeface="Arial"/>
              </a:rPr>
              <a:t>5</a:t>
            </a:r>
          </a:p>
          <a:p>
            <a:pPr marL="177226" marR="0" lvl="0" indent="-171450" algn="l" defTabSz="914400" rtl="0" eaLnBrk="1" fontAlgn="auto" latinLnBrk="0" hangingPunct="1">
              <a:lnSpc>
                <a:spcPct val="100000"/>
              </a:lnSpc>
              <a:spcBef>
                <a:spcPts val="891"/>
              </a:spcBef>
              <a:spcAft>
                <a:spcPts val="0"/>
              </a:spcAft>
              <a:buClrTx/>
              <a:buSzTx/>
              <a:buFont typeface="Arial" panose="020B0604020202020204" pitchFamily="34" charset="0"/>
              <a:buChar char="•"/>
              <a:tabLst/>
              <a:defRPr/>
            </a:pPr>
            <a:r>
              <a:rPr kumimoji="0" lang="es-ES" sz="1000" b="1" i="0" u="none" strike="noStrike" kern="1200" cap="none" spc="0" normalizeH="0" baseline="0" noProof="0">
                <a:ln>
                  <a:noFill/>
                </a:ln>
                <a:solidFill>
                  <a:srgbClr val="22346A"/>
                </a:solidFill>
                <a:effectLst/>
                <a:uLnTx/>
                <a:uFillTx/>
                <a:latin typeface="Arial"/>
                <a:ea typeface="+mn-ea"/>
                <a:cs typeface="Arial"/>
              </a:rPr>
              <a:t>Eficacia a corto y largo plazo</a:t>
            </a:r>
            <a:r>
              <a:rPr kumimoji="0" lang="es-ES" sz="1000" b="0" i="0" u="none" strike="noStrike" kern="1200" cap="none" spc="0" normalizeH="0" baseline="30000" noProof="0">
                <a:ln>
                  <a:noFill/>
                </a:ln>
                <a:solidFill>
                  <a:srgbClr val="22346A"/>
                </a:solidFill>
                <a:effectLst/>
                <a:uLnTx/>
                <a:uFillTx/>
                <a:latin typeface="Arial"/>
                <a:ea typeface="+mn-ea"/>
                <a:cs typeface="Arial"/>
              </a:rPr>
              <a:t>5-8</a:t>
            </a:r>
            <a:r>
              <a:rPr kumimoji="0" lang="es-ES" sz="1000" b="0" i="0" u="none" strike="noStrike" kern="1200" cap="none" spc="0" normalizeH="0" baseline="0" noProof="0">
                <a:ln>
                  <a:noFill/>
                </a:ln>
                <a:solidFill>
                  <a:srgbClr val="22346A"/>
                </a:solidFill>
                <a:effectLst/>
                <a:uLnTx/>
                <a:uFillTx/>
                <a:latin typeface="Arial"/>
                <a:ea typeface="+mn-ea"/>
                <a:cs typeface="Arial"/>
              </a:rPr>
              <a:t>: los pacientes analizados a los 3 años que habían alcanzado IGA 0/1 en la semana 16 mantuvieron la respuesta con la dosis mensual</a:t>
            </a:r>
            <a:r>
              <a:rPr kumimoji="0" lang="es-ES" sz="1000" b="0" i="0" u="none" strike="noStrike" kern="1200" cap="none" spc="0" normalizeH="0" baseline="30000" noProof="0">
                <a:ln>
                  <a:noFill/>
                </a:ln>
                <a:solidFill>
                  <a:srgbClr val="22346A"/>
                </a:solidFill>
                <a:effectLst/>
                <a:uLnTx/>
                <a:uFillTx/>
                <a:latin typeface="Arial"/>
                <a:ea typeface="+mn-ea"/>
                <a:cs typeface="Arial"/>
              </a:rPr>
              <a:t>13</a:t>
            </a:r>
          </a:p>
          <a:p>
            <a:pPr marL="177226" marR="0" lvl="0" indent="-171450" algn="l" defTabSz="914400" rtl="0" eaLnBrk="1" fontAlgn="auto" latinLnBrk="0" hangingPunct="1">
              <a:lnSpc>
                <a:spcPct val="100000"/>
              </a:lnSpc>
              <a:spcBef>
                <a:spcPts val="891"/>
              </a:spcBef>
              <a:spcAft>
                <a:spcPts val="0"/>
              </a:spcAft>
              <a:buClrTx/>
              <a:buSzTx/>
              <a:buFont typeface="Arial" panose="020B0604020202020204" pitchFamily="34" charset="0"/>
              <a:buChar char="•"/>
              <a:tabLst/>
              <a:defRPr/>
            </a:pPr>
            <a:r>
              <a:rPr kumimoji="0" lang="es-ES" sz="1000" b="1" i="0" u="none" strike="noStrike" kern="1200" cap="none" spc="0" normalizeH="0" baseline="0" noProof="0">
                <a:ln>
                  <a:noFill/>
                </a:ln>
                <a:solidFill>
                  <a:srgbClr val="22346A"/>
                </a:solidFill>
                <a:effectLst/>
                <a:uLnTx/>
                <a:uFillTx/>
                <a:latin typeface="Arial"/>
                <a:ea typeface="+mn-ea"/>
                <a:cs typeface="Arial"/>
              </a:rPr>
              <a:t>Seguridad</a:t>
            </a:r>
            <a:r>
              <a:rPr kumimoji="0" lang="es-ES" sz="1000" b="0" i="0" u="none" strike="noStrike" kern="1200" cap="none" spc="0" normalizeH="0" baseline="0" noProof="0">
                <a:ln>
                  <a:noFill/>
                </a:ln>
                <a:solidFill>
                  <a:srgbClr val="22346A"/>
                </a:solidFill>
                <a:effectLst/>
                <a:uLnTx/>
                <a:uFillTx/>
                <a:latin typeface="Arial"/>
                <a:ea typeface="+mn-ea"/>
                <a:cs typeface="Arial"/>
              </a:rPr>
              <a:t>: EBGLYSS</a:t>
            </a:r>
            <a:r>
              <a:rPr kumimoji="0" lang="es-ES" sz="1000" b="0" i="0" u="none" strike="noStrike" kern="1200" cap="none" spc="0" normalizeH="0" baseline="30000" noProof="0">
                <a:ln>
                  <a:noFill/>
                </a:ln>
                <a:solidFill>
                  <a:srgbClr val="22346A"/>
                </a:solidFill>
                <a:effectLst/>
                <a:uLnTx/>
                <a:uFillTx/>
                <a:latin typeface="Arial"/>
                <a:ea typeface="+mn-ea"/>
                <a:cs typeface="Arial"/>
              </a:rPr>
              <a:t>®</a:t>
            </a:r>
            <a:r>
              <a:rPr kumimoji="0" lang="es-ES" sz="1000" b="0" i="0" u="none" strike="noStrike" kern="1200" cap="none" spc="0" normalizeH="0" baseline="0" noProof="0">
                <a:ln>
                  <a:noFill/>
                </a:ln>
                <a:solidFill>
                  <a:srgbClr val="22346A"/>
                </a:solidFill>
                <a:effectLst/>
                <a:uLnTx/>
                <a:uFillTx/>
                <a:latin typeface="Arial"/>
                <a:ea typeface="+mn-ea"/>
                <a:cs typeface="Arial"/>
              </a:rPr>
              <a:t> presenta un perfil de seguridad favorable y mantenido a largo</a:t>
            </a:r>
            <a:r>
              <a:rPr kumimoji="0" lang="es-ES" sz="1000" b="0" i="0" u="none" strike="noStrike" kern="1200" cap="none" spc="0" normalizeH="0" baseline="30000" noProof="0">
                <a:ln>
                  <a:noFill/>
                </a:ln>
                <a:solidFill>
                  <a:srgbClr val="22346A"/>
                </a:solidFill>
                <a:effectLst/>
                <a:uLnTx/>
                <a:uFillTx/>
                <a:latin typeface="Arial"/>
                <a:ea typeface="+mn-ea"/>
                <a:cs typeface="Arial"/>
              </a:rPr>
              <a:t>9,10</a:t>
            </a:r>
          </a:p>
        </p:txBody>
      </p:sp>
      <p:sp>
        <p:nvSpPr>
          <p:cNvPr id="9" name="object 9"/>
          <p:cNvSpPr txBox="1"/>
          <p:nvPr/>
        </p:nvSpPr>
        <p:spPr>
          <a:xfrm>
            <a:off x="8298964" y="2117177"/>
            <a:ext cx="3041482" cy="1421199"/>
          </a:xfrm>
          <a:prstGeom prst="rect">
            <a:avLst/>
          </a:prstGeom>
        </p:spPr>
        <p:txBody>
          <a:bodyPr vert="horz" wrap="square" lIns="0" tIns="112054" rIns="0" bIns="0" rtlCol="0">
            <a:spAutoFit/>
          </a:bodyPr>
          <a:lstStyle/>
          <a:p>
            <a:pPr marL="177800" marR="0" lvl="0" indent="-171450" algn="l" defTabSz="914400" rtl="0" eaLnBrk="1" fontAlgn="auto" latinLnBrk="0" hangingPunct="1">
              <a:lnSpc>
                <a:spcPct val="100000"/>
              </a:lnSpc>
              <a:spcBef>
                <a:spcPts val="882"/>
              </a:spcBef>
              <a:spcAft>
                <a:spcPts val="0"/>
              </a:spcAft>
              <a:buClrTx/>
              <a:buSzTx/>
              <a:buFont typeface="Arial" panose="020B0604020202020204" pitchFamily="34" charset="0"/>
              <a:buChar char="•"/>
              <a:tabLst/>
              <a:defRPr/>
            </a:pPr>
            <a:r>
              <a:rPr kumimoji="0" lang="es-ES" sz="1000" b="0" i="0" u="none" strike="noStrike" kern="1200" cap="none" spc="0" normalizeH="0" baseline="0" noProof="0">
                <a:ln>
                  <a:noFill/>
                </a:ln>
                <a:solidFill>
                  <a:srgbClr val="22346A"/>
                </a:solidFill>
                <a:effectLst/>
                <a:uLnTx/>
                <a:uFillTx/>
                <a:latin typeface="Arial"/>
                <a:ea typeface="+mn-ea"/>
                <a:cs typeface="Arial"/>
              </a:rPr>
              <a:t>Único biológico para la dermatitis atópica con </a:t>
            </a:r>
            <a:r>
              <a:rPr kumimoji="0" lang="es-ES" sz="1000" b="1" i="0" u="none" strike="noStrike" kern="1200" cap="none" spc="0" normalizeH="0" baseline="0" noProof="0">
                <a:ln>
                  <a:noFill/>
                </a:ln>
                <a:solidFill>
                  <a:srgbClr val="22346A"/>
                </a:solidFill>
                <a:effectLst/>
                <a:uLnTx/>
                <a:uFillTx/>
                <a:latin typeface="Arial"/>
                <a:ea typeface="+mn-ea"/>
                <a:cs typeface="Arial"/>
              </a:rPr>
              <a:t>dosis de mantenimiento cada 4 semanas</a:t>
            </a:r>
            <a:r>
              <a:rPr kumimoji="0" lang="es-ES" sz="1000" b="0" i="0" u="none" strike="noStrike" kern="1200" cap="none" spc="0" normalizeH="0" baseline="0" noProof="0">
                <a:ln>
                  <a:noFill/>
                </a:ln>
                <a:solidFill>
                  <a:srgbClr val="22346A"/>
                </a:solidFill>
                <a:effectLst/>
                <a:uLnTx/>
                <a:uFillTx/>
                <a:latin typeface="Arial"/>
                <a:ea typeface="+mn-ea"/>
                <a:cs typeface="Arial"/>
              </a:rPr>
              <a:t> para adultos y adolescentes mayores de 12 años y de al menos 40 kg</a:t>
            </a:r>
            <a:r>
              <a:rPr kumimoji="0" lang="es-ES" sz="1000" b="0" i="0" u="none" strike="noStrike" kern="1200" cap="none" spc="0" normalizeH="0" baseline="30000" noProof="0">
                <a:ln>
                  <a:noFill/>
                </a:ln>
                <a:solidFill>
                  <a:srgbClr val="22346A"/>
                </a:solidFill>
                <a:effectLst/>
                <a:uLnTx/>
                <a:uFillTx/>
                <a:latin typeface="Arial"/>
                <a:ea typeface="+mn-ea"/>
                <a:cs typeface="Arial"/>
              </a:rPr>
              <a:t>1,11,12</a:t>
            </a:r>
          </a:p>
          <a:p>
            <a:pPr marL="177800" marR="0" lvl="0" indent="-171450" algn="l" defTabSz="914400" rtl="0" eaLnBrk="1" fontAlgn="auto" latinLnBrk="0" hangingPunct="1">
              <a:lnSpc>
                <a:spcPct val="100000"/>
              </a:lnSpc>
              <a:spcBef>
                <a:spcPts val="882"/>
              </a:spcBef>
              <a:spcAft>
                <a:spcPts val="0"/>
              </a:spcAft>
              <a:buClrTx/>
              <a:buSzTx/>
              <a:buFont typeface="Arial" panose="020B0604020202020204" pitchFamily="34" charset="0"/>
              <a:buChar char="•"/>
              <a:tabLst/>
              <a:defRPr/>
            </a:pPr>
            <a:r>
              <a:rPr kumimoji="0" lang="es-ES" sz="1000" b="1" i="0" u="none" strike="noStrike" kern="1200" cap="none" spc="0" normalizeH="0" baseline="0" noProof="0">
                <a:ln>
                  <a:noFill/>
                </a:ln>
                <a:solidFill>
                  <a:srgbClr val="22346A"/>
                </a:solidFill>
                <a:effectLst/>
                <a:uLnTx/>
                <a:uFillTx/>
                <a:latin typeface="Arial"/>
                <a:ea typeface="+mn-ea"/>
                <a:cs typeface="Arial"/>
              </a:rPr>
              <a:t>Menor número de inyecciones al  año</a:t>
            </a:r>
            <a:r>
              <a:rPr kumimoji="0" lang="es-ES" sz="1000" b="0" i="0" u="none" strike="noStrike" kern="1200" cap="none" spc="0" normalizeH="0" baseline="30000" noProof="0">
                <a:ln>
                  <a:noFill/>
                </a:ln>
                <a:solidFill>
                  <a:srgbClr val="22346A"/>
                </a:solidFill>
                <a:effectLst/>
                <a:uLnTx/>
                <a:uFillTx/>
                <a:latin typeface="Arial"/>
                <a:ea typeface="+mn-ea"/>
                <a:cs typeface="Arial"/>
              </a:rPr>
              <a:t>1,11,12</a:t>
            </a:r>
          </a:p>
          <a:p>
            <a:pPr marL="177800" marR="0" lvl="0" indent="-171450" algn="l" defTabSz="914400" rtl="0" eaLnBrk="1" fontAlgn="auto" latinLnBrk="0" hangingPunct="1">
              <a:lnSpc>
                <a:spcPct val="100000"/>
              </a:lnSpc>
              <a:spcBef>
                <a:spcPts val="882"/>
              </a:spcBef>
              <a:spcAft>
                <a:spcPts val="0"/>
              </a:spcAft>
              <a:buClrTx/>
              <a:buSzTx/>
              <a:buFont typeface="Arial" panose="020B0604020202020204" pitchFamily="34" charset="0"/>
              <a:buChar char="•"/>
              <a:tabLst/>
              <a:defRPr/>
            </a:pPr>
            <a:r>
              <a:rPr kumimoji="0" lang="es-ES" sz="1000" b="1" i="0" u="none" strike="noStrike" kern="1200" cap="none" spc="0" normalizeH="0" baseline="0" noProof="0">
                <a:ln>
                  <a:noFill/>
                </a:ln>
                <a:solidFill>
                  <a:srgbClr val="22346A"/>
                </a:solidFill>
                <a:effectLst/>
                <a:uLnTx/>
                <a:uFillTx/>
                <a:latin typeface="Arial"/>
                <a:ea typeface="+mn-ea"/>
                <a:cs typeface="Arial"/>
              </a:rPr>
              <a:t>No requiere ajuste de dosis ni por peso ni por perfil de paciente</a:t>
            </a:r>
            <a:r>
              <a:rPr kumimoji="0" lang="es-ES" sz="1000" b="0" i="0" u="none" strike="noStrike" kern="1200" cap="none" spc="0" normalizeH="0" baseline="30000" noProof="0">
                <a:ln>
                  <a:noFill/>
                </a:ln>
                <a:solidFill>
                  <a:srgbClr val="22346A"/>
                </a:solidFill>
                <a:effectLst/>
                <a:uLnTx/>
                <a:uFillTx/>
                <a:latin typeface="Arial"/>
                <a:ea typeface="+mn-ea"/>
                <a:cs typeface="Arial"/>
              </a:rPr>
              <a:t>1</a:t>
            </a:r>
            <a:endParaRPr kumimoji="0" sz="1516" b="0" i="0" u="none" strike="noStrike" kern="1200" cap="none" spc="0" normalizeH="0" baseline="30000" noProof="0">
              <a:ln>
                <a:noFill/>
              </a:ln>
              <a:solidFill>
                <a:srgbClr val="000000"/>
              </a:solidFill>
              <a:effectLst/>
              <a:uLnTx/>
              <a:uFillTx/>
              <a:latin typeface="Arial"/>
              <a:ea typeface="+mn-ea"/>
              <a:cs typeface="Arial"/>
            </a:endParaRPr>
          </a:p>
        </p:txBody>
      </p:sp>
      <p:sp>
        <p:nvSpPr>
          <p:cNvPr id="10" name="object 10"/>
          <p:cNvSpPr/>
          <p:nvPr/>
        </p:nvSpPr>
        <p:spPr>
          <a:xfrm>
            <a:off x="729353" y="1361202"/>
            <a:ext cx="503664" cy="503664"/>
          </a:xfrm>
          <a:custGeom>
            <a:avLst/>
            <a:gdLst/>
            <a:ahLst/>
            <a:cxnLst/>
            <a:rect l="l" t="t" r="r" b="b"/>
            <a:pathLst>
              <a:path w="830579" h="830579">
                <a:moveTo>
                  <a:pt x="393892" y="38932"/>
                </a:moveTo>
                <a:lnTo>
                  <a:pt x="341884" y="42326"/>
                </a:lnTo>
                <a:lnTo>
                  <a:pt x="291437" y="52369"/>
                </a:lnTo>
                <a:lnTo>
                  <a:pt x="243054" y="68849"/>
                </a:lnTo>
                <a:lnTo>
                  <a:pt x="197242" y="91556"/>
                </a:lnTo>
                <a:lnTo>
                  <a:pt x="154506" y="120279"/>
                </a:lnTo>
                <a:lnTo>
                  <a:pt x="115353" y="154807"/>
                </a:lnTo>
                <a:lnTo>
                  <a:pt x="80983" y="194139"/>
                </a:lnTo>
                <a:lnTo>
                  <a:pt x="52391" y="237062"/>
                </a:lnTo>
                <a:lnTo>
                  <a:pt x="29786" y="283069"/>
                </a:lnTo>
                <a:lnTo>
                  <a:pt x="13378" y="331652"/>
                </a:lnTo>
                <a:lnTo>
                  <a:pt x="3379" y="382304"/>
                </a:lnTo>
                <a:lnTo>
                  <a:pt x="0" y="434517"/>
                </a:lnTo>
                <a:lnTo>
                  <a:pt x="3379" y="486724"/>
                </a:lnTo>
                <a:lnTo>
                  <a:pt x="13378" y="537372"/>
                </a:lnTo>
                <a:lnTo>
                  <a:pt x="29786" y="585951"/>
                </a:lnTo>
                <a:lnTo>
                  <a:pt x="52391" y="631952"/>
                </a:lnTo>
                <a:lnTo>
                  <a:pt x="80983" y="674865"/>
                </a:lnTo>
                <a:lnTo>
                  <a:pt x="115353" y="714183"/>
                </a:lnTo>
                <a:lnTo>
                  <a:pt x="154506" y="748718"/>
                </a:lnTo>
                <a:lnTo>
                  <a:pt x="197242" y="777448"/>
                </a:lnTo>
                <a:lnTo>
                  <a:pt x="243054" y="800161"/>
                </a:lnTo>
                <a:lnTo>
                  <a:pt x="291437" y="816646"/>
                </a:lnTo>
                <a:lnTo>
                  <a:pt x="341884" y="826692"/>
                </a:lnTo>
                <a:lnTo>
                  <a:pt x="393892" y="830088"/>
                </a:lnTo>
                <a:lnTo>
                  <a:pt x="445893" y="826692"/>
                </a:lnTo>
                <a:lnTo>
                  <a:pt x="496335" y="816646"/>
                </a:lnTo>
                <a:lnTo>
                  <a:pt x="527669" y="805969"/>
                </a:lnTo>
                <a:lnTo>
                  <a:pt x="393892" y="805969"/>
                </a:lnTo>
                <a:lnTo>
                  <a:pt x="345080" y="802783"/>
                </a:lnTo>
                <a:lnTo>
                  <a:pt x="297732" y="793356"/>
                </a:lnTo>
                <a:lnTo>
                  <a:pt x="252323" y="777888"/>
                </a:lnTo>
                <a:lnTo>
                  <a:pt x="209325" y="756576"/>
                </a:lnTo>
                <a:lnTo>
                  <a:pt x="169211" y="729618"/>
                </a:lnTo>
                <a:lnTo>
                  <a:pt x="132455" y="697212"/>
                </a:lnTo>
                <a:lnTo>
                  <a:pt x="100173" y="660272"/>
                </a:lnTo>
                <a:lnTo>
                  <a:pt x="73320" y="619960"/>
                </a:lnTo>
                <a:lnTo>
                  <a:pt x="52093" y="576754"/>
                </a:lnTo>
                <a:lnTo>
                  <a:pt x="36738" y="531279"/>
                </a:lnTo>
                <a:lnTo>
                  <a:pt x="36687" y="531127"/>
                </a:lnTo>
                <a:lnTo>
                  <a:pt x="27299" y="483556"/>
                </a:lnTo>
                <a:lnTo>
                  <a:pt x="24126" y="434517"/>
                </a:lnTo>
                <a:lnTo>
                  <a:pt x="26825" y="392794"/>
                </a:lnTo>
                <a:lnTo>
                  <a:pt x="26951" y="390844"/>
                </a:lnTo>
                <a:lnTo>
                  <a:pt x="27052" y="389279"/>
                </a:lnTo>
                <a:lnTo>
                  <a:pt x="27141" y="387908"/>
                </a:lnTo>
                <a:lnTo>
                  <a:pt x="27203" y="386948"/>
                </a:lnTo>
                <a:lnTo>
                  <a:pt x="27299" y="385469"/>
                </a:lnTo>
                <a:lnTo>
                  <a:pt x="36687" y="337889"/>
                </a:lnTo>
                <a:lnTo>
                  <a:pt x="52093" y="292256"/>
                </a:lnTo>
                <a:lnTo>
                  <a:pt x="73320" y="249047"/>
                </a:lnTo>
                <a:lnTo>
                  <a:pt x="100173" y="208743"/>
                </a:lnTo>
                <a:lnTo>
                  <a:pt x="132455" y="171822"/>
                </a:lnTo>
                <a:lnTo>
                  <a:pt x="169211" y="139401"/>
                </a:lnTo>
                <a:lnTo>
                  <a:pt x="209325" y="112434"/>
                </a:lnTo>
                <a:lnTo>
                  <a:pt x="252323" y="91118"/>
                </a:lnTo>
                <a:lnTo>
                  <a:pt x="297732" y="75648"/>
                </a:lnTo>
                <a:lnTo>
                  <a:pt x="345080" y="66222"/>
                </a:lnTo>
                <a:lnTo>
                  <a:pt x="393892" y="63036"/>
                </a:lnTo>
                <a:lnTo>
                  <a:pt x="526685" y="63036"/>
                </a:lnTo>
                <a:lnTo>
                  <a:pt x="504438" y="54746"/>
                </a:lnTo>
                <a:lnTo>
                  <a:pt x="449959" y="42921"/>
                </a:lnTo>
                <a:lnTo>
                  <a:pt x="393892" y="38932"/>
                </a:lnTo>
                <a:close/>
              </a:path>
              <a:path w="830579" h="830579">
                <a:moveTo>
                  <a:pt x="734704" y="237567"/>
                </a:moveTo>
                <a:lnTo>
                  <a:pt x="707446" y="237567"/>
                </a:lnTo>
                <a:lnTo>
                  <a:pt x="731725" y="283377"/>
                </a:lnTo>
                <a:lnTo>
                  <a:pt x="749218" y="331652"/>
                </a:lnTo>
                <a:lnTo>
                  <a:pt x="749313" y="331915"/>
                </a:lnTo>
                <a:lnTo>
                  <a:pt x="759966" y="382304"/>
                </a:lnTo>
                <a:lnTo>
                  <a:pt x="760011" y="382516"/>
                </a:lnTo>
                <a:lnTo>
                  <a:pt x="763621" y="434517"/>
                </a:lnTo>
                <a:lnTo>
                  <a:pt x="760448" y="483556"/>
                </a:lnTo>
                <a:lnTo>
                  <a:pt x="751061" y="531127"/>
                </a:lnTo>
                <a:lnTo>
                  <a:pt x="735657" y="576754"/>
                </a:lnTo>
                <a:lnTo>
                  <a:pt x="714433" y="619960"/>
                </a:lnTo>
                <a:lnTo>
                  <a:pt x="687586" y="660272"/>
                </a:lnTo>
                <a:lnTo>
                  <a:pt x="655313" y="697212"/>
                </a:lnTo>
                <a:lnTo>
                  <a:pt x="618553" y="729618"/>
                </a:lnTo>
                <a:lnTo>
                  <a:pt x="578436" y="756576"/>
                </a:lnTo>
                <a:lnTo>
                  <a:pt x="535436" y="777888"/>
                </a:lnTo>
                <a:lnTo>
                  <a:pt x="490029" y="793356"/>
                </a:lnTo>
                <a:lnTo>
                  <a:pt x="442689" y="802783"/>
                </a:lnTo>
                <a:lnTo>
                  <a:pt x="393892" y="805969"/>
                </a:lnTo>
                <a:lnTo>
                  <a:pt x="527669" y="805969"/>
                </a:lnTo>
                <a:lnTo>
                  <a:pt x="590520" y="777448"/>
                </a:lnTo>
                <a:lnTo>
                  <a:pt x="633249" y="748718"/>
                </a:lnTo>
                <a:lnTo>
                  <a:pt x="672394" y="714183"/>
                </a:lnTo>
                <a:lnTo>
                  <a:pt x="706769" y="674865"/>
                </a:lnTo>
                <a:lnTo>
                  <a:pt x="735364" y="631952"/>
                </a:lnTo>
                <a:lnTo>
                  <a:pt x="757970" y="585951"/>
                </a:lnTo>
                <a:lnTo>
                  <a:pt x="774377" y="537372"/>
                </a:lnTo>
                <a:lnTo>
                  <a:pt x="784375" y="486724"/>
                </a:lnTo>
                <a:lnTo>
                  <a:pt x="787754" y="434517"/>
                </a:lnTo>
                <a:lnTo>
                  <a:pt x="783977" y="379925"/>
                </a:lnTo>
                <a:lnTo>
                  <a:pt x="783942" y="379425"/>
                </a:lnTo>
                <a:lnTo>
                  <a:pt x="772648" y="325793"/>
                </a:lnTo>
                <a:lnTo>
                  <a:pt x="754082" y="274324"/>
                </a:lnTo>
                <a:lnTo>
                  <a:pt x="734704" y="237567"/>
                </a:lnTo>
                <a:close/>
              </a:path>
              <a:path w="830579" h="830579">
                <a:moveTo>
                  <a:pt x="393892" y="185663"/>
                </a:moveTo>
                <a:lnTo>
                  <a:pt x="344013" y="190728"/>
                </a:lnTo>
                <a:lnTo>
                  <a:pt x="297528" y="205251"/>
                </a:lnTo>
                <a:lnTo>
                  <a:pt x="255441" y="228223"/>
                </a:lnTo>
                <a:lnTo>
                  <a:pt x="218756" y="258635"/>
                </a:lnTo>
                <a:lnTo>
                  <a:pt x="188477" y="295480"/>
                </a:lnTo>
                <a:lnTo>
                  <a:pt x="165606" y="337747"/>
                </a:lnTo>
                <a:lnTo>
                  <a:pt x="151147" y="384429"/>
                </a:lnTo>
                <a:lnTo>
                  <a:pt x="146105" y="434517"/>
                </a:lnTo>
                <a:lnTo>
                  <a:pt x="151042" y="483556"/>
                </a:lnTo>
                <a:lnTo>
                  <a:pt x="151147" y="484601"/>
                </a:lnTo>
                <a:lnTo>
                  <a:pt x="165559" y="531127"/>
                </a:lnTo>
                <a:lnTo>
                  <a:pt x="188477" y="573542"/>
                </a:lnTo>
                <a:lnTo>
                  <a:pt x="218756" y="610381"/>
                </a:lnTo>
                <a:lnTo>
                  <a:pt x="255441" y="640789"/>
                </a:lnTo>
                <a:lnTo>
                  <a:pt x="297528" y="663757"/>
                </a:lnTo>
                <a:lnTo>
                  <a:pt x="344013" y="678278"/>
                </a:lnTo>
                <a:lnTo>
                  <a:pt x="393892" y="683342"/>
                </a:lnTo>
                <a:lnTo>
                  <a:pt x="443760" y="678278"/>
                </a:lnTo>
                <a:lnTo>
                  <a:pt x="490238" y="663757"/>
                </a:lnTo>
                <a:lnTo>
                  <a:pt x="498532" y="659230"/>
                </a:lnTo>
                <a:lnTo>
                  <a:pt x="393892" y="659230"/>
                </a:lnTo>
                <a:lnTo>
                  <a:pt x="348870" y="654656"/>
                </a:lnTo>
                <a:lnTo>
                  <a:pt x="306911" y="641542"/>
                </a:lnTo>
                <a:lnTo>
                  <a:pt x="268920" y="620799"/>
                </a:lnTo>
                <a:lnTo>
                  <a:pt x="235804" y="593336"/>
                </a:lnTo>
                <a:lnTo>
                  <a:pt x="208469" y="560066"/>
                </a:lnTo>
                <a:lnTo>
                  <a:pt x="187822" y="521899"/>
                </a:lnTo>
                <a:lnTo>
                  <a:pt x="174769" y="479746"/>
                </a:lnTo>
                <a:lnTo>
                  <a:pt x="170217" y="434517"/>
                </a:lnTo>
                <a:lnTo>
                  <a:pt x="174769" y="389279"/>
                </a:lnTo>
                <a:lnTo>
                  <a:pt x="187822" y="347119"/>
                </a:lnTo>
                <a:lnTo>
                  <a:pt x="208469" y="308948"/>
                </a:lnTo>
                <a:lnTo>
                  <a:pt x="235804" y="275676"/>
                </a:lnTo>
                <a:lnTo>
                  <a:pt x="268920" y="248213"/>
                </a:lnTo>
                <a:lnTo>
                  <a:pt x="306911" y="227469"/>
                </a:lnTo>
                <a:lnTo>
                  <a:pt x="348870" y="214355"/>
                </a:lnTo>
                <a:lnTo>
                  <a:pt x="393892" y="209782"/>
                </a:lnTo>
                <a:lnTo>
                  <a:pt x="498133" y="209782"/>
                </a:lnTo>
                <a:lnTo>
                  <a:pt x="485327" y="203227"/>
                </a:lnTo>
                <a:lnTo>
                  <a:pt x="441103" y="190196"/>
                </a:lnTo>
                <a:lnTo>
                  <a:pt x="393892" y="185663"/>
                </a:lnTo>
                <a:close/>
              </a:path>
              <a:path w="830579" h="830579">
                <a:moveTo>
                  <a:pt x="591135" y="285732"/>
                </a:moveTo>
                <a:lnTo>
                  <a:pt x="561363" y="285732"/>
                </a:lnTo>
                <a:lnTo>
                  <a:pt x="584877" y="317694"/>
                </a:lnTo>
                <a:lnTo>
                  <a:pt x="602547" y="353617"/>
                </a:lnTo>
                <a:lnTo>
                  <a:pt x="613666" y="392794"/>
                </a:lnTo>
                <a:lnTo>
                  <a:pt x="617530" y="434517"/>
                </a:lnTo>
                <a:lnTo>
                  <a:pt x="612978" y="479746"/>
                </a:lnTo>
                <a:lnTo>
                  <a:pt x="599928" y="521899"/>
                </a:lnTo>
                <a:lnTo>
                  <a:pt x="579285" y="560066"/>
                </a:lnTo>
                <a:lnTo>
                  <a:pt x="551955" y="593336"/>
                </a:lnTo>
                <a:lnTo>
                  <a:pt x="518845" y="620799"/>
                </a:lnTo>
                <a:lnTo>
                  <a:pt x="480860" y="641542"/>
                </a:lnTo>
                <a:lnTo>
                  <a:pt x="438907" y="654656"/>
                </a:lnTo>
                <a:lnTo>
                  <a:pt x="393892" y="659230"/>
                </a:lnTo>
                <a:lnTo>
                  <a:pt x="498532" y="659230"/>
                </a:lnTo>
                <a:lnTo>
                  <a:pt x="532321" y="640789"/>
                </a:lnTo>
                <a:lnTo>
                  <a:pt x="569006" y="610381"/>
                </a:lnTo>
                <a:lnTo>
                  <a:pt x="599287" y="573542"/>
                </a:lnTo>
                <a:lnTo>
                  <a:pt x="622160" y="531279"/>
                </a:lnTo>
                <a:lnTo>
                  <a:pt x="636620" y="484601"/>
                </a:lnTo>
                <a:lnTo>
                  <a:pt x="641664" y="434517"/>
                </a:lnTo>
                <a:lnTo>
                  <a:pt x="637304" y="387908"/>
                </a:lnTo>
                <a:lnTo>
                  <a:pt x="624763" y="344178"/>
                </a:lnTo>
                <a:lnTo>
                  <a:pt x="604845" y="304133"/>
                </a:lnTo>
                <a:lnTo>
                  <a:pt x="591135" y="285732"/>
                </a:lnTo>
                <a:close/>
              </a:path>
              <a:path w="830579" h="830579">
                <a:moveTo>
                  <a:pt x="393892" y="333174"/>
                </a:moveTo>
                <a:lnTo>
                  <a:pt x="354635" y="341150"/>
                </a:lnTo>
                <a:lnTo>
                  <a:pt x="322540" y="362888"/>
                </a:lnTo>
                <a:lnTo>
                  <a:pt x="300880" y="395105"/>
                </a:lnTo>
                <a:lnTo>
                  <a:pt x="292932" y="434517"/>
                </a:lnTo>
                <a:lnTo>
                  <a:pt x="300880" y="473915"/>
                </a:lnTo>
                <a:lnTo>
                  <a:pt x="322540" y="506123"/>
                </a:lnTo>
                <a:lnTo>
                  <a:pt x="354635" y="527856"/>
                </a:lnTo>
                <a:lnTo>
                  <a:pt x="393892" y="535830"/>
                </a:lnTo>
                <a:lnTo>
                  <a:pt x="433136" y="527856"/>
                </a:lnTo>
                <a:lnTo>
                  <a:pt x="456916" y="511748"/>
                </a:lnTo>
                <a:lnTo>
                  <a:pt x="393892" y="511748"/>
                </a:lnTo>
                <a:lnTo>
                  <a:pt x="364007" y="505668"/>
                </a:lnTo>
                <a:lnTo>
                  <a:pt x="339580" y="489099"/>
                </a:lnTo>
                <a:lnTo>
                  <a:pt x="323098" y="464546"/>
                </a:lnTo>
                <a:lnTo>
                  <a:pt x="317051" y="434517"/>
                </a:lnTo>
                <a:lnTo>
                  <a:pt x="323098" y="404482"/>
                </a:lnTo>
                <a:lnTo>
                  <a:pt x="339580" y="379925"/>
                </a:lnTo>
                <a:lnTo>
                  <a:pt x="364007" y="363353"/>
                </a:lnTo>
                <a:lnTo>
                  <a:pt x="393892" y="357271"/>
                </a:lnTo>
                <a:lnTo>
                  <a:pt x="490465" y="357271"/>
                </a:lnTo>
                <a:lnTo>
                  <a:pt x="491662" y="356064"/>
                </a:lnTo>
                <a:lnTo>
                  <a:pt x="457708" y="356064"/>
                </a:lnTo>
                <a:lnTo>
                  <a:pt x="443798" y="346456"/>
                </a:lnTo>
                <a:lnTo>
                  <a:pt x="428343" y="339258"/>
                </a:lnTo>
                <a:lnTo>
                  <a:pt x="411617" y="334740"/>
                </a:lnTo>
                <a:lnTo>
                  <a:pt x="393892" y="333174"/>
                </a:lnTo>
                <a:close/>
              </a:path>
              <a:path w="830579" h="830579">
                <a:moveTo>
                  <a:pt x="484694" y="390844"/>
                </a:moveTo>
                <a:lnTo>
                  <a:pt x="457200" y="390844"/>
                </a:lnTo>
                <a:lnTo>
                  <a:pt x="462901" y="400630"/>
                </a:lnTo>
                <a:lnTo>
                  <a:pt x="467143" y="411258"/>
                </a:lnTo>
                <a:lnTo>
                  <a:pt x="469790" y="422598"/>
                </a:lnTo>
                <a:lnTo>
                  <a:pt x="470703" y="434517"/>
                </a:lnTo>
                <a:lnTo>
                  <a:pt x="464656" y="464546"/>
                </a:lnTo>
                <a:lnTo>
                  <a:pt x="448178" y="489099"/>
                </a:lnTo>
                <a:lnTo>
                  <a:pt x="423759" y="505668"/>
                </a:lnTo>
                <a:lnTo>
                  <a:pt x="393892" y="511748"/>
                </a:lnTo>
                <a:lnTo>
                  <a:pt x="456916" y="511748"/>
                </a:lnTo>
                <a:lnTo>
                  <a:pt x="465220" y="506123"/>
                </a:lnTo>
                <a:lnTo>
                  <a:pt x="486870" y="473915"/>
                </a:lnTo>
                <a:lnTo>
                  <a:pt x="494814" y="434517"/>
                </a:lnTo>
                <a:lnTo>
                  <a:pt x="493428" y="417701"/>
                </a:lnTo>
                <a:lnTo>
                  <a:pt x="489419" y="401769"/>
                </a:lnTo>
                <a:lnTo>
                  <a:pt x="484694" y="390844"/>
                </a:lnTo>
                <a:close/>
              </a:path>
              <a:path w="830579" h="830579">
                <a:moveTo>
                  <a:pt x="490465" y="357271"/>
                </a:moveTo>
                <a:lnTo>
                  <a:pt x="393892" y="357271"/>
                </a:lnTo>
                <a:lnTo>
                  <a:pt x="406790" y="358363"/>
                </a:lnTo>
                <a:lnTo>
                  <a:pt x="418997" y="361519"/>
                </a:lnTo>
                <a:lnTo>
                  <a:pt x="430337" y="366555"/>
                </a:lnTo>
                <a:lnTo>
                  <a:pt x="440635" y="373292"/>
                </a:lnTo>
                <a:lnTo>
                  <a:pt x="376826" y="437705"/>
                </a:lnTo>
                <a:lnTo>
                  <a:pt x="393965" y="454660"/>
                </a:lnTo>
                <a:lnTo>
                  <a:pt x="457200" y="390844"/>
                </a:lnTo>
                <a:lnTo>
                  <a:pt x="484694" y="390844"/>
                </a:lnTo>
                <a:lnTo>
                  <a:pt x="483009" y="386948"/>
                </a:lnTo>
                <a:lnTo>
                  <a:pt x="474421" y="373461"/>
                </a:lnTo>
                <a:lnTo>
                  <a:pt x="490465" y="357271"/>
                </a:lnTo>
                <a:close/>
              </a:path>
              <a:path w="830579" h="830579">
                <a:moveTo>
                  <a:pt x="498133" y="209782"/>
                </a:moveTo>
                <a:lnTo>
                  <a:pt x="393892" y="209782"/>
                </a:lnTo>
                <a:lnTo>
                  <a:pt x="436272" y="213829"/>
                </a:lnTo>
                <a:lnTo>
                  <a:pt x="475999" y="225468"/>
                </a:lnTo>
                <a:lnTo>
                  <a:pt x="512318" y="243945"/>
                </a:lnTo>
                <a:lnTo>
                  <a:pt x="544570" y="268577"/>
                </a:lnTo>
                <a:lnTo>
                  <a:pt x="544400" y="268577"/>
                </a:lnTo>
                <a:lnTo>
                  <a:pt x="457708" y="356064"/>
                </a:lnTo>
                <a:lnTo>
                  <a:pt x="491662" y="356064"/>
                </a:lnTo>
                <a:lnTo>
                  <a:pt x="561363" y="285732"/>
                </a:lnTo>
                <a:lnTo>
                  <a:pt x="591135" y="285732"/>
                </a:lnTo>
                <a:lnTo>
                  <a:pt x="578355" y="268577"/>
                </a:lnTo>
                <a:lnTo>
                  <a:pt x="595397" y="251372"/>
                </a:lnTo>
                <a:lnTo>
                  <a:pt x="561451" y="251372"/>
                </a:lnTo>
                <a:lnTo>
                  <a:pt x="525723" y="223904"/>
                </a:lnTo>
                <a:lnTo>
                  <a:pt x="498133" y="209782"/>
                </a:lnTo>
                <a:close/>
              </a:path>
              <a:path w="830579" h="830579">
                <a:moveTo>
                  <a:pt x="526685" y="63036"/>
                </a:moveTo>
                <a:lnTo>
                  <a:pt x="393892" y="63036"/>
                </a:lnTo>
                <a:lnTo>
                  <a:pt x="446938" y="66843"/>
                </a:lnTo>
                <a:lnTo>
                  <a:pt x="498468" y="78123"/>
                </a:lnTo>
                <a:lnTo>
                  <a:pt x="547797" y="96667"/>
                </a:lnTo>
                <a:lnTo>
                  <a:pt x="594243" y="122266"/>
                </a:lnTo>
                <a:lnTo>
                  <a:pt x="586736" y="223904"/>
                </a:lnTo>
                <a:lnTo>
                  <a:pt x="586620" y="225468"/>
                </a:lnTo>
                <a:lnTo>
                  <a:pt x="586579" y="226030"/>
                </a:lnTo>
                <a:lnTo>
                  <a:pt x="561451" y="251372"/>
                </a:lnTo>
                <a:lnTo>
                  <a:pt x="595397" y="251372"/>
                </a:lnTo>
                <a:lnTo>
                  <a:pt x="603630" y="243060"/>
                </a:lnTo>
                <a:lnTo>
                  <a:pt x="707446" y="237567"/>
                </a:lnTo>
                <a:lnTo>
                  <a:pt x="734704" y="237567"/>
                </a:lnTo>
                <a:lnTo>
                  <a:pt x="728458" y="225721"/>
                </a:lnTo>
                <a:lnTo>
                  <a:pt x="735619" y="218528"/>
                </a:lnTo>
                <a:lnTo>
                  <a:pt x="611309" y="218528"/>
                </a:lnTo>
                <a:lnTo>
                  <a:pt x="618323" y="123657"/>
                </a:lnTo>
                <a:lnTo>
                  <a:pt x="618406" y="122531"/>
                </a:lnTo>
                <a:lnTo>
                  <a:pt x="639801" y="101040"/>
                </a:lnTo>
                <a:lnTo>
                  <a:pt x="605802" y="101040"/>
                </a:lnTo>
                <a:lnTo>
                  <a:pt x="556621" y="74191"/>
                </a:lnTo>
                <a:lnTo>
                  <a:pt x="526685" y="63036"/>
                </a:lnTo>
                <a:close/>
              </a:path>
              <a:path w="830579" h="830579">
                <a:moveTo>
                  <a:pt x="718889" y="46691"/>
                </a:moveTo>
                <a:lnTo>
                  <a:pt x="693907" y="46691"/>
                </a:lnTo>
                <a:lnTo>
                  <a:pt x="712121" y="114646"/>
                </a:lnTo>
                <a:lnTo>
                  <a:pt x="784279" y="135496"/>
                </a:lnTo>
                <a:lnTo>
                  <a:pt x="706629" y="213492"/>
                </a:lnTo>
                <a:lnTo>
                  <a:pt x="611309" y="218528"/>
                </a:lnTo>
                <a:lnTo>
                  <a:pt x="735619" y="218528"/>
                </a:lnTo>
                <a:lnTo>
                  <a:pt x="830073" y="123657"/>
                </a:lnTo>
                <a:lnTo>
                  <a:pt x="731911" y="95261"/>
                </a:lnTo>
                <a:lnTo>
                  <a:pt x="718889" y="46691"/>
                </a:lnTo>
                <a:close/>
              </a:path>
              <a:path w="830579" h="830579">
                <a:moveTo>
                  <a:pt x="706371" y="0"/>
                </a:moveTo>
                <a:lnTo>
                  <a:pt x="605802" y="101040"/>
                </a:lnTo>
                <a:lnTo>
                  <a:pt x="639801" y="101040"/>
                </a:lnTo>
                <a:lnTo>
                  <a:pt x="693907" y="46691"/>
                </a:lnTo>
                <a:lnTo>
                  <a:pt x="718889" y="46691"/>
                </a:lnTo>
                <a:lnTo>
                  <a:pt x="70637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 name="object 11"/>
          <p:cNvSpPr/>
          <p:nvPr/>
        </p:nvSpPr>
        <p:spPr>
          <a:xfrm>
            <a:off x="4509717" y="1352691"/>
            <a:ext cx="549102" cy="500199"/>
          </a:xfrm>
          <a:custGeom>
            <a:avLst/>
            <a:gdLst/>
            <a:ahLst/>
            <a:cxnLst/>
            <a:rect l="l" t="t" r="r" b="b"/>
            <a:pathLst>
              <a:path w="905509" h="824864">
                <a:moveTo>
                  <a:pt x="675627" y="405384"/>
                </a:moveTo>
                <a:lnTo>
                  <a:pt x="671283" y="357187"/>
                </a:lnTo>
                <a:lnTo>
                  <a:pt x="671258" y="356857"/>
                </a:lnTo>
                <a:lnTo>
                  <a:pt x="658685" y="311175"/>
                </a:lnTo>
                <a:lnTo>
                  <a:pt x="644804" y="281990"/>
                </a:lnTo>
                <a:lnTo>
                  <a:pt x="644804" y="405384"/>
                </a:lnTo>
                <a:lnTo>
                  <a:pt x="639927" y="453567"/>
                </a:lnTo>
                <a:lnTo>
                  <a:pt x="625957" y="498487"/>
                </a:lnTo>
                <a:lnTo>
                  <a:pt x="603859" y="539153"/>
                </a:lnTo>
                <a:lnTo>
                  <a:pt x="574598" y="574611"/>
                </a:lnTo>
                <a:lnTo>
                  <a:pt x="539153" y="603872"/>
                </a:lnTo>
                <a:lnTo>
                  <a:pt x="498487" y="625970"/>
                </a:lnTo>
                <a:lnTo>
                  <a:pt x="453567" y="639953"/>
                </a:lnTo>
                <a:lnTo>
                  <a:pt x="405371" y="644817"/>
                </a:lnTo>
                <a:lnTo>
                  <a:pt x="357174" y="639953"/>
                </a:lnTo>
                <a:lnTo>
                  <a:pt x="312254" y="625970"/>
                </a:lnTo>
                <a:lnTo>
                  <a:pt x="271589" y="603872"/>
                </a:lnTo>
                <a:lnTo>
                  <a:pt x="236143" y="574611"/>
                </a:lnTo>
                <a:lnTo>
                  <a:pt x="206883" y="539153"/>
                </a:lnTo>
                <a:lnTo>
                  <a:pt x="184785" y="498487"/>
                </a:lnTo>
                <a:lnTo>
                  <a:pt x="170916" y="453898"/>
                </a:lnTo>
                <a:lnTo>
                  <a:pt x="165938" y="405384"/>
                </a:lnTo>
                <a:lnTo>
                  <a:pt x="170815" y="357187"/>
                </a:lnTo>
                <a:lnTo>
                  <a:pt x="184785" y="312267"/>
                </a:lnTo>
                <a:lnTo>
                  <a:pt x="206883" y="271602"/>
                </a:lnTo>
                <a:lnTo>
                  <a:pt x="236143" y="236156"/>
                </a:lnTo>
                <a:lnTo>
                  <a:pt x="271589" y="206895"/>
                </a:lnTo>
                <a:lnTo>
                  <a:pt x="312254" y="184785"/>
                </a:lnTo>
                <a:lnTo>
                  <a:pt x="357174" y="170815"/>
                </a:lnTo>
                <a:lnTo>
                  <a:pt x="405371" y="165938"/>
                </a:lnTo>
                <a:lnTo>
                  <a:pt x="453567" y="170815"/>
                </a:lnTo>
                <a:lnTo>
                  <a:pt x="498487" y="184785"/>
                </a:lnTo>
                <a:lnTo>
                  <a:pt x="539153" y="206895"/>
                </a:lnTo>
                <a:lnTo>
                  <a:pt x="574598" y="236156"/>
                </a:lnTo>
                <a:lnTo>
                  <a:pt x="603859" y="271602"/>
                </a:lnTo>
                <a:lnTo>
                  <a:pt x="625957" y="312267"/>
                </a:lnTo>
                <a:lnTo>
                  <a:pt x="639826" y="356857"/>
                </a:lnTo>
                <a:lnTo>
                  <a:pt x="644804" y="405384"/>
                </a:lnTo>
                <a:lnTo>
                  <a:pt x="644804" y="281990"/>
                </a:lnTo>
                <a:lnTo>
                  <a:pt x="611987" y="231355"/>
                </a:lnTo>
                <a:lnTo>
                  <a:pt x="579399" y="198755"/>
                </a:lnTo>
                <a:lnTo>
                  <a:pt x="541667" y="172072"/>
                </a:lnTo>
                <a:lnTo>
                  <a:pt x="499579" y="152057"/>
                </a:lnTo>
                <a:lnTo>
                  <a:pt x="453885" y="139471"/>
                </a:lnTo>
                <a:lnTo>
                  <a:pt x="405371" y="135115"/>
                </a:lnTo>
                <a:lnTo>
                  <a:pt x="356857" y="139471"/>
                </a:lnTo>
                <a:lnTo>
                  <a:pt x="311162" y="152057"/>
                </a:lnTo>
                <a:lnTo>
                  <a:pt x="269074" y="172072"/>
                </a:lnTo>
                <a:lnTo>
                  <a:pt x="231355" y="198755"/>
                </a:lnTo>
                <a:lnTo>
                  <a:pt x="198755" y="231355"/>
                </a:lnTo>
                <a:lnTo>
                  <a:pt x="172072" y="269087"/>
                </a:lnTo>
                <a:lnTo>
                  <a:pt x="152057" y="311175"/>
                </a:lnTo>
                <a:lnTo>
                  <a:pt x="139484" y="356857"/>
                </a:lnTo>
                <a:lnTo>
                  <a:pt x="135128" y="405384"/>
                </a:lnTo>
                <a:lnTo>
                  <a:pt x="139458" y="453567"/>
                </a:lnTo>
                <a:lnTo>
                  <a:pt x="139484" y="453898"/>
                </a:lnTo>
                <a:lnTo>
                  <a:pt x="152057" y="499579"/>
                </a:lnTo>
                <a:lnTo>
                  <a:pt x="172072" y="541667"/>
                </a:lnTo>
                <a:lnTo>
                  <a:pt x="198755" y="579399"/>
                </a:lnTo>
                <a:lnTo>
                  <a:pt x="231355" y="611987"/>
                </a:lnTo>
                <a:lnTo>
                  <a:pt x="269074" y="638670"/>
                </a:lnTo>
                <a:lnTo>
                  <a:pt x="311162" y="658685"/>
                </a:lnTo>
                <a:lnTo>
                  <a:pt x="356857" y="671258"/>
                </a:lnTo>
                <a:lnTo>
                  <a:pt x="405371" y="675614"/>
                </a:lnTo>
                <a:lnTo>
                  <a:pt x="453885" y="671258"/>
                </a:lnTo>
                <a:lnTo>
                  <a:pt x="499579" y="658685"/>
                </a:lnTo>
                <a:lnTo>
                  <a:pt x="528739" y="644817"/>
                </a:lnTo>
                <a:lnTo>
                  <a:pt x="541667" y="638670"/>
                </a:lnTo>
                <a:lnTo>
                  <a:pt x="579399" y="611987"/>
                </a:lnTo>
                <a:lnTo>
                  <a:pt x="611987" y="579399"/>
                </a:lnTo>
                <a:lnTo>
                  <a:pt x="638670" y="541667"/>
                </a:lnTo>
                <a:lnTo>
                  <a:pt x="658685" y="499579"/>
                </a:lnTo>
                <a:lnTo>
                  <a:pt x="671258" y="453898"/>
                </a:lnTo>
                <a:lnTo>
                  <a:pt x="675627" y="405384"/>
                </a:lnTo>
                <a:close/>
              </a:path>
              <a:path w="905509" h="824864">
                <a:moveTo>
                  <a:pt x="729678" y="248539"/>
                </a:moveTo>
                <a:lnTo>
                  <a:pt x="648614" y="243217"/>
                </a:lnTo>
                <a:lnTo>
                  <a:pt x="684136" y="310781"/>
                </a:lnTo>
                <a:lnTo>
                  <a:pt x="729678" y="248539"/>
                </a:lnTo>
                <a:close/>
              </a:path>
              <a:path w="905509" h="824864">
                <a:moveTo>
                  <a:pt x="824255" y="412127"/>
                </a:moveTo>
                <a:lnTo>
                  <a:pt x="821486" y="364324"/>
                </a:lnTo>
                <a:lnTo>
                  <a:pt x="821486" y="364134"/>
                </a:lnTo>
                <a:lnTo>
                  <a:pt x="813447" y="318262"/>
                </a:lnTo>
                <a:lnTo>
                  <a:pt x="813358" y="317754"/>
                </a:lnTo>
                <a:lnTo>
                  <a:pt x="800188" y="273291"/>
                </a:lnTo>
                <a:lnTo>
                  <a:pt x="793813" y="258241"/>
                </a:lnTo>
                <a:lnTo>
                  <a:pt x="793813" y="412127"/>
                </a:lnTo>
                <a:lnTo>
                  <a:pt x="790841" y="459943"/>
                </a:lnTo>
                <a:lnTo>
                  <a:pt x="782142" y="506006"/>
                </a:lnTo>
                <a:lnTo>
                  <a:pt x="768083" y="549948"/>
                </a:lnTo>
                <a:lnTo>
                  <a:pt x="749033" y="591413"/>
                </a:lnTo>
                <a:lnTo>
                  <a:pt x="725335" y="630047"/>
                </a:lnTo>
                <a:lnTo>
                  <a:pt x="697369" y="665492"/>
                </a:lnTo>
                <a:lnTo>
                  <a:pt x="665492" y="697369"/>
                </a:lnTo>
                <a:lnTo>
                  <a:pt x="630047" y="725335"/>
                </a:lnTo>
                <a:lnTo>
                  <a:pt x="591413" y="749033"/>
                </a:lnTo>
                <a:lnTo>
                  <a:pt x="549948" y="768083"/>
                </a:lnTo>
                <a:lnTo>
                  <a:pt x="506006" y="782142"/>
                </a:lnTo>
                <a:lnTo>
                  <a:pt x="459943" y="790841"/>
                </a:lnTo>
                <a:lnTo>
                  <a:pt x="412127" y="793813"/>
                </a:lnTo>
                <a:lnTo>
                  <a:pt x="364312" y="790841"/>
                </a:lnTo>
                <a:lnTo>
                  <a:pt x="318262" y="782142"/>
                </a:lnTo>
                <a:lnTo>
                  <a:pt x="274320" y="768083"/>
                </a:lnTo>
                <a:lnTo>
                  <a:pt x="232841" y="749033"/>
                </a:lnTo>
                <a:lnTo>
                  <a:pt x="194208" y="725335"/>
                </a:lnTo>
                <a:lnTo>
                  <a:pt x="158775" y="697369"/>
                </a:lnTo>
                <a:lnTo>
                  <a:pt x="126885" y="665492"/>
                </a:lnTo>
                <a:lnTo>
                  <a:pt x="98920" y="630047"/>
                </a:lnTo>
                <a:lnTo>
                  <a:pt x="75234" y="591413"/>
                </a:lnTo>
                <a:lnTo>
                  <a:pt x="56172" y="549948"/>
                </a:lnTo>
                <a:lnTo>
                  <a:pt x="42125" y="506006"/>
                </a:lnTo>
                <a:lnTo>
                  <a:pt x="33464" y="460121"/>
                </a:lnTo>
                <a:lnTo>
                  <a:pt x="33426" y="459943"/>
                </a:lnTo>
                <a:lnTo>
                  <a:pt x="30441" y="412127"/>
                </a:lnTo>
                <a:lnTo>
                  <a:pt x="33426" y="364324"/>
                </a:lnTo>
                <a:lnTo>
                  <a:pt x="42125" y="318262"/>
                </a:lnTo>
                <a:lnTo>
                  <a:pt x="56172" y="274320"/>
                </a:lnTo>
                <a:lnTo>
                  <a:pt x="75234" y="232841"/>
                </a:lnTo>
                <a:lnTo>
                  <a:pt x="98920" y="194208"/>
                </a:lnTo>
                <a:lnTo>
                  <a:pt x="126885" y="158775"/>
                </a:lnTo>
                <a:lnTo>
                  <a:pt x="158775" y="126885"/>
                </a:lnTo>
                <a:lnTo>
                  <a:pt x="194208" y="98920"/>
                </a:lnTo>
                <a:lnTo>
                  <a:pt x="232841" y="75234"/>
                </a:lnTo>
                <a:lnTo>
                  <a:pt x="274320" y="56184"/>
                </a:lnTo>
                <a:lnTo>
                  <a:pt x="318262" y="42125"/>
                </a:lnTo>
                <a:lnTo>
                  <a:pt x="364312" y="33426"/>
                </a:lnTo>
                <a:lnTo>
                  <a:pt x="412127" y="30441"/>
                </a:lnTo>
                <a:lnTo>
                  <a:pt x="459943" y="33426"/>
                </a:lnTo>
                <a:lnTo>
                  <a:pt x="506006" y="42125"/>
                </a:lnTo>
                <a:lnTo>
                  <a:pt x="549948" y="56184"/>
                </a:lnTo>
                <a:lnTo>
                  <a:pt x="591413" y="75234"/>
                </a:lnTo>
                <a:lnTo>
                  <a:pt x="630047" y="98920"/>
                </a:lnTo>
                <a:lnTo>
                  <a:pt x="665492" y="126885"/>
                </a:lnTo>
                <a:lnTo>
                  <a:pt x="697369" y="158775"/>
                </a:lnTo>
                <a:lnTo>
                  <a:pt x="725335" y="194208"/>
                </a:lnTo>
                <a:lnTo>
                  <a:pt x="749033" y="232841"/>
                </a:lnTo>
                <a:lnTo>
                  <a:pt x="768083" y="274320"/>
                </a:lnTo>
                <a:lnTo>
                  <a:pt x="782142" y="318262"/>
                </a:lnTo>
                <a:lnTo>
                  <a:pt x="790803" y="364134"/>
                </a:lnTo>
                <a:lnTo>
                  <a:pt x="790841" y="364324"/>
                </a:lnTo>
                <a:lnTo>
                  <a:pt x="793813" y="412127"/>
                </a:lnTo>
                <a:lnTo>
                  <a:pt x="793813" y="258241"/>
                </a:lnTo>
                <a:lnTo>
                  <a:pt x="760006" y="191363"/>
                </a:lnTo>
                <a:lnTo>
                  <a:pt x="733602" y="154520"/>
                </a:lnTo>
                <a:lnTo>
                  <a:pt x="703414" y="120853"/>
                </a:lnTo>
                <a:lnTo>
                  <a:pt x="669747" y="90665"/>
                </a:lnTo>
                <a:lnTo>
                  <a:pt x="632917" y="64262"/>
                </a:lnTo>
                <a:lnTo>
                  <a:pt x="593217" y="41960"/>
                </a:lnTo>
                <a:lnTo>
                  <a:pt x="550989" y="24066"/>
                </a:lnTo>
                <a:lnTo>
                  <a:pt x="506514" y="10909"/>
                </a:lnTo>
                <a:lnTo>
                  <a:pt x="460133" y="2781"/>
                </a:lnTo>
                <a:lnTo>
                  <a:pt x="412127" y="0"/>
                </a:lnTo>
                <a:lnTo>
                  <a:pt x="364134" y="2781"/>
                </a:lnTo>
                <a:lnTo>
                  <a:pt x="317741" y="10909"/>
                </a:lnTo>
                <a:lnTo>
                  <a:pt x="273278" y="24066"/>
                </a:lnTo>
                <a:lnTo>
                  <a:pt x="231038" y="41960"/>
                </a:lnTo>
                <a:lnTo>
                  <a:pt x="191350" y="64262"/>
                </a:lnTo>
                <a:lnTo>
                  <a:pt x="154508" y="90665"/>
                </a:lnTo>
                <a:lnTo>
                  <a:pt x="120840" y="120853"/>
                </a:lnTo>
                <a:lnTo>
                  <a:pt x="90652" y="154520"/>
                </a:lnTo>
                <a:lnTo>
                  <a:pt x="64249" y="191363"/>
                </a:lnTo>
                <a:lnTo>
                  <a:pt x="41948" y="231051"/>
                </a:lnTo>
                <a:lnTo>
                  <a:pt x="24066" y="273291"/>
                </a:lnTo>
                <a:lnTo>
                  <a:pt x="10909" y="317754"/>
                </a:lnTo>
                <a:lnTo>
                  <a:pt x="2781" y="364134"/>
                </a:lnTo>
                <a:lnTo>
                  <a:pt x="0" y="412127"/>
                </a:lnTo>
                <a:lnTo>
                  <a:pt x="2768" y="459943"/>
                </a:lnTo>
                <a:lnTo>
                  <a:pt x="2781" y="460121"/>
                </a:lnTo>
                <a:lnTo>
                  <a:pt x="10820" y="506006"/>
                </a:lnTo>
                <a:lnTo>
                  <a:pt x="10909" y="506514"/>
                </a:lnTo>
                <a:lnTo>
                  <a:pt x="24066" y="550976"/>
                </a:lnTo>
                <a:lnTo>
                  <a:pt x="41948" y="593217"/>
                </a:lnTo>
                <a:lnTo>
                  <a:pt x="64249" y="632904"/>
                </a:lnTo>
                <a:lnTo>
                  <a:pt x="90652" y="669747"/>
                </a:lnTo>
                <a:lnTo>
                  <a:pt x="120840" y="703414"/>
                </a:lnTo>
                <a:lnTo>
                  <a:pt x="154508" y="733615"/>
                </a:lnTo>
                <a:lnTo>
                  <a:pt x="191350" y="760018"/>
                </a:lnTo>
                <a:lnTo>
                  <a:pt x="231038" y="782320"/>
                </a:lnTo>
                <a:lnTo>
                  <a:pt x="273278" y="800201"/>
                </a:lnTo>
                <a:lnTo>
                  <a:pt x="317741" y="813371"/>
                </a:lnTo>
                <a:lnTo>
                  <a:pt x="364134" y="821499"/>
                </a:lnTo>
                <a:lnTo>
                  <a:pt x="412127" y="824280"/>
                </a:lnTo>
                <a:lnTo>
                  <a:pt x="460133" y="821499"/>
                </a:lnTo>
                <a:lnTo>
                  <a:pt x="506514" y="813371"/>
                </a:lnTo>
                <a:lnTo>
                  <a:pt x="550989" y="800201"/>
                </a:lnTo>
                <a:lnTo>
                  <a:pt x="593217" y="782320"/>
                </a:lnTo>
                <a:lnTo>
                  <a:pt x="632917" y="760018"/>
                </a:lnTo>
                <a:lnTo>
                  <a:pt x="669747" y="733615"/>
                </a:lnTo>
                <a:lnTo>
                  <a:pt x="703414" y="703414"/>
                </a:lnTo>
                <a:lnTo>
                  <a:pt x="733602" y="669747"/>
                </a:lnTo>
                <a:lnTo>
                  <a:pt x="760006" y="632904"/>
                </a:lnTo>
                <a:lnTo>
                  <a:pt x="782307" y="593217"/>
                </a:lnTo>
                <a:lnTo>
                  <a:pt x="800188" y="550976"/>
                </a:lnTo>
                <a:lnTo>
                  <a:pt x="813358" y="506514"/>
                </a:lnTo>
                <a:lnTo>
                  <a:pt x="821486" y="460121"/>
                </a:lnTo>
                <a:lnTo>
                  <a:pt x="824255" y="412127"/>
                </a:lnTo>
                <a:close/>
              </a:path>
              <a:path w="905509" h="824864">
                <a:moveTo>
                  <a:pt x="905319" y="167792"/>
                </a:moveTo>
                <a:lnTo>
                  <a:pt x="903287" y="160007"/>
                </a:lnTo>
                <a:lnTo>
                  <a:pt x="898385" y="153619"/>
                </a:lnTo>
                <a:lnTo>
                  <a:pt x="891641" y="149745"/>
                </a:lnTo>
                <a:lnTo>
                  <a:pt x="883945" y="148666"/>
                </a:lnTo>
                <a:lnTo>
                  <a:pt x="876160" y="150698"/>
                </a:lnTo>
                <a:lnTo>
                  <a:pt x="869784" y="155600"/>
                </a:lnTo>
                <a:lnTo>
                  <a:pt x="865898" y="162331"/>
                </a:lnTo>
                <a:lnTo>
                  <a:pt x="864831" y="170014"/>
                </a:lnTo>
                <a:lnTo>
                  <a:pt x="866863" y="177787"/>
                </a:lnTo>
                <a:lnTo>
                  <a:pt x="871753" y="184188"/>
                </a:lnTo>
                <a:lnTo>
                  <a:pt x="878484" y="188074"/>
                </a:lnTo>
                <a:lnTo>
                  <a:pt x="886180" y="189141"/>
                </a:lnTo>
                <a:lnTo>
                  <a:pt x="893965" y="187109"/>
                </a:lnTo>
                <a:lnTo>
                  <a:pt x="900353" y="182219"/>
                </a:lnTo>
                <a:lnTo>
                  <a:pt x="904240" y="175488"/>
                </a:lnTo>
                <a:lnTo>
                  <a:pt x="905319" y="167792"/>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12" name="object 12"/>
          <p:cNvGrpSpPr/>
          <p:nvPr/>
        </p:nvGrpSpPr>
        <p:grpSpPr>
          <a:xfrm>
            <a:off x="8367980" y="1378175"/>
            <a:ext cx="422416" cy="450864"/>
            <a:chOff x="14222921" y="3402843"/>
            <a:chExt cx="696595" cy="743508"/>
          </a:xfrm>
        </p:grpSpPr>
        <p:sp>
          <p:nvSpPr>
            <p:cNvPr id="13" name="object 13"/>
            <p:cNvSpPr/>
            <p:nvPr/>
          </p:nvSpPr>
          <p:spPr>
            <a:xfrm>
              <a:off x="14222921" y="3489761"/>
              <a:ext cx="696595" cy="656590"/>
            </a:xfrm>
            <a:custGeom>
              <a:avLst/>
              <a:gdLst/>
              <a:ahLst/>
              <a:cxnLst/>
              <a:rect l="l" t="t" r="r" b="b"/>
              <a:pathLst>
                <a:path w="696594" h="656589">
                  <a:moveTo>
                    <a:pt x="696214" y="79540"/>
                  </a:moveTo>
                  <a:lnTo>
                    <a:pt x="682828" y="35140"/>
                  </a:lnTo>
                  <a:lnTo>
                    <a:pt x="673252" y="23342"/>
                  </a:lnTo>
                  <a:lnTo>
                    <a:pt x="673252" y="79540"/>
                  </a:lnTo>
                  <a:lnTo>
                    <a:pt x="673252" y="174053"/>
                  </a:lnTo>
                  <a:lnTo>
                    <a:pt x="673252" y="200837"/>
                  </a:lnTo>
                  <a:lnTo>
                    <a:pt x="673252" y="576541"/>
                  </a:lnTo>
                  <a:lnTo>
                    <a:pt x="672122" y="587806"/>
                  </a:lnTo>
                  <a:lnTo>
                    <a:pt x="648881" y="623049"/>
                  </a:lnTo>
                  <a:lnTo>
                    <a:pt x="617918" y="632701"/>
                  </a:lnTo>
                  <a:lnTo>
                    <a:pt x="78282" y="632701"/>
                  </a:lnTo>
                  <a:lnTo>
                    <a:pt x="39154" y="616178"/>
                  </a:lnTo>
                  <a:lnTo>
                    <a:pt x="22948" y="576541"/>
                  </a:lnTo>
                  <a:lnTo>
                    <a:pt x="22948" y="200837"/>
                  </a:lnTo>
                  <a:lnTo>
                    <a:pt x="673252" y="200837"/>
                  </a:lnTo>
                  <a:lnTo>
                    <a:pt x="673252" y="174053"/>
                  </a:lnTo>
                  <a:lnTo>
                    <a:pt x="22948" y="174053"/>
                  </a:lnTo>
                  <a:lnTo>
                    <a:pt x="22948" y="79540"/>
                  </a:lnTo>
                  <a:lnTo>
                    <a:pt x="39154" y="39890"/>
                  </a:lnTo>
                  <a:lnTo>
                    <a:pt x="78066" y="23380"/>
                  </a:lnTo>
                  <a:lnTo>
                    <a:pt x="120091" y="23380"/>
                  </a:lnTo>
                  <a:lnTo>
                    <a:pt x="120091" y="71361"/>
                  </a:lnTo>
                  <a:lnTo>
                    <a:pt x="120904" y="79540"/>
                  </a:lnTo>
                  <a:lnTo>
                    <a:pt x="146405" y="111760"/>
                  </a:lnTo>
                  <a:lnTo>
                    <a:pt x="163131" y="115201"/>
                  </a:lnTo>
                  <a:lnTo>
                    <a:pt x="170129" y="115201"/>
                  </a:lnTo>
                  <a:lnTo>
                    <a:pt x="205790" y="95846"/>
                  </a:lnTo>
                  <a:lnTo>
                    <a:pt x="213156" y="71361"/>
                  </a:lnTo>
                  <a:lnTo>
                    <a:pt x="213156" y="23380"/>
                  </a:lnTo>
                  <a:lnTo>
                    <a:pt x="483044" y="23380"/>
                  </a:lnTo>
                  <a:lnTo>
                    <a:pt x="483044" y="71361"/>
                  </a:lnTo>
                  <a:lnTo>
                    <a:pt x="483857" y="79540"/>
                  </a:lnTo>
                  <a:lnTo>
                    <a:pt x="483920" y="80187"/>
                  </a:lnTo>
                  <a:lnTo>
                    <a:pt x="509346" y="111760"/>
                  </a:lnTo>
                  <a:lnTo>
                    <a:pt x="526072" y="115201"/>
                  </a:lnTo>
                  <a:lnTo>
                    <a:pt x="533069" y="115201"/>
                  </a:lnTo>
                  <a:lnTo>
                    <a:pt x="568756" y="95846"/>
                  </a:lnTo>
                  <a:lnTo>
                    <a:pt x="570890" y="91833"/>
                  </a:lnTo>
                  <a:lnTo>
                    <a:pt x="572719" y="88404"/>
                  </a:lnTo>
                  <a:lnTo>
                    <a:pt x="575233" y="80187"/>
                  </a:lnTo>
                  <a:lnTo>
                    <a:pt x="576110" y="71361"/>
                  </a:lnTo>
                  <a:lnTo>
                    <a:pt x="576110" y="23380"/>
                  </a:lnTo>
                  <a:lnTo>
                    <a:pt x="618134" y="23380"/>
                  </a:lnTo>
                  <a:lnTo>
                    <a:pt x="657047" y="39890"/>
                  </a:lnTo>
                  <a:lnTo>
                    <a:pt x="673252" y="79540"/>
                  </a:lnTo>
                  <a:lnTo>
                    <a:pt x="673252" y="23342"/>
                  </a:lnTo>
                  <a:lnTo>
                    <a:pt x="661720" y="13627"/>
                  </a:lnTo>
                  <a:lnTo>
                    <a:pt x="648462" y="6273"/>
                  </a:lnTo>
                  <a:lnTo>
                    <a:pt x="633831" y="1625"/>
                  </a:lnTo>
                  <a:lnTo>
                    <a:pt x="618134" y="0"/>
                  </a:lnTo>
                  <a:lnTo>
                    <a:pt x="558304" y="0"/>
                  </a:lnTo>
                  <a:lnTo>
                    <a:pt x="553186" y="5232"/>
                  </a:lnTo>
                  <a:lnTo>
                    <a:pt x="553186" y="76987"/>
                  </a:lnTo>
                  <a:lnTo>
                    <a:pt x="550913" y="82105"/>
                  </a:lnTo>
                  <a:lnTo>
                    <a:pt x="543610" y="89535"/>
                  </a:lnTo>
                  <a:lnTo>
                    <a:pt x="538607" y="91833"/>
                  </a:lnTo>
                  <a:lnTo>
                    <a:pt x="520547" y="91833"/>
                  </a:lnTo>
                  <a:lnTo>
                    <a:pt x="515543" y="89535"/>
                  </a:lnTo>
                  <a:lnTo>
                    <a:pt x="508241" y="82105"/>
                  </a:lnTo>
                  <a:lnTo>
                    <a:pt x="505980" y="76987"/>
                  </a:lnTo>
                  <a:lnTo>
                    <a:pt x="505980" y="23380"/>
                  </a:lnTo>
                  <a:lnTo>
                    <a:pt x="505980" y="5232"/>
                  </a:lnTo>
                  <a:lnTo>
                    <a:pt x="500862" y="0"/>
                  </a:lnTo>
                  <a:lnTo>
                    <a:pt x="195351" y="0"/>
                  </a:lnTo>
                  <a:lnTo>
                    <a:pt x="190220" y="5232"/>
                  </a:lnTo>
                  <a:lnTo>
                    <a:pt x="190220" y="76987"/>
                  </a:lnTo>
                  <a:lnTo>
                    <a:pt x="187972" y="82105"/>
                  </a:lnTo>
                  <a:lnTo>
                    <a:pt x="180657" y="89535"/>
                  </a:lnTo>
                  <a:lnTo>
                    <a:pt x="175653" y="91833"/>
                  </a:lnTo>
                  <a:lnTo>
                    <a:pt x="157594" y="91833"/>
                  </a:lnTo>
                  <a:lnTo>
                    <a:pt x="152590" y="89535"/>
                  </a:lnTo>
                  <a:lnTo>
                    <a:pt x="145313" y="82105"/>
                  </a:lnTo>
                  <a:lnTo>
                    <a:pt x="143040" y="76987"/>
                  </a:lnTo>
                  <a:lnTo>
                    <a:pt x="143040" y="23380"/>
                  </a:lnTo>
                  <a:lnTo>
                    <a:pt x="143040" y="5232"/>
                  </a:lnTo>
                  <a:lnTo>
                    <a:pt x="137896" y="0"/>
                  </a:lnTo>
                  <a:lnTo>
                    <a:pt x="78066" y="0"/>
                  </a:lnTo>
                  <a:lnTo>
                    <a:pt x="34493" y="13627"/>
                  </a:lnTo>
                  <a:lnTo>
                    <a:pt x="6159" y="48641"/>
                  </a:lnTo>
                  <a:lnTo>
                    <a:pt x="0" y="79540"/>
                  </a:lnTo>
                  <a:lnTo>
                    <a:pt x="0" y="576541"/>
                  </a:lnTo>
                  <a:lnTo>
                    <a:pt x="13385" y="620928"/>
                  </a:lnTo>
                  <a:lnTo>
                    <a:pt x="47752" y="649770"/>
                  </a:lnTo>
                  <a:lnTo>
                    <a:pt x="78066" y="656043"/>
                  </a:lnTo>
                  <a:lnTo>
                    <a:pt x="618134" y="656043"/>
                  </a:lnTo>
                  <a:lnTo>
                    <a:pt x="661720" y="642429"/>
                  </a:lnTo>
                  <a:lnTo>
                    <a:pt x="690054" y="607415"/>
                  </a:lnTo>
                  <a:lnTo>
                    <a:pt x="696214" y="576541"/>
                  </a:lnTo>
                  <a:lnTo>
                    <a:pt x="696214" y="7954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4" name="object 14"/>
            <p:cNvPicPr/>
            <p:nvPr/>
          </p:nvPicPr>
          <p:blipFill>
            <a:blip r:embed="rId2" cstate="print"/>
            <a:stretch>
              <a:fillRect/>
            </a:stretch>
          </p:blipFill>
          <p:spPr>
            <a:xfrm>
              <a:off x="14344074" y="3402843"/>
              <a:ext cx="93715" cy="200837"/>
            </a:xfrm>
            <a:prstGeom prst="rect">
              <a:avLst/>
            </a:prstGeom>
          </p:spPr>
        </p:pic>
        <p:pic>
          <p:nvPicPr>
            <p:cNvPr id="15" name="object 15"/>
            <p:cNvPicPr/>
            <p:nvPr/>
          </p:nvPicPr>
          <p:blipFill>
            <a:blip r:embed="rId3" cstate="print"/>
            <a:stretch>
              <a:fillRect/>
            </a:stretch>
          </p:blipFill>
          <p:spPr>
            <a:xfrm>
              <a:off x="14705558" y="3402843"/>
              <a:ext cx="93715" cy="200837"/>
            </a:xfrm>
            <a:prstGeom prst="rect">
              <a:avLst/>
            </a:prstGeom>
          </p:spPr>
        </p:pic>
        <p:pic>
          <p:nvPicPr>
            <p:cNvPr id="16" name="object 16"/>
            <p:cNvPicPr/>
            <p:nvPr/>
          </p:nvPicPr>
          <p:blipFill>
            <a:blip r:embed="rId4" cstate="print"/>
            <a:stretch>
              <a:fillRect/>
            </a:stretch>
          </p:blipFill>
          <p:spPr>
            <a:xfrm>
              <a:off x="14303259" y="3717366"/>
              <a:ext cx="147261" cy="93722"/>
            </a:xfrm>
            <a:prstGeom prst="rect">
              <a:avLst/>
            </a:prstGeom>
          </p:spPr>
        </p:pic>
        <p:pic>
          <p:nvPicPr>
            <p:cNvPr id="17" name="object 17"/>
            <p:cNvPicPr/>
            <p:nvPr/>
          </p:nvPicPr>
          <p:blipFill>
            <a:blip r:embed="rId5" cstate="print"/>
            <a:stretch>
              <a:fillRect/>
            </a:stretch>
          </p:blipFill>
          <p:spPr>
            <a:xfrm>
              <a:off x="14504088" y="3717366"/>
              <a:ext cx="147261" cy="93722"/>
            </a:xfrm>
            <a:prstGeom prst="rect">
              <a:avLst/>
            </a:prstGeom>
          </p:spPr>
        </p:pic>
        <p:pic>
          <p:nvPicPr>
            <p:cNvPr id="18" name="object 18"/>
            <p:cNvPicPr/>
            <p:nvPr/>
          </p:nvPicPr>
          <p:blipFill>
            <a:blip r:embed="rId6" cstate="print"/>
            <a:stretch>
              <a:fillRect/>
            </a:stretch>
          </p:blipFill>
          <p:spPr>
            <a:xfrm>
              <a:off x="14303259" y="3837863"/>
              <a:ext cx="147261" cy="93715"/>
            </a:xfrm>
            <a:prstGeom prst="rect">
              <a:avLst/>
            </a:prstGeom>
          </p:spPr>
        </p:pic>
        <p:pic>
          <p:nvPicPr>
            <p:cNvPr id="19" name="object 19"/>
            <p:cNvPicPr/>
            <p:nvPr/>
          </p:nvPicPr>
          <p:blipFill>
            <a:blip r:embed="rId7" cstate="print"/>
            <a:stretch>
              <a:fillRect/>
            </a:stretch>
          </p:blipFill>
          <p:spPr>
            <a:xfrm>
              <a:off x="14704915" y="3717366"/>
              <a:ext cx="147283" cy="93722"/>
            </a:xfrm>
            <a:prstGeom prst="rect">
              <a:avLst/>
            </a:prstGeom>
          </p:spPr>
        </p:pic>
        <p:pic>
          <p:nvPicPr>
            <p:cNvPr id="20" name="object 20"/>
            <p:cNvPicPr/>
            <p:nvPr/>
          </p:nvPicPr>
          <p:blipFill>
            <a:blip r:embed="rId8" cstate="print"/>
            <a:stretch>
              <a:fillRect/>
            </a:stretch>
          </p:blipFill>
          <p:spPr>
            <a:xfrm>
              <a:off x="14504088" y="3837863"/>
              <a:ext cx="147261" cy="93715"/>
            </a:xfrm>
            <a:prstGeom prst="rect">
              <a:avLst/>
            </a:prstGeom>
          </p:spPr>
        </p:pic>
        <p:pic>
          <p:nvPicPr>
            <p:cNvPr id="21" name="object 21"/>
            <p:cNvPicPr/>
            <p:nvPr/>
          </p:nvPicPr>
          <p:blipFill>
            <a:blip r:embed="rId9" cstate="print"/>
            <a:stretch>
              <a:fillRect/>
            </a:stretch>
          </p:blipFill>
          <p:spPr>
            <a:xfrm>
              <a:off x="14303259" y="3958347"/>
              <a:ext cx="147261" cy="93737"/>
            </a:xfrm>
            <a:prstGeom prst="rect">
              <a:avLst/>
            </a:prstGeom>
          </p:spPr>
        </p:pic>
        <p:pic>
          <p:nvPicPr>
            <p:cNvPr id="22" name="object 22"/>
            <p:cNvPicPr/>
            <p:nvPr/>
          </p:nvPicPr>
          <p:blipFill>
            <a:blip r:embed="rId10" cstate="print"/>
            <a:stretch>
              <a:fillRect/>
            </a:stretch>
          </p:blipFill>
          <p:spPr>
            <a:xfrm>
              <a:off x="14704915" y="3837863"/>
              <a:ext cx="147283" cy="93715"/>
            </a:xfrm>
            <a:prstGeom prst="rect">
              <a:avLst/>
            </a:prstGeom>
          </p:spPr>
        </p:pic>
        <p:pic>
          <p:nvPicPr>
            <p:cNvPr id="23" name="object 23"/>
            <p:cNvPicPr/>
            <p:nvPr/>
          </p:nvPicPr>
          <p:blipFill>
            <a:blip r:embed="rId11" cstate="print"/>
            <a:stretch>
              <a:fillRect/>
            </a:stretch>
          </p:blipFill>
          <p:spPr>
            <a:xfrm>
              <a:off x="14504088" y="3958347"/>
              <a:ext cx="147261" cy="93737"/>
            </a:xfrm>
            <a:prstGeom prst="rect">
              <a:avLst/>
            </a:prstGeom>
          </p:spPr>
        </p:pic>
        <p:pic>
          <p:nvPicPr>
            <p:cNvPr id="24" name="object 24"/>
            <p:cNvPicPr/>
            <p:nvPr/>
          </p:nvPicPr>
          <p:blipFill>
            <a:blip r:embed="rId12" cstate="print"/>
            <a:stretch>
              <a:fillRect/>
            </a:stretch>
          </p:blipFill>
          <p:spPr>
            <a:xfrm>
              <a:off x="14704915" y="3958347"/>
              <a:ext cx="147283" cy="93737"/>
            </a:xfrm>
            <a:prstGeom prst="rect">
              <a:avLst/>
            </a:prstGeom>
          </p:spPr>
        </p:pic>
      </p:grpSp>
      <p:sp>
        <p:nvSpPr>
          <p:cNvPr id="27" name="CuadroTexto 26">
            <a:extLst>
              <a:ext uri="{FF2B5EF4-FFF2-40B4-BE49-F238E27FC236}">
                <a16:creationId xmlns:a16="http://schemas.microsoft.com/office/drawing/2014/main" id="{EFC23C9C-864C-5DBF-0D4D-B8FE4536772F}"/>
              </a:ext>
            </a:extLst>
          </p:cNvPr>
          <p:cNvSpPr txBox="1"/>
          <p:nvPr/>
        </p:nvSpPr>
        <p:spPr>
          <a:xfrm>
            <a:off x="1400175" y="4842176"/>
            <a:ext cx="9251763"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C2S: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cada 2 semanas;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DA: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dermatitis atópica;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EASI: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índice de gravedad y área de eczema;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EECC: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ensayos clínicos;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IGA: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evaluación global del investigador;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IL-13: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interleuquina-13.</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*En pacientes respondedores (pacientes que lograron EASI-75 o IGA 0/1 con una reducción ≥2 puntos en la semana 16 sin medicación de rescate). </a:t>
            </a:r>
            <a:r>
              <a:rPr kumimoji="0" lang="es-ES" sz="700" b="0" i="1" u="none" strike="noStrike" kern="1200" cap="none" spc="-10" normalizeH="0" baseline="0" noProof="0">
                <a:ln>
                  <a:noFill/>
                </a:ln>
                <a:solidFill>
                  <a:srgbClr val="646464"/>
                </a:solidFill>
                <a:effectLst/>
                <a:uLnTx/>
                <a:uFillTx/>
                <a:latin typeface="Arial" panose="020B0604020202020204"/>
                <a:ea typeface="+mn-ea"/>
                <a:cs typeface="+mn-cs"/>
              </a:rPr>
              <a:t>p</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&lt;0,001 </a:t>
            </a:r>
            <a:r>
              <a:rPr kumimoji="0" lang="es-ES" sz="700" b="0" i="1" u="none" strike="noStrike" kern="1200" cap="none" spc="-10" normalizeH="0" baseline="0" noProof="0">
                <a:ln>
                  <a:noFill/>
                </a:ln>
                <a:solidFill>
                  <a:srgbClr val="646464"/>
                </a:solidFill>
                <a:effectLst/>
                <a:uLnTx/>
                <a:uFillTx/>
                <a:latin typeface="Arial" panose="020B0604020202020204"/>
                <a:ea typeface="+mn-ea"/>
                <a:cs typeface="+mn-cs"/>
              </a:rPr>
              <a:t>vs. </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placebo en la Semana 166; </a:t>
            </a:r>
            <a:r>
              <a:rPr kumimoji="0" lang="es-ES" sz="700" b="0" i="0" u="none" strike="noStrike" kern="1200" cap="none" spc="-10" normalizeH="0" baseline="30000" noProof="0">
                <a:ln>
                  <a:noFill/>
                </a:ln>
                <a:solidFill>
                  <a:srgbClr val="646464"/>
                </a:solidFill>
                <a:effectLst/>
                <a:uLnTx/>
                <a:uFillTx/>
                <a:latin typeface="Arial" panose="020B0604020202020204"/>
                <a:ea typeface="+mn-ea"/>
                <a:cs typeface="+mn-cs"/>
              </a:rPr>
              <a:t>†</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Después de un período de inducción con administraciones cada 2 semanas de 16 semanas6; </a:t>
            </a:r>
            <a:r>
              <a:rPr kumimoji="0" lang="es-ES" sz="700" b="0" i="0" u="none" strike="noStrike" kern="1200" cap="none" spc="-10" normalizeH="0" baseline="30000" noProof="0">
                <a:ln>
                  <a:noFill/>
                </a:ln>
                <a:solidFill>
                  <a:srgbClr val="646464"/>
                </a:solidFill>
                <a:effectLst/>
                <a:uLnTx/>
                <a:uFillTx/>
                <a:latin typeface="Arial" panose="020B0604020202020204"/>
                <a:ea typeface="+mn-ea"/>
                <a:cs typeface="+mn-cs"/>
              </a:rPr>
              <a:t>$</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Único biológico para la dermatitis atópica con dosis de mantenimiento cada 4 semanas para adultos y adolescentes mayores de 12 años y de al menos 40 kg</a:t>
            </a:r>
            <a:r>
              <a:rPr kumimoji="0" lang="es-ES" sz="700" b="0" i="0" u="none" strike="noStrike" kern="1200" cap="none" spc="-10" normalizeH="0" baseline="30000" noProof="0">
                <a:ln>
                  <a:noFill/>
                </a:ln>
                <a:solidFill>
                  <a:srgbClr val="646464"/>
                </a:solidFill>
                <a:effectLst/>
                <a:uLnTx/>
                <a:uFillTx/>
                <a:latin typeface="Arial" panose="020B0604020202020204"/>
                <a:ea typeface="+mn-ea"/>
                <a:cs typeface="+mn-cs"/>
              </a:rPr>
              <a:t>1,11,12</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10" normalizeH="0" baseline="0" noProof="0">
                <a:ln>
                  <a:noFill/>
                </a:ln>
                <a:solidFill>
                  <a:srgbClr val="646464"/>
                </a:solidFill>
                <a:effectLst/>
                <a:uLnTx/>
                <a:uFillTx/>
                <a:latin typeface="Arial" panose="020B0604020202020204"/>
                <a:ea typeface="+mn-ea"/>
                <a:cs typeface="+mn-cs"/>
              </a:rPr>
              <a:t>1. </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Ficha técnica de EBGLYSS</a:t>
            </a:r>
            <a:r>
              <a:rPr kumimoji="0" lang="es-ES" sz="700" b="0" i="0" u="none" strike="noStrike" kern="1200" cap="none" spc="-10" normalizeH="0" baseline="30000" noProof="0">
                <a:ln>
                  <a:noFill/>
                </a:ln>
                <a:solidFill>
                  <a:srgbClr val="646464"/>
                </a:solidFill>
                <a:effectLst/>
                <a:uLnTx/>
                <a:uFillTx/>
                <a:latin typeface="Arial" panose="020B0604020202020204"/>
                <a:ea typeface="+mn-ea"/>
                <a:cs typeface="+mn-cs"/>
              </a:rPr>
              <a:t>®</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lebrikizumab</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Disponible en: https://cima.aemps.es/cima/dochtml/ft/1231765007/FT_1231765007.html. Último acceso: julio 2025. </a:t>
            </a:r>
            <a:r>
              <a:rPr kumimoji="0" lang="es-ES" sz="700" b="1" i="0" u="none" strike="noStrike" kern="1200" cap="none" spc="-10" normalizeH="0" baseline="0" noProof="0">
                <a:ln>
                  <a:noFill/>
                </a:ln>
                <a:solidFill>
                  <a:srgbClr val="646464"/>
                </a:solidFill>
                <a:effectLst/>
                <a:uLnTx/>
                <a:uFillTx/>
                <a:latin typeface="Arial" panose="020B0604020202020204"/>
                <a:ea typeface="+mn-ea"/>
                <a:cs typeface="+mn-cs"/>
              </a:rPr>
              <a:t>2. </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Los fármacos del futuro ya están aquí: más precisos, más eficaces y con menos efectos secundarios. Reportaje.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Farma</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industria [internet]. Disponible en https://www.farmaindustria.es/web/reportaje/los-farmacos-del-futuro-ya-estan-aqui-mas-precisos-mas-eficaces-y-con-menos-efectos-secundarios/. Último acceso: enero 2025. </a:t>
            </a:r>
            <a:r>
              <a:rPr kumimoji="0" lang="en-US" sz="700" b="1" i="0" u="none" strike="noStrike" kern="1200" cap="none" spc="-10" normalizeH="0" baseline="0" noProof="0">
                <a:ln>
                  <a:noFill/>
                </a:ln>
                <a:solidFill>
                  <a:srgbClr val="646464"/>
                </a:solidFill>
                <a:effectLst/>
                <a:uLnTx/>
                <a:uFillTx/>
                <a:latin typeface="Arial" panose="020B0604020202020204"/>
                <a:ea typeface="+mn-ea"/>
                <a:cs typeface="+mn-cs"/>
              </a:rPr>
              <a:t>3. </a:t>
            </a:r>
            <a:r>
              <a:rPr kumimoji="0" lang="en-US" sz="700" b="0" i="0" u="none" strike="noStrike" kern="1200" cap="none" spc="-10" normalizeH="0" baseline="0" noProof="0">
                <a:ln>
                  <a:noFill/>
                </a:ln>
                <a:solidFill>
                  <a:srgbClr val="646464"/>
                </a:solidFill>
                <a:effectLst/>
                <a:uLnTx/>
                <a:uFillTx/>
                <a:latin typeface="Arial" panose="020B0604020202020204"/>
                <a:ea typeface="+mn-ea"/>
                <a:cs typeface="+mn-cs"/>
              </a:rPr>
              <a:t>Gonçalves F, </a:t>
            </a:r>
            <a:r>
              <a:rPr kumimoji="0" lang="en-US" sz="700" b="0" i="1" u="none" strike="noStrike" kern="1200" cap="none" spc="-10" normalizeH="0" baseline="0" noProof="0">
                <a:ln>
                  <a:noFill/>
                </a:ln>
                <a:solidFill>
                  <a:srgbClr val="646464"/>
                </a:solidFill>
                <a:effectLst/>
                <a:uLnTx/>
                <a:uFillTx/>
                <a:latin typeface="Arial" panose="020B0604020202020204"/>
                <a:ea typeface="+mn-ea"/>
                <a:cs typeface="+mn-cs"/>
              </a:rPr>
              <a:t>et al. </a:t>
            </a:r>
            <a:r>
              <a:rPr kumimoji="0" lang="en-US" sz="700" b="0" i="0" u="none" strike="noStrike" kern="1200" cap="none" spc="-10" normalizeH="0" baseline="0" noProof="0">
                <a:ln>
                  <a:noFill/>
                </a:ln>
                <a:solidFill>
                  <a:srgbClr val="646464"/>
                </a:solidFill>
                <a:effectLst/>
                <a:uLnTx/>
                <a:uFillTx/>
                <a:latin typeface="Arial" panose="020B0604020202020204"/>
                <a:ea typeface="+mn-ea"/>
                <a:cs typeface="+mn-cs"/>
              </a:rPr>
              <a:t>Selective IL-13 inhibitors for the treatment of atopic dermatitis. Drugs Context. 2021;10:2021-1-7. </a:t>
            </a:r>
            <a:r>
              <a:rPr kumimoji="0" lang="es-ES" sz="700" b="1" i="0" u="none" strike="noStrike" kern="1200" cap="none" spc="-10" normalizeH="0" baseline="0" noProof="0">
                <a:ln>
                  <a:noFill/>
                </a:ln>
                <a:solidFill>
                  <a:srgbClr val="646464"/>
                </a:solidFill>
                <a:effectLst/>
                <a:uLnTx/>
                <a:uFillTx/>
                <a:latin typeface="Arial" panose="020B0604020202020204"/>
                <a:ea typeface="+mn-ea"/>
                <a:cs typeface="+mn-cs"/>
              </a:rPr>
              <a:t>4.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Okragly</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AJ, </a:t>
            </a:r>
            <a:r>
              <a:rPr kumimoji="0" lang="es-ES" sz="700" b="0" i="1" u="none" strike="noStrike" kern="1200" cap="none" spc="-10" normalizeH="0" baseline="0" noProof="0">
                <a:ln>
                  <a:noFill/>
                </a:ln>
                <a:solidFill>
                  <a:srgbClr val="646464"/>
                </a:solidFill>
                <a:effectLst/>
                <a:uLnTx/>
                <a:uFillTx/>
                <a:latin typeface="Arial" panose="020B0604020202020204"/>
                <a:ea typeface="+mn-ea"/>
                <a:cs typeface="+mn-cs"/>
              </a:rPr>
              <a:t>et al.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Binding</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Neutralization</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and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Internalization</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of</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the</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Interleukin-13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Antibody</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Lebrikizumab</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Dermatol</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Ther</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Heidelb</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2023;13(7):1535-47. </a:t>
            </a:r>
            <a:r>
              <a:rPr kumimoji="0" lang="es-ES" sz="700" b="1" i="0" u="none" strike="noStrike" kern="1200" cap="none" spc="-10" normalizeH="0" baseline="0" noProof="0">
                <a:ln>
                  <a:noFill/>
                </a:ln>
                <a:solidFill>
                  <a:srgbClr val="646464"/>
                </a:solidFill>
                <a:effectLst/>
                <a:uLnTx/>
                <a:uFillTx/>
                <a:latin typeface="Arial" panose="020B0604020202020204"/>
                <a:ea typeface="+mn-ea"/>
                <a:cs typeface="+mn-cs"/>
              </a:rPr>
              <a:t>5.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Yosipovitch</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G, Lio PA,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Rosmarin</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D, Serra-Baldrich E,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Legat</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FJ, Casillas M, et al.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Lebrikizumab</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improved</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itch</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and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reduced</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the</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extent</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of</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itch</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interference</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on</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sleep</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in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patients</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with</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moderate</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to</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-severe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atopic</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dermatitis: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two</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randomized</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placebo-</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controlled</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phase</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III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trials</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Br J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Dermatol</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2024;190(2):289-291. </a:t>
            </a:r>
            <a:r>
              <a:rPr kumimoji="0" lang="es-ES" sz="700" b="1" i="0" u="none" strike="noStrike" kern="1200" cap="none" spc="-10" normalizeH="0" baseline="0" noProof="0">
                <a:ln>
                  <a:noFill/>
                </a:ln>
                <a:solidFill>
                  <a:srgbClr val="646464"/>
                </a:solidFill>
                <a:effectLst/>
                <a:uLnTx/>
                <a:uFillTx/>
                <a:latin typeface="Arial" panose="020B0604020202020204"/>
                <a:ea typeface="+mn-ea"/>
                <a:cs typeface="+mn-cs"/>
              </a:rPr>
              <a:t>6.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Blauvelt</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 </a:t>
            </a:r>
            <a:r>
              <a:rPr kumimoji="0" lang="es-ES" sz="700" b="0" i="1" u="none" strike="noStrike" kern="1200" cap="none" spc="-10" normalizeH="0" baseline="0" noProof="0">
                <a:ln>
                  <a:noFill/>
                </a:ln>
                <a:solidFill>
                  <a:srgbClr val="646464"/>
                </a:solidFill>
                <a:effectLst/>
                <a:uLnTx/>
                <a:uFillTx/>
                <a:latin typeface="Arial" panose="020B0604020202020204"/>
                <a:ea typeface="+mn-ea"/>
                <a:cs typeface="+mn-cs"/>
              </a:rPr>
              <a:t>et al.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Efficacy</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and safety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of</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lebrikizumab</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in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moderate</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to</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-severe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atopic</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dermatitis: 52- </a:t>
            </a:r>
            <a:r>
              <a:rPr kumimoji="0" lang="en-US" sz="700" b="0" i="0" u="none" strike="noStrike" kern="1200" cap="none" spc="-10" normalizeH="0" baseline="0" noProof="0">
                <a:ln>
                  <a:noFill/>
                </a:ln>
                <a:solidFill>
                  <a:srgbClr val="646464"/>
                </a:solidFill>
                <a:effectLst/>
                <a:uLnTx/>
                <a:uFillTx/>
                <a:latin typeface="Arial" panose="020B0604020202020204"/>
                <a:ea typeface="+mn-ea"/>
                <a:cs typeface="+mn-cs"/>
              </a:rPr>
              <a:t>week results of two randomized double-blinded placebo-controlled phase III trials. Br J Dermatol. 2023;188(6):740-8. </a:t>
            </a:r>
            <a:r>
              <a:rPr kumimoji="0" lang="es-ES" sz="700" b="1" i="0" u="none" strike="noStrike" kern="1200" cap="none" spc="-10" normalizeH="0" baseline="0" noProof="0">
                <a:ln>
                  <a:noFill/>
                </a:ln>
                <a:solidFill>
                  <a:srgbClr val="646464"/>
                </a:solidFill>
                <a:effectLst/>
                <a:uLnTx/>
                <a:uFillTx/>
                <a:latin typeface="Arial" panose="020B0604020202020204"/>
                <a:ea typeface="+mn-ea"/>
                <a:cs typeface="+mn-cs"/>
              </a:rPr>
              <a:t>7.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Paller</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AS, </a:t>
            </a:r>
            <a:r>
              <a:rPr kumimoji="0" lang="es-ES" sz="700" b="0" i="1" u="none" strike="noStrike" kern="1200" cap="none" spc="-10" normalizeH="0" baseline="0" noProof="0">
                <a:ln>
                  <a:noFill/>
                </a:ln>
                <a:solidFill>
                  <a:srgbClr val="646464"/>
                </a:solidFill>
                <a:effectLst/>
                <a:uLnTx/>
                <a:uFillTx/>
                <a:latin typeface="Arial" panose="020B0604020202020204"/>
                <a:ea typeface="+mn-ea"/>
                <a:cs typeface="+mn-cs"/>
              </a:rPr>
              <a:t>et al. </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Safety and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Efficacy</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of</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Lebrikizumab</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in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Adolescent</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Patients</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with</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Moderate</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to</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-Severe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Atopic</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n-US" sz="700" b="0" i="0" u="none" strike="noStrike" kern="1200" cap="none" spc="-10" normalizeH="0" baseline="0" noProof="0">
                <a:ln>
                  <a:noFill/>
                </a:ln>
                <a:solidFill>
                  <a:srgbClr val="646464"/>
                </a:solidFill>
                <a:effectLst/>
                <a:uLnTx/>
                <a:uFillTx/>
                <a:latin typeface="Arial" panose="020B0604020202020204"/>
                <a:ea typeface="+mn-ea"/>
                <a:cs typeface="+mn-cs"/>
              </a:rPr>
              <a:t>Dermatitis: A 52-Week, Open-Label, Phase 3 Study. Dermatol Ther (</a:t>
            </a:r>
            <a:r>
              <a:rPr kumimoji="0" lang="en-US" sz="700" b="0" i="0" u="none" strike="noStrike" kern="1200" cap="none" spc="-10" normalizeH="0" baseline="0" noProof="0" err="1">
                <a:ln>
                  <a:noFill/>
                </a:ln>
                <a:solidFill>
                  <a:srgbClr val="646464"/>
                </a:solidFill>
                <a:effectLst/>
                <a:uLnTx/>
                <a:uFillTx/>
                <a:latin typeface="Arial" panose="020B0604020202020204"/>
                <a:ea typeface="+mn-ea"/>
                <a:cs typeface="+mn-cs"/>
              </a:rPr>
              <a:t>Heidelb</a:t>
            </a:r>
            <a:r>
              <a:rPr kumimoji="0" lang="en-US" sz="700" b="0" i="0" u="none" strike="noStrike" kern="1200" cap="none" spc="-10" normalizeH="0" baseline="0" noProof="0">
                <a:ln>
                  <a:noFill/>
                </a:ln>
                <a:solidFill>
                  <a:srgbClr val="646464"/>
                </a:solidFill>
                <a:effectLst/>
                <a:uLnTx/>
                <a:uFillTx/>
                <a:latin typeface="Arial" panose="020B0604020202020204"/>
                <a:ea typeface="+mn-ea"/>
                <a:cs typeface="+mn-cs"/>
              </a:rPr>
              <a:t>). 2023;13(7):1517-34. </a:t>
            </a:r>
            <a:r>
              <a:rPr kumimoji="0" lang="en-US" sz="700" b="1" i="0" u="none" strike="noStrike" kern="1200" cap="none" spc="-10" normalizeH="0" baseline="0" noProof="0">
                <a:ln>
                  <a:noFill/>
                </a:ln>
                <a:solidFill>
                  <a:srgbClr val="646464"/>
                </a:solidFill>
                <a:effectLst/>
                <a:uLnTx/>
                <a:uFillTx/>
                <a:latin typeface="Arial" panose="020B0604020202020204"/>
                <a:ea typeface="+mn-ea"/>
                <a:cs typeface="+mn-cs"/>
              </a:rPr>
              <a:t>8. </a:t>
            </a:r>
            <a:r>
              <a:rPr kumimoji="0" lang="en-US" sz="700" b="0" i="0" u="none" strike="noStrike" kern="1200" cap="none" spc="-10" normalizeH="0" baseline="0" noProof="0">
                <a:ln>
                  <a:noFill/>
                </a:ln>
                <a:solidFill>
                  <a:srgbClr val="646464"/>
                </a:solidFill>
                <a:effectLst/>
                <a:uLnTx/>
                <a:uFillTx/>
                <a:latin typeface="Arial" panose="020B0604020202020204"/>
                <a:ea typeface="+mn-ea"/>
                <a:cs typeface="+mn-cs"/>
              </a:rPr>
              <a:t>Guttman-Yassky E, </a:t>
            </a:r>
            <a:r>
              <a:rPr kumimoji="0" lang="en-US" sz="700" b="0" i="1" u="none" strike="noStrike" kern="1200" cap="none" spc="-10" normalizeH="0" baseline="0" noProof="0">
                <a:ln>
                  <a:noFill/>
                </a:ln>
                <a:solidFill>
                  <a:srgbClr val="646464"/>
                </a:solidFill>
                <a:effectLst/>
                <a:uLnTx/>
                <a:uFillTx/>
                <a:latin typeface="Arial" panose="020B0604020202020204"/>
                <a:ea typeface="+mn-ea"/>
                <a:cs typeface="+mn-cs"/>
              </a:rPr>
              <a:t>et al. </a:t>
            </a:r>
            <a:r>
              <a:rPr kumimoji="0" lang="en-US" sz="700" b="0" i="0" u="none" strike="noStrike" kern="1200" cap="none" spc="-10" normalizeH="0" baseline="0" noProof="0">
                <a:ln>
                  <a:noFill/>
                </a:ln>
                <a:solidFill>
                  <a:srgbClr val="646464"/>
                </a:solidFill>
                <a:effectLst/>
                <a:uLnTx/>
                <a:uFillTx/>
                <a:latin typeface="Arial" panose="020B0604020202020204"/>
                <a:ea typeface="+mn-ea"/>
                <a:cs typeface="+mn-cs"/>
              </a:rPr>
              <a:t>Efficacy and Safety of Lebrikizumab Is Maintained to Two Years in Patients With Moderate-to-Severe Atopic Dermatitis. SKIN The Journal of Cutaneous Medicine. 2023;7(6):s271-s. </a:t>
            </a:r>
            <a:r>
              <a:rPr kumimoji="0" lang="es-ES" sz="700" b="1" i="0" u="none" strike="noStrike" kern="1200" cap="none" spc="-10" normalizeH="0" baseline="0" noProof="0">
                <a:ln>
                  <a:noFill/>
                </a:ln>
                <a:solidFill>
                  <a:srgbClr val="646464"/>
                </a:solidFill>
                <a:effectLst/>
                <a:uLnTx/>
                <a:uFillTx/>
                <a:latin typeface="Arial" panose="020B0604020202020204"/>
                <a:ea typeface="+mn-ea"/>
                <a:cs typeface="+mn-cs"/>
              </a:rPr>
              <a:t>9. </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Stein Gold L, </a:t>
            </a:r>
            <a:r>
              <a:rPr kumimoji="0" lang="es-ES" sz="700" b="0" i="1" u="none" strike="noStrike" kern="1200" cap="none" spc="-10" normalizeH="0" baseline="0" noProof="0">
                <a:ln>
                  <a:noFill/>
                </a:ln>
                <a:solidFill>
                  <a:srgbClr val="646464"/>
                </a:solidFill>
                <a:effectLst/>
                <a:uLnTx/>
                <a:uFillTx/>
                <a:latin typeface="Arial" panose="020B0604020202020204"/>
                <a:ea typeface="+mn-ea"/>
                <a:cs typeface="+mn-cs"/>
              </a:rPr>
              <a:t>et al. </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Safety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of</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Lebrikizumab</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in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Adults</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and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Adolescents</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with</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Moderate</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to</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-Severe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Atopic</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Dermatitis: </a:t>
            </a:r>
            <a:r>
              <a:rPr kumimoji="0" lang="en-US" sz="700" b="0" i="0" u="none" strike="noStrike" kern="1200" cap="none" spc="-10" normalizeH="0" baseline="0" noProof="0">
                <a:ln>
                  <a:noFill/>
                </a:ln>
                <a:solidFill>
                  <a:srgbClr val="646464"/>
                </a:solidFill>
                <a:effectLst/>
                <a:uLnTx/>
                <a:uFillTx/>
                <a:latin typeface="Arial" panose="020B0604020202020204"/>
                <a:ea typeface="+mn-ea"/>
                <a:cs typeface="+mn-cs"/>
              </a:rPr>
              <a:t>An Integrated Analysis of Eight Clinical Trials. Am J Clin Dermatol. 2023;24(4):595-607. </a:t>
            </a:r>
            <a:r>
              <a:rPr kumimoji="0" lang="es-ES" sz="700" b="1" i="0" u="none" strike="noStrike" kern="1200" cap="none" spc="-10" normalizeH="0" baseline="0" noProof="0">
                <a:ln>
                  <a:noFill/>
                </a:ln>
                <a:solidFill>
                  <a:srgbClr val="646464"/>
                </a:solidFill>
                <a:effectLst/>
                <a:uLnTx/>
                <a:uFillTx/>
                <a:latin typeface="Arial" panose="020B0604020202020204"/>
                <a:ea typeface="+mn-ea"/>
                <a:cs typeface="+mn-cs"/>
              </a:rPr>
              <a:t>10. </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Almirall. EBGLYSS</a:t>
            </a:r>
            <a:r>
              <a:rPr kumimoji="0" lang="es-ES" sz="700" b="0" i="0" u="none" strike="noStrike" kern="1200" cap="none" spc="-10" normalizeH="0" baseline="30000" noProof="0">
                <a:ln>
                  <a:noFill/>
                </a:ln>
                <a:solidFill>
                  <a:srgbClr val="646464"/>
                </a:solidFill>
                <a:effectLst/>
                <a:uLnTx/>
                <a:uFillTx/>
                <a:latin typeface="Arial" panose="020B0604020202020204"/>
                <a:ea typeface="+mn-ea"/>
                <a:cs typeface="+mn-cs"/>
              </a:rPr>
              <a:t>®</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lebrikizumab</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recibe la opinión positiva del CHMP para el tratamiento de la dermatitis atópica de moderada a grave. Nota de prensa.2023 Sept. Disponible en: https://www.almirall.es/prensa/sala-de-prensa/ebglyss-lebrikizumab-recibe-la-opini%C3%B3n-positiva-del-chmp-para-el-tratamiento-de-ladermatitis-at%C3%B3pica-de-moderada-a-grave. Último acceso: julio 2025. </a:t>
            </a:r>
            <a:r>
              <a:rPr kumimoji="0" lang="es-ES" sz="700" b="1" i="0" u="none" strike="noStrike" kern="1200" cap="none" spc="-10" normalizeH="0" baseline="0" noProof="0">
                <a:ln>
                  <a:noFill/>
                </a:ln>
                <a:solidFill>
                  <a:srgbClr val="646464"/>
                </a:solidFill>
                <a:effectLst/>
                <a:uLnTx/>
                <a:uFillTx/>
                <a:latin typeface="Arial" panose="020B0604020202020204"/>
                <a:ea typeface="+mn-ea"/>
                <a:cs typeface="+mn-cs"/>
              </a:rPr>
              <a:t>11. </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Ficha técnica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dupilumab</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Disponible en: https://cima.aemps.es/cima/dochtml/ft/1171229006/ft_1171229006.html. Último acceso: abril 2025. </a:t>
            </a:r>
            <a:r>
              <a:rPr kumimoji="0" lang="es-ES" sz="700" b="1" i="0" u="none" strike="noStrike" kern="1200" cap="none" spc="-10" normalizeH="0" baseline="0" noProof="0">
                <a:ln>
                  <a:noFill/>
                </a:ln>
                <a:solidFill>
                  <a:srgbClr val="646464"/>
                </a:solidFill>
                <a:effectLst/>
                <a:uLnTx/>
                <a:uFillTx/>
                <a:latin typeface="Arial" panose="020B0604020202020204"/>
                <a:ea typeface="+mn-ea"/>
                <a:cs typeface="+mn-cs"/>
              </a:rPr>
              <a:t>12. </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Ficha técnica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tralokinumab</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Disponible en: https://cima.aemps.es/cima/dochtml/ft/1211554002/FT_1211554002.html. Último acceso: julio 2025. </a:t>
            </a:r>
            <a:r>
              <a:rPr kumimoji="0" lang="en-US" sz="700" b="1" i="0" u="none" strike="noStrike" kern="1200" cap="none" spc="-10" normalizeH="0" baseline="0" noProof="0">
                <a:ln>
                  <a:noFill/>
                </a:ln>
                <a:solidFill>
                  <a:srgbClr val="646464"/>
                </a:solidFill>
                <a:effectLst/>
                <a:uLnTx/>
                <a:uFillTx/>
                <a:latin typeface="Arial" panose="020B0604020202020204"/>
                <a:ea typeface="+mn-ea"/>
                <a:cs typeface="+mn-cs"/>
              </a:rPr>
              <a:t>13. </a:t>
            </a:r>
            <a:r>
              <a:rPr kumimoji="0" lang="en-US" sz="700" b="0" i="0" u="none" strike="noStrike" kern="1200" cap="none" spc="-10" normalizeH="0" baseline="0" noProof="0">
                <a:ln>
                  <a:noFill/>
                </a:ln>
                <a:solidFill>
                  <a:srgbClr val="646464"/>
                </a:solidFill>
                <a:effectLst/>
                <a:uLnTx/>
                <a:uFillTx/>
                <a:latin typeface="Arial" panose="020B0604020202020204"/>
                <a:ea typeface="+mn-ea"/>
                <a:cs typeface="+mn-cs"/>
              </a:rPr>
              <a:t>Thaçi D, </a:t>
            </a:r>
            <a:r>
              <a:rPr kumimoji="0" lang="en-US" sz="700" b="0" i="1" u="none" strike="noStrike" kern="1200" cap="none" spc="-10" normalizeH="0" baseline="0" noProof="0">
                <a:ln>
                  <a:noFill/>
                </a:ln>
                <a:solidFill>
                  <a:srgbClr val="646464"/>
                </a:solidFill>
                <a:effectLst/>
                <a:uLnTx/>
                <a:uFillTx/>
                <a:latin typeface="Arial" panose="020B0604020202020204"/>
                <a:ea typeface="+mn-ea"/>
                <a:cs typeface="+mn-cs"/>
              </a:rPr>
              <a:t>et al. </a:t>
            </a:r>
            <a:r>
              <a:rPr kumimoji="0" lang="en-US" sz="700" b="0" i="0" u="none" strike="noStrike" kern="1200" cap="none" spc="-10" normalizeH="0" baseline="0" noProof="0">
                <a:ln>
                  <a:noFill/>
                </a:ln>
                <a:solidFill>
                  <a:srgbClr val="646464"/>
                </a:solidFill>
                <a:effectLst/>
                <a:uLnTx/>
                <a:uFillTx/>
                <a:latin typeface="Arial" panose="020B0604020202020204"/>
                <a:ea typeface="+mn-ea"/>
                <a:cs typeface="+mn-cs"/>
              </a:rPr>
              <a:t>Efficacy and Safety of Lebrikizumab Is Maintained Up to 3 Years in Patients With Moderate-to-Severe Atopic Dermatitis: </a:t>
            </a:r>
            <a:r>
              <a:rPr kumimoji="0" lang="en-US" sz="700" b="0" i="0" u="none" strike="noStrike" kern="1200" cap="none" spc="-10" normalizeH="0" baseline="0" noProof="0" err="1">
                <a:ln>
                  <a:noFill/>
                </a:ln>
                <a:solidFill>
                  <a:srgbClr val="646464"/>
                </a:solidFill>
                <a:effectLst/>
                <a:uLnTx/>
                <a:uFillTx/>
                <a:latin typeface="Arial" panose="020B0604020202020204"/>
                <a:ea typeface="+mn-ea"/>
                <a:cs typeface="+mn-cs"/>
              </a:rPr>
              <a:t>ADvocate</a:t>
            </a:r>
            <a:r>
              <a:rPr kumimoji="0" lang="en-US" sz="700" b="0" i="0" u="none" strike="noStrike" kern="1200" cap="none" spc="-10" normalizeH="0" baseline="0" noProof="0">
                <a:ln>
                  <a:noFill/>
                </a:ln>
                <a:solidFill>
                  <a:srgbClr val="646464"/>
                </a:solidFill>
                <a:effectLst/>
                <a:uLnTx/>
                <a:uFillTx/>
                <a:latin typeface="Arial" panose="020B0604020202020204"/>
                <a:ea typeface="+mn-ea"/>
                <a:cs typeface="+mn-cs"/>
              </a:rPr>
              <a:t> 1 and </a:t>
            </a:r>
            <a:r>
              <a:rPr kumimoji="0" lang="en-US" sz="700" b="0" i="0" u="none" strike="noStrike" kern="1200" cap="none" spc="-10" normalizeH="0" baseline="0" noProof="0" err="1">
                <a:ln>
                  <a:noFill/>
                </a:ln>
                <a:solidFill>
                  <a:srgbClr val="646464"/>
                </a:solidFill>
                <a:effectLst/>
                <a:uLnTx/>
                <a:uFillTx/>
                <a:latin typeface="Arial" panose="020B0604020202020204"/>
                <a:ea typeface="+mn-ea"/>
                <a:cs typeface="+mn-cs"/>
              </a:rPr>
              <a:t>ADvocate</a:t>
            </a:r>
            <a:r>
              <a:rPr kumimoji="0" lang="en-US" sz="700" b="0" i="0" u="none" strike="noStrike" kern="1200" cap="none" spc="-10" normalizeH="0" baseline="0" noProof="0">
                <a:ln>
                  <a:noFill/>
                </a:ln>
                <a:solidFill>
                  <a:srgbClr val="646464"/>
                </a:solidFill>
                <a:effectLst/>
                <a:uLnTx/>
                <a:uFillTx/>
                <a:latin typeface="Arial" panose="020B0604020202020204"/>
                <a:ea typeface="+mn-ea"/>
                <a:cs typeface="+mn-cs"/>
              </a:rPr>
              <a:t> 2 to </a:t>
            </a:r>
            <a:r>
              <a:rPr kumimoji="0" lang="en-US" sz="700" b="0" i="0" u="none" strike="noStrike" kern="1200" cap="none" spc="-10" normalizeH="0" baseline="0" noProof="0" err="1">
                <a:ln>
                  <a:noFill/>
                </a:ln>
                <a:solidFill>
                  <a:srgbClr val="646464"/>
                </a:solidFill>
                <a:effectLst/>
                <a:uLnTx/>
                <a:uFillTx/>
                <a:latin typeface="Arial" panose="020B0604020202020204"/>
                <a:ea typeface="+mn-ea"/>
                <a:cs typeface="+mn-cs"/>
              </a:rPr>
              <a:t>ADjoin</a:t>
            </a:r>
            <a:r>
              <a:rPr kumimoji="0" lang="en-US" sz="700" b="0" i="0" u="none" strike="noStrike" kern="1200" cap="none" spc="-10" normalizeH="0" baseline="0" noProof="0">
                <a:ln>
                  <a:noFill/>
                </a:ln>
                <a:solidFill>
                  <a:srgbClr val="646464"/>
                </a:solidFill>
                <a:effectLst/>
                <a:uLnTx/>
                <a:uFillTx/>
                <a:latin typeface="Arial" panose="020B0604020202020204"/>
                <a:ea typeface="+mn-ea"/>
                <a:cs typeface="+mn-cs"/>
              </a:rPr>
              <a:t> Long-Term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Extension</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Trial.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European</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Academy</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of</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Dermatology</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and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Venereology</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(EADV) ,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Amsterdam</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Netherlands</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25-28 </a:t>
            </a:r>
            <a:r>
              <a:rPr kumimoji="0" lang="es-ES" sz="700" b="0" i="0" u="none" strike="noStrike" kern="1200" cap="none" spc="-10" normalizeH="0" baseline="0" noProof="0" err="1">
                <a:ln>
                  <a:noFill/>
                </a:ln>
                <a:solidFill>
                  <a:srgbClr val="646464"/>
                </a:solidFill>
                <a:effectLst/>
                <a:uLnTx/>
                <a:uFillTx/>
                <a:latin typeface="Arial" panose="020B0604020202020204"/>
                <a:ea typeface="+mn-ea"/>
                <a:cs typeface="+mn-cs"/>
              </a:rPr>
              <a:t>September</a:t>
            </a:r>
            <a:r>
              <a:rPr kumimoji="0" lang="es-ES" sz="700" b="0" i="0" u="none" strike="noStrike" kern="1200" cap="none" spc="-10" normalizeH="0" baseline="0" noProof="0">
                <a:ln>
                  <a:noFill/>
                </a:ln>
                <a:solidFill>
                  <a:srgbClr val="646464"/>
                </a:solidFill>
                <a:effectLst/>
                <a:uLnTx/>
                <a:uFillTx/>
                <a:latin typeface="Arial" panose="020B0604020202020204"/>
                <a:ea typeface="+mn-ea"/>
                <a:cs typeface="+mn-cs"/>
              </a:rPr>
              <a:t> 2024. </a:t>
            </a:r>
          </a:p>
        </p:txBody>
      </p:sp>
      <p:sp>
        <p:nvSpPr>
          <p:cNvPr id="26" name="CuadroTexto 25">
            <a:extLst>
              <a:ext uri="{FF2B5EF4-FFF2-40B4-BE49-F238E27FC236}">
                <a16:creationId xmlns:a16="http://schemas.microsoft.com/office/drawing/2014/main" id="{0D4B7AFD-8A72-46B7-24D4-17B81DB9D389}"/>
              </a:ext>
            </a:extLst>
          </p:cNvPr>
          <p:cNvSpPr txBox="1"/>
          <p:nvPr/>
        </p:nvSpPr>
        <p:spPr>
          <a:xfrm>
            <a:off x="1531606" y="1367947"/>
            <a:ext cx="2518140" cy="338554"/>
          </a:xfrm>
          <a:prstGeom prst="rect">
            <a:avLst/>
          </a:prstGeom>
          <a:noFill/>
        </p:spPr>
        <p:txBody>
          <a:bodyPr wrap="square">
            <a:spAutoFit/>
          </a:bodyPr>
          <a:lstStyle/>
          <a:p>
            <a:pPr marL="6350" marR="0" lvl="0" indent="0" algn="l" defTabSz="914400" rtl="0" eaLnBrk="1" fontAlgn="auto" latinLnBrk="0" hangingPunct="1">
              <a:lnSpc>
                <a:spcPct val="100000"/>
              </a:lnSpc>
              <a:spcBef>
                <a:spcPts val="891"/>
              </a:spcBef>
              <a:spcAft>
                <a:spcPts val="0"/>
              </a:spcAft>
              <a:buClrTx/>
              <a:buSzTx/>
              <a:buFontTx/>
              <a:buNone/>
              <a:tabLst/>
              <a:defRPr/>
            </a:pPr>
            <a:r>
              <a:rPr kumimoji="0" lang="es-ES" sz="1600" b="1" i="0" u="none" strike="noStrike" kern="1200" cap="none" spc="-6" normalizeH="0" baseline="0" noProof="0">
                <a:ln>
                  <a:noFill/>
                </a:ln>
                <a:solidFill>
                  <a:srgbClr val="7A45B8"/>
                </a:solidFill>
                <a:effectLst/>
                <a:uLnTx/>
                <a:uFillTx/>
                <a:latin typeface="Arial"/>
                <a:ea typeface="+mn-ea"/>
                <a:cs typeface="Arial"/>
              </a:rPr>
              <a:t>PRECISIÓN</a:t>
            </a:r>
          </a:p>
        </p:txBody>
      </p:sp>
      <p:sp>
        <p:nvSpPr>
          <p:cNvPr id="28" name="CuadroTexto 27">
            <a:extLst>
              <a:ext uri="{FF2B5EF4-FFF2-40B4-BE49-F238E27FC236}">
                <a16:creationId xmlns:a16="http://schemas.microsoft.com/office/drawing/2014/main" id="{6A53E951-936A-9E0D-3A94-9A5AF22E6BE6}"/>
              </a:ext>
            </a:extLst>
          </p:cNvPr>
          <p:cNvSpPr txBox="1"/>
          <p:nvPr/>
        </p:nvSpPr>
        <p:spPr>
          <a:xfrm>
            <a:off x="5309856" y="1367947"/>
            <a:ext cx="2518140" cy="338554"/>
          </a:xfrm>
          <a:prstGeom prst="rect">
            <a:avLst/>
          </a:prstGeom>
          <a:noFill/>
        </p:spPr>
        <p:txBody>
          <a:bodyPr wrap="square">
            <a:spAutoFit/>
          </a:bodyPr>
          <a:lstStyle/>
          <a:p>
            <a:pPr marL="6350" marR="0" lvl="0" indent="0" algn="l" defTabSz="914400" rtl="0" eaLnBrk="1" fontAlgn="auto" latinLnBrk="0" hangingPunct="1">
              <a:lnSpc>
                <a:spcPct val="100000"/>
              </a:lnSpc>
              <a:spcBef>
                <a:spcPts val="891"/>
              </a:spcBef>
              <a:spcAft>
                <a:spcPts val="0"/>
              </a:spcAft>
              <a:buClrTx/>
              <a:buSzTx/>
              <a:buFontTx/>
              <a:buNone/>
              <a:tabLst/>
              <a:defRPr/>
            </a:pPr>
            <a:r>
              <a:rPr kumimoji="0" lang="es-ES" sz="1600" b="1" i="0" u="none" strike="noStrike" kern="1200" cap="none" spc="-6" normalizeH="0" baseline="0" noProof="0">
                <a:ln>
                  <a:noFill/>
                </a:ln>
                <a:solidFill>
                  <a:srgbClr val="7A45B8"/>
                </a:solidFill>
                <a:effectLst/>
                <a:uLnTx/>
                <a:uFillTx/>
                <a:latin typeface="Arial"/>
                <a:ea typeface="+mn-ea"/>
                <a:cs typeface="Arial"/>
              </a:rPr>
              <a:t>CONTROL</a:t>
            </a:r>
          </a:p>
        </p:txBody>
      </p:sp>
      <p:sp>
        <p:nvSpPr>
          <p:cNvPr id="32" name="CuadroTexto 31">
            <a:extLst>
              <a:ext uri="{FF2B5EF4-FFF2-40B4-BE49-F238E27FC236}">
                <a16:creationId xmlns:a16="http://schemas.microsoft.com/office/drawing/2014/main" id="{21461F15-3317-C33E-94B1-A7218DC63193}"/>
              </a:ext>
            </a:extLst>
          </p:cNvPr>
          <p:cNvSpPr txBox="1"/>
          <p:nvPr/>
        </p:nvSpPr>
        <p:spPr>
          <a:xfrm>
            <a:off x="9119856" y="1367947"/>
            <a:ext cx="2518140" cy="338554"/>
          </a:xfrm>
          <a:prstGeom prst="rect">
            <a:avLst/>
          </a:prstGeom>
          <a:noFill/>
        </p:spPr>
        <p:txBody>
          <a:bodyPr wrap="square">
            <a:spAutoFit/>
          </a:bodyPr>
          <a:lstStyle/>
          <a:p>
            <a:pPr marL="6350" marR="0" lvl="0" indent="0" algn="l" defTabSz="914400" rtl="0" eaLnBrk="1" fontAlgn="auto" latinLnBrk="0" hangingPunct="1">
              <a:lnSpc>
                <a:spcPct val="100000"/>
              </a:lnSpc>
              <a:spcBef>
                <a:spcPts val="891"/>
              </a:spcBef>
              <a:spcAft>
                <a:spcPts val="0"/>
              </a:spcAft>
              <a:buClrTx/>
              <a:buSzTx/>
              <a:buFontTx/>
              <a:buNone/>
              <a:tabLst/>
              <a:defRPr/>
            </a:pPr>
            <a:r>
              <a:rPr kumimoji="0" lang="es-ES" sz="1600" b="1" i="0" u="none" strike="noStrike" kern="1200" cap="none" spc="-6" normalizeH="0" baseline="0" noProof="0">
                <a:ln>
                  <a:noFill/>
                </a:ln>
                <a:solidFill>
                  <a:srgbClr val="7A45B8"/>
                </a:solidFill>
                <a:effectLst/>
                <a:uLnTx/>
                <a:uFillTx/>
                <a:latin typeface="Arial"/>
                <a:ea typeface="+mn-ea"/>
                <a:cs typeface="Arial"/>
              </a:rPr>
              <a:t>POSOLOGÍA ÚNICA</a:t>
            </a:r>
          </a:p>
        </p:txBody>
      </p:sp>
      <p:sp>
        <p:nvSpPr>
          <p:cNvPr id="36" name="CuadroTexto 35">
            <a:extLst>
              <a:ext uri="{FF2B5EF4-FFF2-40B4-BE49-F238E27FC236}">
                <a16:creationId xmlns:a16="http://schemas.microsoft.com/office/drawing/2014/main" id="{188C04C7-1EA3-CD83-EC9A-E04B9D948DB7}"/>
              </a:ext>
            </a:extLst>
          </p:cNvPr>
          <p:cNvSpPr txBox="1"/>
          <p:nvPr/>
        </p:nvSpPr>
        <p:spPr>
          <a:xfrm>
            <a:off x="551551" y="3960862"/>
            <a:ext cx="11076197" cy="746927"/>
          </a:xfrm>
          <a:prstGeom prst="roundRect">
            <a:avLst/>
          </a:prstGeom>
          <a:solidFill>
            <a:schemeClr val="accent3"/>
          </a:solid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anchor="ctr">
            <a:noAutofit/>
          </a:bodyPr>
          <a:lstStyle/>
          <a:p>
            <a:pPr marL="72000" marR="0" lvl="0" indent="0" algn="ctr" defTabSz="914400" rtl="0" eaLnBrk="1" fontAlgn="auto" latinLnBrk="0" hangingPunct="1">
              <a:lnSpc>
                <a:spcPct val="100000"/>
              </a:lnSpc>
              <a:spcBef>
                <a:spcPts val="0"/>
              </a:spcBef>
              <a:spcAft>
                <a:spcPts val="0"/>
              </a:spcAft>
              <a:buClrTx/>
              <a:buSzTx/>
              <a:buFontTx/>
              <a:buNone/>
              <a:tabLst/>
              <a:defRPr/>
            </a:pPr>
            <a:r>
              <a:rPr kumimoji="0" lang="es-ES" b="1" i="0" u="none" strike="noStrike" kern="1200" cap="none" spc="0" normalizeH="0" baseline="0" noProof="0">
                <a:ln>
                  <a:noFill/>
                </a:ln>
                <a:solidFill>
                  <a:srgbClr val="223469"/>
                </a:solidFill>
                <a:effectLst/>
                <a:uLnTx/>
                <a:uFillTx/>
                <a:latin typeface="Arial" panose="020B0604020202020204"/>
                <a:ea typeface="+mn-ea"/>
                <a:cs typeface="+mn-cs"/>
              </a:rPr>
              <a:t>EBGLYSS</a:t>
            </a:r>
            <a:r>
              <a:rPr kumimoji="0" lang="es-ES" b="1" i="0" u="none" strike="noStrike" kern="1200" cap="none" spc="0" normalizeH="0" baseline="30000" noProof="0">
                <a:ln>
                  <a:noFill/>
                </a:ln>
                <a:solidFill>
                  <a:srgbClr val="223469"/>
                </a:solidFill>
                <a:effectLst/>
                <a:uLnTx/>
                <a:uFillTx/>
                <a:latin typeface="Arial" panose="020B0604020202020204"/>
                <a:ea typeface="+mn-ea"/>
                <a:cs typeface="+mn-cs"/>
              </a:rPr>
              <a:t>®</a:t>
            </a:r>
            <a:r>
              <a:rPr kumimoji="0" lang="es-ES" b="1" i="0" u="none" strike="noStrike" kern="1200" cap="none" spc="0" normalizeH="0" baseline="0" noProof="0">
                <a:ln>
                  <a:noFill/>
                </a:ln>
                <a:solidFill>
                  <a:srgbClr val="223469"/>
                </a:solidFill>
                <a:effectLst/>
                <a:uLnTx/>
                <a:uFillTx/>
                <a:latin typeface="Arial" panose="020B0604020202020204"/>
                <a:ea typeface="+mn-ea"/>
                <a:cs typeface="+mn-cs"/>
              </a:rPr>
              <a:t>, reducción del picor y </a:t>
            </a:r>
            <a:r>
              <a:rPr lang="es-ES" b="1">
                <a:solidFill>
                  <a:srgbClr val="223469"/>
                </a:solidFill>
                <a:latin typeface="Arial" panose="020B0604020202020204"/>
              </a:rPr>
              <a:t>mejora</a:t>
            </a:r>
            <a:r>
              <a:rPr kumimoji="0" lang="es-ES" b="1" i="0" u="none" strike="noStrike" kern="1200" cap="none" spc="0" normalizeH="0" baseline="0" noProof="0">
                <a:ln>
                  <a:noFill/>
                </a:ln>
                <a:solidFill>
                  <a:srgbClr val="223469"/>
                </a:solidFill>
                <a:effectLst/>
                <a:uLnTx/>
                <a:uFillTx/>
                <a:latin typeface="Arial" panose="020B0604020202020204"/>
                <a:ea typeface="+mn-ea"/>
                <a:cs typeface="+mn-cs"/>
              </a:rPr>
              <a:t> de la piel con DA desde los primeros días</a:t>
            </a:r>
            <a:r>
              <a:rPr kumimoji="0" lang="es-ES" b="1" i="0" u="none" strike="noStrike" kern="1200" cap="none" spc="0" normalizeH="0" baseline="30000" noProof="0">
                <a:ln>
                  <a:noFill/>
                </a:ln>
                <a:solidFill>
                  <a:srgbClr val="223469"/>
                </a:solidFill>
                <a:effectLst/>
                <a:uLnTx/>
                <a:uFillTx/>
                <a:latin typeface="Arial" panose="020B0604020202020204"/>
                <a:ea typeface="+mn-ea"/>
                <a:cs typeface="+mn-cs"/>
              </a:rPr>
              <a:t>5</a:t>
            </a:r>
            <a:r>
              <a:rPr kumimoji="0" lang="es-ES" b="1" i="0" u="none" strike="noStrike" kern="1200" cap="none" spc="0" normalizeH="0" baseline="0" noProof="0">
                <a:ln>
                  <a:noFill/>
                </a:ln>
                <a:solidFill>
                  <a:srgbClr val="223469"/>
                </a:solidFill>
                <a:effectLst/>
                <a:uLnTx/>
                <a:uFillTx/>
                <a:latin typeface="Arial" panose="020B0604020202020204"/>
                <a:ea typeface="+mn-ea"/>
                <a:cs typeface="+mn-cs"/>
              </a:rPr>
              <a:t> hasta los tres años de tratamiento</a:t>
            </a:r>
            <a:r>
              <a:rPr kumimoji="0" lang="es-ES" b="1" i="0" u="none" strike="noStrike" kern="1200" cap="none" spc="0" normalizeH="0" baseline="30000" noProof="0">
                <a:ln>
                  <a:noFill/>
                </a:ln>
                <a:solidFill>
                  <a:srgbClr val="223469"/>
                </a:solidFill>
                <a:effectLst/>
                <a:uLnTx/>
                <a:uFillTx/>
                <a:latin typeface="Arial" panose="020B0604020202020204"/>
                <a:ea typeface="+mn-ea"/>
                <a:cs typeface="+mn-cs"/>
              </a:rPr>
              <a:t>13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8B8D1311-635B-888D-7BE6-2AB0C539D711}"/>
              </a:ext>
            </a:extLst>
          </p:cNvPr>
          <p:cNvSpPr>
            <a:spLocks noGrp="1"/>
          </p:cNvSpPr>
          <p:nvPr>
            <p:ph type="title"/>
          </p:nvPr>
        </p:nvSpPr>
        <p:spPr>
          <a:xfrm>
            <a:off x="838200" y="0"/>
            <a:ext cx="9736731" cy="5556201"/>
          </a:xfrm>
        </p:spPr>
        <p:txBody>
          <a:bodyPr/>
          <a:lstStyle/>
          <a:p>
            <a:r>
              <a:rPr lang="es-ES"/>
              <a:t>Evidencia en práctica clínica con EBGLYSS</a:t>
            </a:r>
            <a:r>
              <a:rPr lang="es-ES" baseline="30000"/>
              <a:t>®</a:t>
            </a:r>
            <a:r>
              <a:rPr lang="es-ES"/>
              <a:t> </a:t>
            </a:r>
          </a:p>
        </p:txBody>
      </p:sp>
    </p:spTree>
    <p:extLst>
      <p:ext uri="{BB962C8B-B14F-4D97-AF65-F5344CB8AC3E}">
        <p14:creationId xmlns:p14="http://schemas.microsoft.com/office/powerpoint/2010/main" val="2468337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5F995-E195-0ED1-055D-F4816CC4D14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184BF9DB-67BE-16D9-2842-7CC2BCD6EC77}"/>
              </a:ext>
            </a:extLst>
          </p:cNvPr>
          <p:cNvSpPr>
            <a:spLocks noGrp="1"/>
          </p:cNvSpPr>
          <p:nvPr>
            <p:ph type="title"/>
          </p:nvPr>
        </p:nvSpPr>
        <p:spPr>
          <a:xfrm>
            <a:off x="541058" y="211015"/>
            <a:ext cx="10710038" cy="640214"/>
          </a:xfrm>
        </p:spPr>
        <p:txBody>
          <a:bodyPr>
            <a:noAutofit/>
          </a:bodyPr>
          <a:lstStyle/>
          <a:p>
            <a:r>
              <a:rPr lang="es-ES"/>
              <a:t>EBGLYSS</a:t>
            </a:r>
            <a:r>
              <a:rPr lang="es-ES" baseline="30000"/>
              <a:t>®</a:t>
            </a:r>
            <a:r>
              <a:rPr lang="es-ES"/>
              <a:t> en práctica clínica real</a:t>
            </a:r>
            <a:endParaRPr lang="es-ES" baseline="30000"/>
          </a:p>
        </p:txBody>
      </p:sp>
      <p:grpSp>
        <p:nvGrpSpPr>
          <p:cNvPr id="17" name="Grupo 16">
            <a:extLst>
              <a:ext uri="{FF2B5EF4-FFF2-40B4-BE49-F238E27FC236}">
                <a16:creationId xmlns:a16="http://schemas.microsoft.com/office/drawing/2014/main" id="{05348E72-741D-BA16-CFDE-CC4BF22810EC}"/>
              </a:ext>
            </a:extLst>
          </p:cNvPr>
          <p:cNvGrpSpPr/>
          <p:nvPr/>
        </p:nvGrpSpPr>
        <p:grpSpPr>
          <a:xfrm>
            <a:off x="541058" y="1612521"/>
            <a:ext cx="2769409" cy="714065"/>
            <a:chOff x="541058" y="1893668"/>
            <a:chExt cx="3241187" cy="714065"/>
          </a:xfrm>
        </p:grpSpPr>
        <p:sp>
          <p:nvSpPr>
            <p:cNvPr id="15" name="Rectángulo redondeado 14">
              <a:extLst>
                <a:ext uri="{FF2B5EF4-FFF2-40B4-BE49-F238E27FC236}">
                  <a16:creationId xmlns:a16="http://schemas.microsoft.com/office/drawing/2014/main" id="{712B9F5B-AB51-E685-F6DA-C4BEAAA555E4}"/>
                </a:ext>
              </a:extLst>
            </p:cNvPr>
            <p:cNvSpPr/>
            <p:nvPr/>
          </p:nvSpPr>
          <p:spPr>
            <a:xfrm>
              <a:off x="541058" y="1893668"/>
              <a:ext cx="3241187" cy="714065"/>
            </a:xfrm>
            <a:prstGeom prst="roundRect">
              <a:avLst>
                <a:gd name="adj" fmla="val 18797"/>
              </a:avLst>
            </a:prstGeom>
            <a:solidFill>
              <a:srgbClr val="CAF5A8"/>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CuadroTexto 15">
              <a:extLst>
                <a:ext uri="{FF2B5EF4-FFF2-40B4-BE49-F238E27FC236}">
                  <a16:creationId xmlns:a16="http://schemas.microsoft.com/office/drawing/2014/main" id="{3E9D48E0-A65E-F602-8D9F-0EBDDC3FB7B0}"/>
                </a:ext>
              </a:extLst>
            </p:cNvPr>
            <p:cNvSpPr txBox="1"/>
            <p:nvPr/>
          </p:nvSpPr>
          <p:spPr>
            <a:xfrm>
              <a:off x="827175" y="2050645"/>
              <a:ext cx="266895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srgbClr val="003867"/>
                  </a:solidFill>
                  <a:effectLst/>
                  <a:uLnTx/>
                  <a:uFillTx/>
                  <a:latin typeface="Arial" panose="020B0604020202020204"/>
                  <a:ea typeface="+mn-ea"/>
                  <a:cs typeface="+mn-cs"/>
                </a:rPr>
                <a:t>Casos Clínicos</a:t>
              </a:r>
            </a:p>
          </p:txBody>
        </p:sp>
      </p:grpSp>
      <p:grpSp>
        <p:nvGrpSpPr>
          <p:cNvPr id="18" name="Grupo 17">
            <a:extLst>
              <a:ext uri="{FF2B5EF4-FFF2-40B4-BE49-F238E27FC236}">
                <a16:creationId xmlns:a16="http://schemas.microsoft.com/office/drawing/2014/main" id="{8DB8D2B4-73B2-EA29-3260-644BAE34E845}"/>
              </a:ext>
            </a:extLst>
          </p:cNvPr>
          <p:cNvGrpSpPr/>
          <p:nvPr/>
        </p:nvGrpSpPr>
        <p:grpSpPr>
          <a:xfrm>
            <a:off x="541058" y="2483563"/>
            <a:ext cx="2769409" cy="714065"/>
            <a:chOff x="541058" y="1893668"/>
            <a:chExt cx="3241187" cy="714065"/>
          </a:xfrm>
        </p:grpSpPr>
        <p:sp>
          <p:nvSpPr>
            <p:cNvPr id="19" name="Rectángulo redondeado 18">
              <a:extLst>
                <a:ext uri="{FF2B5EF4-FFF2-40B4-BE49-F238E27FC236}">
                  <a16:creationId xmlns:a16="http://schemas.microsoft.com/office/drawing/2014/main" id="{CF405B87-CCE2-6B8E-8F14-94020725E134}"/>
                </a:ext>
              </a:extLst>
            </p:cNvPr>
            <p:cNvSpPr/>
            <p:nvPr/>
          </p:nvSpPr>
          <p:spPr>
            <a:xfrm>
              <a:off x="541058" y="1893668"/>
              <a:ext cx="3241187" cy="714065"/>
            </a:xfrm>
            <a:prstGeom prst="roundRect">
              <a:avLst>
                <a:gd name="adj" fmla="val 18797"/>
              </a:avLst>
            </a:prstGeom>
            <a:solidFill>
              <a:srgbClr val="CAF5A8"/>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CuadroTexto 19">
              <a:extLst>
                <a:ext uri="{FF2B5EF4-FFF2-40B4-BE49-F238E27FC236}">
                  <a16:creationId xmlns:a16="http://schemas.microsoft.com/office/drawing/2014/main" id="{3958369F-4CE0-306A-FFEB-9766206B6CD3}"/>
                </a:ext>
              </a:extLst>
            </p:cNvPr>
            <p:cNvSpPr txBox="1"/>
            <p:nvPr/>
          </p:nvSpPr>
          <p:spPr>
            <a:xfrm>
              <a:off x="641432" y="2050645"/>
              <a:ext cx="304043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a:ln>
                    <a:noFill/>
                  </a:ln>
                  <a:solidFill>
                    <a:srgbClr val="003867"/>
                  </a:solidFill>
                  <a:effectLst/>
                  <a:uLnTx/>
                  <a:uFillTx/>
                  <a:latin typeface="Arial" panose="020B0604020202020204"/>
                  <a:ea typeface="+mn-ea"/>
                  <a:cs typeface="+mn-cs"/>
                </a:rPr>
                <a:t>Series de pacientes</a:t>
              </a:r>
            </a:p>
          </p:txBody>
        </p:sp>
      </p:grpSp>
      <p:pic>
        <p:nvPicPr>
          <p:cNvPr id="3" name="Picture 2">
            <a:extLst>
              <a:ext uri="{FF2B5EF4-FFF2-40B4-BE49-F238E27FC236}">
                <a16:creationId xmlns:a16="http://schemas.microsoft.com/office/drawing/2014/main" id="{228135FE-E80A-71F0-90EF-F497FB810B63}"/>
              </a:ext>
            </a:extLst>
          </p:cNvPr>
          <p:cNvPicPr>
            <a:picLocks noChangeAspect="1"/>
          </p:cNvPicPr>
          <p:nvPr/>
        </p:nvPicPr>
        <p:blipFill>
          <a:blip r:embed="rId3"/>
          <a:srcRect l="32889" t="19748" r="5102" b="13025"/>
          <a:stretch>
            <a:fillRect/>
          </a:stretch>
        </p:blipFill>
        <p:spPr>
          <a:xfrm>
            <a:off x="4528868" y="1365849"/>
            <a:ext cx="5670185" cy="46104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704911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9E75F-4CCA-552F-9C7E-B8E7BDBBD0E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F7532229-DFE9-111B-4958-03ED223A724D}"/>
              </a:ext>
            </a:extLst>
          </p:cNvPr>
          <p:cNvSpPr>
            <a:spLocks noGrp="1"/>
          </p:cNvSpPr>
          <p:nvPr>
            <p:ph type="title"/>
          </p:nvPr>
        </p:nvSpPr>
        <p:spPr/>
        <p:txBody>
          <a:bodyPr/>
          <a:lstStyle/>
          <a:p>
            <a:r>
              <a:rPr lang="es-ES"/>
              <a:t>CASOS CLÍNICOS</a:t>
            </a:r>
            <a:br>
              <a:rPr lang="es-ES"/>
            </a:br>
            <a:r>
              <a:rPr lang="es-ES"/>
              <a:t>Pacientes </a:t>
            </a:r>
            <a:r>
              <a:rPr lang="es-ES" i="1" err="1"/>
              <a:t>naïve</a:t>
            </a:r>
            <a:endParaRPr lang="es-ES" i="1"/>
          </a:p>
        </p:txBody>
      </p:sp>
    </p:spTree>
    <p:extLst>
      <p:ext uri="{BB962C8B-B14F-4D97-AF65-F5344CB8AC3E}">
        <p14:creationId xmlns:p14="http://schemas.microsoft.com/office/powerpoint/2010/main" val="2131691655"/>
      </p:ext>
    </p:extLst>
  </p:cSld>
  <p:clrMapOvr>
    <a:masterClrMapping/>
  </p:clrMapOvr>
  <p:extLst>
    <p:ext uri="{6950BFC3-D8DA-4A85-94F7-54DA5524770B}">
      <p188:commentRel xmlns:p188="http://schemas.microsoft.com/office/powerpoint/2018/8/main" r:id="rId2"/>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37134-7750-1B00-7B99-98CE4BD881AD}"/>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542E911B-CEF6-56A6-713F-DB15AC6FC62E}"/>
              </a:ext>
            </a:extLst>
          </p:cNvPr>
          <p:cNvSpPr>
            <a:spLocks noGrp="1"/>
          </p:cNvSpPr>
          <p:nvPr>
            <p:ph type="title"/>
          </p:nvPr>
        </p:nvSpPr>
        <p:spPr/>
        <p:txBody>
          <a:bodyPr/>
          <a:lstStyle/>
          <a:p>
            <a:r>
              <a:rPr lang="es-ES"/>
              <a:t>Primeras experiencias en práctica clínica</a:t>
            </a:r>
            <a:br>
              <a:rPr lang="es-ES"/>
            </a:br>
            <a:r>
              <a:rPr lang="es-ES"/>
              <a:t>real de </a:t>
            </a:r>
            <a:r>
              <a:rPr lang="es-ES" err="1"/>
              <a:t>lebrikizumab</a:t>
            </a:r>
            <a:r>
              <a:rPr lang="es-ES"/>
              <a:t> en DA grave</a:t>
            </a:r>
            <a:br>
              <a:rPr lang="es-ES"/>
            </a:br>
            <a:br>
              <a:rPr lang="es-ES"/>
            </a:br>
            <a:r>
              <a:rPr lang="es-ES" sz="1400" b="0"/>
              <a:t>Armengol M, </a:t>
            </a:r>
            <a:r>
              <a:rPr lang="es-ES" sz="1400" b="0" i="1"/>
              <a:t>et al. </a:t>
            </a:r>
            <a:r>
              <a:rPr lang="es-ES" sz="1400" b="0"/>
              <a:t>Servicio de Dermatología. Hospital General de Granollers, Granollers (Barcelona)</a:t>
            </a:r>
            <a:endParaRPr lang="es-ES"/>
          </a:p>
        </p:txBody>
      </p:sp>
      <p:sp>
        <p:nvSpPr>
          <p:cNvPr id="4" name="CuadroTexto 3">
            <a:extLst>
              <a:ext uri="{FF2B5EF4-FFF2-40B4-BE49-F238E27FC236}">
                <a16:creationId xmlns:a16="http://schemas.microsoft.com/office/drawing/2014/main" id="{F48CCED3-5417-F42C-2268-785456C23724}"/>
              </a:ext>
            </a:extLst>
          </p:cNvPr>
          <p:cNvSpPr txBox="1"/>
          <p:nvPr/>
        </p:nvSpPr>
        <p:spPr>
          <a:xfrm>
            <a:off x="552365" y="7043912"/>
            <a:ext cx="9527460" cy="646331"/>
          </a:xfrm>
          <a:prstGeom prst="rect">
            <a:avLst/>
          </a:prstGeom>
          <a:noFill/>
        </p:spPr>
        <p:txBody>
          <a:bodyPr wrap="square">
            <a:spAutoFit/>
          </a:bodyPr>
          <a:lstStyle/>
          <a:p>
            <a:r>
              <a:rPr lang="en-US" strike="sngStrike" err="1"/>
              <a:t>Pacientes</a:t>
            </a:r>
            <a:r>
              <a:rPr lang="en-US" strike="sngStrike"/>
              <a:t> naïve (</a:t>
            </a:r>
            <a:r>
              <a:rPr lang="en-US" strike="sngStrike" err="1"/>
              <a:t>tratados</a:t>
            </a:r>
            <a:r>
              <a:rPr lang="en-US" strike="sngStrike"/>
              <a:t> </a:t>
            </a:r>
            <a:r>
              <a:rPr lang="en-US" strike="sngStrike" err="1"/>
              <a:t>previamente</a:t>
            </a:r>
            <a:r>
              <a:rPr lang="en-US" strike="sngStrike"/>
              <a:t> con </a:t>
            </a:r>
            <a:r>
              <a:rPr lang="en-US" strike="sngStrike" err="1"/>
              <a:t>tópicos</a:t>
            </a:r>
            <a:r>
              <a:rPr lang="en-US" strike="sngStrike"/>
              <a:t> y </a:t>
            </a:r>
            <a:r>
              <a:rPr lang="en-US" strike="sngStrike" err="1"/>
              <a:t>sistémicos</a:t>
            </a:r>
            <a:r>
              <a:rPr lang="en-US" strike="sngStrike"/>
              <a:t> </a:t>
            </a:r>
            <a:r>
              <a:rPr lang="en-US" strike="sngStrike" err="1"/>
              <a:t>clásicos</a:t>
            </a:r>
            <a:r>
              <a:rPr lang="en-US" strike="sngStrike"/>
              <a:t>) con</a:t>
            </a:r>
          </a:p>
          <a:p>
            <a:r>
              <a:rPr lang="en-US" strike="sngStrike"/>
              <a:t>DA grave1</a:t>
            </a:r>
          </a:p>
        </p:txBody>
      </p:sp>
    </p:spTree>
    <p:extLst>
      <p:ext uri="{BB962C8B-B14F-4D97-AF65-F5344CB8AC3E}">
        <p14:creationId xmlns:p14="http://schemas.microsoft.com/office/powerpoint/2010/main" val="42283151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4FB84-45A2-1360-E72D-3051CE0C5274}"/>
            </a:ext>
          </a:extLst>
        </p:cNvPr>
        <p:cNvGrpSpPr/>
        <p:nvPr/>
      </p:nvGrpSpPr>
      <p:grpSpPr>
        <a:xfrm>
          <a:off x="0" y="0"/>
          <a:ext cx="0" cy="0"/>
          <a:chOff x="0" y="0"/>
          <a:chExt cx="0" cy="0"/>
        </a:xfrm>
      </p:grpSpPr>
      <p:sp>
        <p:nvSpPr>
          <p:cNvPr id="7" name="CuadroTexto 6">
            <a:extLst>
              <a:ext uri="{FF2B5EF4-FFF2-40B4-BE49-F238E27FC236}">
                <a16:creationId xmlns:a16="http://schemas.microsoft.com/office/drawing/2014/main" id="{5A73399D-54C3-165F-2F0C-4FED4B13465E}"/>
              </a:ext>
            </a:extLst>
          </p:cNvPr>
          <p:cNvSpPr txBox="1"/>
          <p:nvPr/>
        </p:nvSpPr>
        <p:spPr>
          <a:xfrm>
            <a:off x="1852934" y="1309968"/>
            <a:ext cx="10239718" cy="338554"/>
          </a:xfrm>
          <a:prstGeom prst="rect">
            <a:avLst/>
          </a:prstGeom>
          <a:noFill/>
        </p:spPr>
        <p:txBody>
          <a:bodyPr wrap="square" rtlCol="0">
            <a:spAutoFit/>
          </a:bodyPr>
          <a:lstStyle/>
          <a:p>
            <a:r>
              <a:rPr lang="es-ES" sz="1600">
                <a:solidFill>
                  <a:srgbClr val="003867"/>
                </a:solidFill>
              </a:rPr>
              <a:t>Pacientes</a:t>
            </a:r>
            <a:r>
              <a:rPr lang="es-ES" sz="1600" i="1">
                <a:solidFill>
                  <a:srgbClr val="003867"/>
                </a:solidFill>
              </a:rPr>
              <a:t> </a:t>
            </a:r>
            <a:r>
              <a:rPr lang="es-ES" sz="1600" i="1" err="1">
                <a:solidFill>
                  <a:srgbClr val="003867"/>
                </a:solidFill>
              </a:rPr>
              <a:t>naïve</a:t>
            </a:r>
            <a:r>
              <a:rPr lang="es-ES" sz="1600" i="1">
                <a:solidFill>
                  <a:srgbClr val="003867"/>
                </a:solidFill>
              </a:rPr>
              <a:t> </a:t>
            </a:r>
            <a:r>
              <a:rPr lang="es-ES" sz="1600">
                <a:solidFill>
                  <a:srgbClr val="003867"/>
                </a:solidFill>
              </a:rPr>
              <a:t>(tratados previamente con tópicos y sistémicos clásicos) con DA grave</a:t>
            </a:r>
            <a:r>
              <a:rPr lang="es-ES" sz="1600" baseline="30000">
                <a:solidFill>
                  <a:srgbClr val="003867"/>
                </a:solidFill>
              </a:rPr>
              <a:t>1</a:t>
            </a:r>
          </a:p>
        </p:txBody>
      </p:sp>
      <p:sp>
        <p:nvSpPr>
          <p:cNvPr id="3" name="Título 2">
            <a:extLst>
              <a:ext uri="{FF2B5EF4-FFF2-40B4-BE49-F238E27FC236}">
                <a16:creationId xmlns:a16="http://schemas.microsoft.com/office/drawing/2014/main" id="{83E34D97-F966-E466-F985-DCD461F9C67A}"/>
              </a:ext>
            </a:extLst>
          </p:cNvPr>
          <p:cNvSpPr>
            <a:spLocks noGrp="1"/>
          </p:cNvSpPr>
          <p:nvPr>
            <p:ph type="title"/>
          </p:nvPr>
        </p:nvSpPr>
        <p:spPr>
          <a:xfrm>
            <a:off x="541058" y="211015"/>
            <a:ext cx="10710038" cy="640214"/>
          </a:xfrm>
        </p:spPr>
        <p:txBody>
          <a:bodyPr/>
          <a:lstStyle/>
          <a:p>
            <a:r>
              <a:rPr lang="es-ES" sz="1800"/>
              <a:t>Primeras experiencias en practica clínica real de </a:t>
            </a:r>
            <a:r>
              <a:rPr lang="es-ES" sz="1800" err="1"/>
              <a:t>lebrikizumab</a:t>
            </a:r>
            <a:r>
              <a:rPr lang="es-ES" sz="1800"/>
              <a:t> en DA grave</a:t>
            </a:r>
            <a:r>
              <a:rPr lang="es-ES" sz="1800" baseline="30000"/>
              <a:t>1</a:t>
            </a:r>
          </a:p>
        </p:txBody>
      </p:sp>
      <p:pic>
        <p:nvPicPr>
          <p:cNvPr id="11" name="Gráfico 10">
            <a:extLst>
              <a:ext uri="{FF2B5EF4-FFF2-40B4-BE49-F238E27FC236}">
                <a16:creationId xmlns:a16="http://schemas.microsoft.com/office/drawing/2014/main" id="{275D639E-DB9E-7C47-4ED2-400DD5AD94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18252" y="3819807"/>
            <a:ext cx="1491917" cy="1491917"/>
          </a:xfrm>
          <a:prstGeom prst="rect">
            <a:avLst/>
          </a:prstGeom>
        </p:spPr>
      </p:pic>
      <p:pic>
        <p:nvPicPr>
          <p:cNvPr id="20" name="Gráfico 19">
            <a:extLst>
              <a:ext uri="{FF2B5EF4-FFF2-40B4-BE49-F238E27FC236}">
                <a16:creationId xmlns:a16="http://schemas.microsoft.com/office/drawing/2014/main" id="{7721CE58-C797-D036-2E57-B6EAC61EE1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27581" y="2100603"/>
            <a:ext cx="1407909" cy="1407909"/>
          </a:xfrm>
          <a:prstGeom prst="rect">
            <a:avLst/>
          </a:prstGeom>
        </p:spPr>
      </p:pic>
      <p:sp>
        <p:nvSpPr>
          <p:cNvPr id="5" name="CuadroTexto 4">
            <a:extLst>
              <a:ext uri="{FF2B5EF4-FFF2-40B4-BE49-F238E27FC236}">
                <a16:creationId xmlns:a16="http://schemas.microsoft.com/office/drawing/2014/main" id="{E3C18E68-983F-F707-18FA-9C8B2FF466EA}"/>
              </a:ext>
            </a:extLst>
          </p:cNvPr>
          <p:cNvSpPr txBox="1"/>
          <p:nvPr/>
        </p:nvSpPr>
        <p:spPr>
          <a:xfrm>
            <a:off x="845464" y="2609852"/>
            <a:ext cx="993437" cy="369332"/>
          </a:xfrm>
          <a:prstGeom prst="rect">
            <a:avLst/>
          </a:prstGeom>
          <a:noFill/>
        </p:spPr>
        <p:txBody>
          <a:bodyPr wrap="square">
            <a:spAutoFit/>
          </a:bodyPr>
          <a:lstStyle/>
          <a:p>
            <a:r>
              <a:rPr lang="es-ES" sz="1800" b="1" i="0" u="none" strike="noStrike" baseline="0">
                <a:solidFill>
                  <a:srgbClr val="7A45B8"/>
                </a:solidFill>
                <a:latin typeface="Arial" panose="020B0604020202020204" pitchFamily="34" charset="0"/>
                <a:cs typeface="Arial" panose="020B0604020202020204" pitchFamily="34" charset="0"/>
              </a:rPr>
              <a:t>Caso 1 </a:t>
            </a:r>
            <a:endParaRPr lang="es-ES">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E3696C18-1454-D897-2A34-989CEAD38A4C}"/>
              </a:ext>
            </a:extLst>
          </p:cNvPr>
          <p:cNvSpPr txBox="1"/>
          <p:nvPr/>
        </p:nvSpPr>
        <p:spPr>
          <a:xfrm>
            <a:off x="820388" y="4542260"/>
            <a:ext cx="1018513" cy="369332"/>
          </a:xfrm>
          <a:prstGeom prst="rect">
            <a:avLst/>
          </a:prstGeom>
          <a:noFill/>
        </p:spPr>
        <p:txBody>
          <a:bodyPr wrap="square">
            <a:spAutoFit/>
          </a:bodyPr>
          <a:lstStyle/>
          <a:p>
            <a:r>
              <a:rPr lang="es-ES" sz="1800" b="1" i="0" u="none" strike="noStrike" baseline="0">
                <a:solidFill>
                  <a:srgbClr val="7A45B8"/>
                </a:solidFill>
                <a:latin typeface="Arial" panose="020B0604020202020204" pitchFamily="34" charset="0"/>
                <a:cs typeface="Arial" panose="020B0604020202020204" pitchFamily="34" charset="0"/>
              </a:rPr>
              <a:t>Caso </a:t>
            </a:r>
            <a:r>
              <a:rPr lang="es-ES" b="1">
                <a:solidFill>
                  <a:srgbClr val="7A45B8"/>
                </a:solidFill>
                <a:latin typeface="Arial" panose="020B0604020202020204" pitchFamily="34" charset="0"/>
                <a:cs typeface="Arial" panose="020B0604020202020204" pitchFamily="34" charset="0"/>
              </a:rPr>
              <a:t>2</a:t>
            </a:r>
            <a:r>
              <a:rPr lang="es-ES" sz="1800" b="1" i="0" u="none" strike="noStrike" baseline="0">
                <a:solidFill>
                  <a:srgbClr val="7A45B8"/>
                </a:solidFill>
                <a:latin typeface="Arial" panose="020B0604020202020204" pitchFamily="34" charset="0"/>
                <a:cs typeface="Arial" panose="020B0604020202020204" pitchFamily="34" charset="0"/>
              </a:rPr>
              <a:t> </a:t>
            </a:r>
            <a:endParaRPr lang="es-ES">
              <a:latin typeface="Arial" panose="020B0604020202020204" pitchFamily="34" charset="0"/>
              <a:cs typeface="Arial" panose="020B0604020202020204" pitchFamily="34" charset="0"/>
            </a:endParaRPr>
          </a:p>
        </p:txBody>
      </p:sp>
      <p:grpSp>
        <p:nvGrpSpPr>
          <p:cNvPr id="9" name="Grupo 8">
            <a:extLst>
              <a:ext uri="{FF2B5EF4-FFF2-40B4-BE49-F238E27FC236}">
                <a16:creationId xmlns:a16="http://schemas.microsoft.com/office/drawing/2014/main" id="{A41B3BA7-3FF8-AEC3-18FD-92E8958B37F1}"/>
              </a:ext>
            </a:extLst>
          </p:cNvPr>
          <p:cNvGrpSpPr/>
          <p:nvPr/>
        </p:nvGrpSpPr>
        <p:grpSpPr>
          <a:xfrm>
            <a:off x="3733800" y="2287953"/>
            <a:ext cx="1874068" cy="1527985"/>
            <a:chOff x="1365171" y="3746445"/>
            <a:chExt cx="2295686" cy="1969265"/>
          </a:xfrm>
        </p:grpSpPr>
        <p:sp>
          <p:nvSpPr>
            <p:cNvPr id="10" name="Rectángulo redondeado 9">
              <a:extLst>
                <a:ext uri="{FF2B5EF4-FFF2-40B4-BE49-F238E27FC236}">
                  <a16:creationId xmlns:a16="http://schemas.microsoft.com/office/drawing/2014/main" id="{8A4CCC75-2BD3-30FC-2D9D-CCF07B4E190C}"/>
                </a:ext>
              </a:extLst>
            </p:cNvPr>
            <p:cNvSpPr/>
            <p:nvPr/>
          </p:nvSpPr>
          <p:spPr>
            <a:xfrm>
              <a:off x="1365171" y="3746445"/>
              <a:ext cx="2152567" cy="1969265"/>
            </a:xfrm>
            <a:prstGeom prst="roundRect">
              <a:avLst>
                <a:gd name="adj" fmla="val 9914"/>
              </a:avLst>
            </a:prstGeom>
            <a:solidFill>
              <a:srgbClr val="CAF5A8">
                <a:alpha val="15000"/>
              </a:srgbClr>
            </a:solidFill>
            <a:ln w="28575">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sz="1400"/>
            </a:p>
          </p:txBody>
        </p:sp>
        <p:sp>
          <p:nvSpPr>
            <p:cNvPr id="13" name="CuadroTexto 2">
              <a:extLst>
                <a:ext uri="{FF2B5EF4-FFF2-40B4-BE49-F238E27FC236}">
                  <a16:creationId xmlns:a16="http://schemas.microsoft.com/office/drawing/2014/main" id="{C8CB59C2-F74D-2624-1A32-946B59982D30}"/>
                </a:ext>
              </a:extLst>
            </p:cNvPr>
            <p:cNvSpPr txBox="1"/>
            <p:nvPr/>
          </p:nvSpPr>
          <p:spPr>
            <a:xfrm>
              <a:off x="1503487" y="3836289"/>
              <a:ext cx="1633492" cy="594993"/>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1200" b="1">
                  <a:solidFill>
                    <a:schemeClr val="accent2"/>
                  </a:solidFill>
                </a:rPr>
                <a:t>DATOS GENERALES:</a:t>
              </a:r>
              <a:endParaRPr lang="es-ES" sz="1200">
                <a:solidFill>
                  <a:schemeClr val="accent2"/>
                </a:solidFill>
              </a:endParaRPr>
            </a:p>
          </p:txBody>
        </p:sp>
        <p:sp>
          <p:nvSpPr>
            <p:cNvPr id="14" name="CuadroTexto 3">
              <a:extLst>
                <a:ext uri="{FF2B5EF4-FFF2-40B4-BE49-F238E27FC236}">
                  <a16:creationId xmlns:a16="http://schemas.microsoft.com/office/drawing/2014/main" id="{138FC8CD-C347-6CE7-C988-D25F824FC689}"/>
                </a:ext>
              </a:extLst>
            </p:cNvPr>
            <p:cNvSpPr txBox="1"/>
            <p:nvPr/>
          </p:nvSpPr>
          <p:spPr>
            <a:xfrm>
              <a:off x="1503487" y="4446588"/>
              <a:ext cx="2157370" cy="694159"/>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spcAft>
                  <a:spcPts val="600"/>
                </a:spcAft>
              </a:pPr>
              <a:r>
                <a:rPr lang="es-ES" sz="1200" b="1">
                  <a:solidFill>
                    <a:schemeClr val="accent1"/>
                  </a:solidFill>
                </a:rPr>
                <a:t>Edad</a:t>
              </a:r>
              <a:r>
                <a:rPr lang="es-ES" sz="1200">
                  <a:solidFill>
                    <a:schemeClr val="accent1"/>
                  </a:solidFill>
                </a:rPr>
                <a:t>: 44 años</a:t>
              </a:r>
            </a:p>
            <a:p>
              <a:pPr>
                <a:spcAft>
                  <a:spcPts val="600"/>
                </a:spcAft>
              </a:pPr>
              <a:r>
                <a:rPr lang="es-ES" sz="1200" b="1">
                  <a:solidFill>
                    <a:schemeClr val="accent1"/>
                  </a:solidFill>
                </a:rPr>
                <a:t>Sexo</a:t>
              </a:r>
              <a:r>
                <a:rPr lang="es-ES" sz="1200">
                  <a:solidFill>
                    <a:schemeClr val="accent1"/>
                  </a:solidFill>
                </a:rPr>
                <a:t>: Hombre</a:t>
              </a:r>
            </a:p>
          </p:txBody>
        </p:sp>
      </p:grpSp>
      <p:grpSp>
        <p:nvGrpSpPr>
          <p:cNvPr id="18" name="Grupo 17">
            <a:extLst>
              <a:ext uri="{FF2B5EF4-FFF2-40B4-BE49-F238E27FC236}">
                <a16:creationId xmlns:a16="http://schemas.microsoft.com/office/drawing/2014/main" id="{1B098ACF-10CC-E737-7A08-5F7FC8C12164}"/>
              </a:ext>
            </a:extLst>
          </p:cNvPr>
          <p:cNvGrpSpPr/>
          <p:nvPr/>
        </p:nvGrpSpPr>
        <p:grpSpPr>
          <a:xfrm>
            <a:off x="5679714" y="2291822"/>
            <a:ext cx="5350235" cy="1527985"/>
            <a:chOff x="3878906" y="1862614"/>
            <a:chExt cx="6553903" cy="1969264"/>
          </a:xfrm>
        </p:grpSpPr>
        <p:sp>
          <p:nvSpPr>
            <p:cNvPr id="22" name="Rectángulo redondeado 12">
              <a:extLst>
                <a:ext uri="{FF2B5EF4-FFF2-40B4-BE49-F238E27FC236}">
                  <a16:creationId xmlns:a16="http://schemas.microsoft.com/office/drawing/2014/main" id="{A1D260B3-320E-9E7F-AB77-553422252A54}"/>
                </a:ext>
              </a:extLst>
            </p:cNvPr>
            <p:cNvSpPr/>
            <p:nvPr/>
          </p:nvSpPr>
          <p:spPr>
            <a:xfrm>
              <a:off x="3878906" y="1862614"/>
              <a:ext cx="2676411" cy="1969264"/>
            </a:xfrm>
            <a:prstGeom prst="roundRect">
              <a:avLst>
                <a:gd name="adj" fmla="val 10384"/>
              </a:avLst>
            </a:prstGeom>
            <a:solidFill>
              <a:srgbClr val="CAF5A8">
                <a:alpha val="15000"/>
              </a:srgbClr>
            </a:solidFill>
            <a:ln w="28575">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sz="1400"/>
            </a:p>
          </p:txBody>
        </p:sp>
        <p:sp>
          <p:nvSpPr>
            <p:cNvPr id="23" name="CuadroTexto 5">
              <a:extLst>
                <a:ext uri="{FF2B5EF4-FFF2-40B4-BE49-F238E27FC236}">
                  <a16:creationId xmlns:a16="http://schemas.microsoft.com/office/drawing/2014/main" id="{127EFED6-C18B-F501-9A7F-B0DF5CA04F9C}"/>
                </a:ext>
              </a:extLst>
            </p:cNvPr>
            <p:cNvSpPr txBox="1"/>
            <p:nvPr/>
          </p:nvSpPr>
          <p:spPr>
            <a:xfrm>
              <a:off x="4017222" y="2004830"/>
              <a:ext cx="2397695" cy="356996"/>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1200" b="1">
                  <a:solidFill>
                    <a:schemeClr val="accent2"/>
                  </a:solidFill>
                </a:rPr>
                <a:t>DIAGNÓSTICO:</a:t>
              </a:r>
              <a:endParaRPr lang="es-ES" sz="1200">
                <a:solidFill>
                  <a:schemeClr val="accent2"/>
                </a:solidFill>
              </a:endParaRPr>
            </a:p>
          </p:txBody>
        </p:sp>
        <p:sp>
          <p:nvSpPr>
            <p:cNvPr id="24" name="CuadroTexto 6">
              <a:extLst>
                <a:ext uri="{FF2B5EF4-FFF2-40B4-BE49-F238E27FC236}">
                  <a16:creationId xmlns:a16="http://schemas.microsoft.com/office/drawing/2014/main" id="{922DF0A6-C8AA-F337-02CF-15EB07EAEB63}"/>
                </a:ext>
              </a:extLst>
            </p:cNvPr>
            <p:cNvSpPr txBox="1"/>
            <p:nvPr/>
          </p:nvSpPr>
          <p:spPr>
            <a:xfrm>
              <a:off x="4001982" y="2419585"/>
              <a:ext cx="2487083" cy="1070987"/>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spcAft>
                  <a:spcPts val="600"/>
                </a:spcAft>
              </a:pPr>
              <a:r>
                <a:rPr lang="es-ES" sz="1200">
                  <a:solidFill>
                    <a:schemeClr val="accent1"/>
                  </a:solidFill>
                  <a:latin typeface="Arial" panose="020B0604020202020204" pitchFamily="34" charset="0"/>
                  <a:cs typeface="Arial" panose="020B0604020202020204" pitchFamily="34" charset="0"/>
                </a:rPr>
                <a:t>DA de 20 años de evolución tratada previamente con tópicos, ciclosporina y metotrexato</a:t>
              </a:r>
            </a:p>
          </p:txBody>
        </p:sp>
        <p:sp>
          <p:nvSpPr>
            <p:cNvPr id="25" name="Rectángulo redondeado 18">
              <a:extLst>
                <a:ext uri="{FF2B5EF4-FFF2-40B4-BE49-F238E27FC236}">
                  <a16:creationId xmlns:a16="http://schemas.microsoft.com/office/drawing/2014/main" id="{661AAB61-F14A-F7EF-F54D-95028AFC83F7}"/>
                </a:ext>
              </a:extLst>
            </p:cNvPr>
            <p:cNvSpPr/>
            <p:nvPr/>
          </p:nvSpPr>
          <p:spPr>
            <a:xfrm>
              <a:off x="6874878" y="1862614"/>
              <a:ext cx="3557931" cy="1969264"/>
            </a:xfrm>
            <a:prstGeom prst="roundRect">
              <a:avLst>
                <a:gd name="adj" fmla="val 8101"/>
              </a:avLst>
            </a:prstGeom>
            <a:solidFill>
              <a:srgbClr val="CAF5A8">
                <a:alpha val="15000"/>
              </a:srgbClr>
            </a:solidFill>
            <a:ln w="28575">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sz="1400"/>
            </a:p>
          </p:txBody>
        </p:sp>
        <p:sp>
          <p:nvSpPr>
            <p:cNvPr id="26" name="CuadroTexto 11">
              <a:extLst>
                <a:ext uri="{FF2B5EF4-FFF2-40B4-BE49-F238E27FC236}">
                  <a16:creationId xmlns:a16="http://schemas.microsoft.com/office/drawing/2014/main" id="{A02D0BE4-01E0-A210-1633-3EED235716CC}"/>
                </a:ext>
              </a:extLst>
            </p:cNvPr>
            <p:cNvSpPr txBox="1"/>
            <p:nvPr/>
          </p:nvSpPr>
          <p:spPr>
            <a:xfrm>
              <a:off x="7013194" y="1982535"/>
              <a:ext cx="2387667" cy="356996"/>
            </a:xfrm>
            <a:prstGeom prst="rect">
              <a:avLst/>
            </a:prstGeom>
            <a:noFill/>
          </p:spPr>
          <p:style>
            <a:lnRef idx="0">
              <a:scrgbClr r="0" g="0" b="0"/>
            </a:lnRef>
            <a:fillRef idx="0">
              <a:scrgbClr r="0" g="0" b="0"/>
            </a:fillRef>
            <a:effectRef idx="0">
              <a:scrgbClr r="0" g="0" b="0"/>
            </a:effectRef>
            <a:fontRef idx="major"/>
          </p:style>
          <p:txBody>
            <a:bodyPr wrap="square" lIns="91440" tIns="45720" rIns="91440" bIns="45720" anchor="t">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1200" b="1">
                  <a:solidFill>
                    <a:schemeClr val="accent2"/>
                  </a:solidFill>
                </a:rPr>
                <a:t>HISTORIA CLÍNICA:</a:t>
              </a:r>
              <a:endParaRPr lang="es-ES" sz="1400">
                <a:solidFill>
                  <a:schemeClr val="accent2"/>
                </a:solidFill>
              </a:endParaRPr>
            </a:p>
          </p:txBody>
        </p:sp>
        <p:sp>
          <p:nvSpPr>
            <p:cNvPr id="27" name="CuadroTexto 12">
              <a:extLst>
                <a:ext uri="{FF2B5EF4-FFF2-40B4-BE49-F238E27FC236}">
                  <a16:creationId xmlns:a16="http://schemas.microsoft.com/office/drawing/2014/main" id="{CFA1CF9D-4035-7D78-99D8-EFD4DFD9FF0B}"/>
                </a:ext>
              </a:extLst>
            </p:cNvPr>
            <p:cNvSpPr txBox="1"/>
            <p:nvPr/>
          </p:nvSpPr>
          <p:spPr>
            <a:xfrm>
              <a:off x="7024862" y="2365308"/>
              <a:ext cx="3337941" cy="1308984"/>
            </a:xfrm>
            <a:prstGeom prst="rect">
              <a:avLst/>
            </a:prstGeom>
            <a:noFill/>
          </p:spPr>
          <p:style>
            <a:lnRef idx="0">
              <a:scrgbClr r="0" g="0" b="0"/>
            </a:lnRef>
            <a:fillRef idx="0">
              <a:scrgbClr r="0" g="0" b="0"/>
            </a:fillRef>
            <a:effectRef idx="0">
              <a:scrgbClr r="0" g="0" b="0"/>
            </a:effectRef>
            <a:fontRef idx="major"/>
          </p:style>
          <p:txBody>
            <a:bodyPr wrap="square" lIns="91440" tIns="45720" rIns="91440" bIns="45720" anchor="t">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1200">
                  <a:solidFill>
                    <a:schemeClr val="accent1"/>
                  </a:solidFill>
                  <a:latin typeface="Arial" panose="020B0604020202020204" pitchFamily="34" charset="0"/>
                  <a:cs typeface="Arial" panose="020B0604020202020204" pitchFamily="34" charset="0"/>
                </a:rPr>
                <a:t>Acude tras 5 años de pérdida de seguimiento con lesiones eccematosas, algunas tipo prurigo nodular, y un EASI de 45 (BSA 36%, IGA 4, PP-NRS 9, SCORAD 67,6)</a:t>
              </a:r>
            </a:p>
          </p:txBody>
        </p:sp>
      </p:grpSp>
      <p:grpSp>
        <p:nvGrpSpPr>
          <p:cNvPr id="28" name="Grupo 27">
            <a:extLst>
              <a:ext uri="{FF2B5EF4-FFF2-40B4-BE49-F238E27FC236}">
                <a16:creationId xmlns:a16="http://schemas.microsoft.com/office/drawing/2014/main" id="{5B9BBCE5-3504-9576-4F93-6F0114BBC3D9}"/>
              </a:ext>
            </a:extLst>
          </p:cNvPr>
          <p:cNvGrpSpPr/>
          <p:nvPr/>
        </p:nvGrpSpPr>
        <p:grpSpPr>
          <a:xfrm>
            <a:off x="3733800" y="4021504"/>
            <a:ext cx="1874068" cy="1526528"/>
            <a:chOff x="1365171" y="3746446"/>
            <a:chExt cx="2295686" cy="1967387"/>
          </a:xfrm>
        </p:grpSpPr>
        <p:sp>
          <p:nvSpPr>
            <p:cNvPr id="29" name="Rectángulo redondeado 9">
              <a:extLst>
                <a:ext uri="{FF2B5EF4-FFF2-40B4-BE49-F238E27FC236}">
                  <a16:creationId xmlns:a16="http://schemas.microsoft.com/office/drawing/2014/main" id="{96C5BF3E-77E8-F058-BD28-E240F8E12783}"/>
                </a:ext>
              </a:extLst>
            </p:cNvPr>
            <p:cNvSpPr/>
            <p:nvPr/>
          </p:nvSpPr>
          <p:spPr>
            <a:xfrm>
              <a:off x="1365171" y="3746446"/>
              <a:ext cx="2152567" cy="1967387"/>
            </a:xfrm>
            <a:prstGeom prst="roundRect">
              <a:avLst>
                <a:gd name="adj" fmla="val 9914"/>
              </a:avLst>
            </a:prstGeom>
            <a:solidFill>
              <a:srgbClr val="CAF5A8">
                <a:alpha val="15000"/>
              </a:srgbClr>
            </a:solidFill>
            <a:ln w="28575">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sz="1400"/>
            </a:p>
          </p:txBody>
        </p:sp>
        <p:sp>
          <p:nvSpPr>
            <p:cNvPr id="30" name="CuadroTexto 2">
              <a:extLst>
                <a:ext uri="{FF2B5EF4-FFF2-40B4-BE49-F238E27FC236}">
                  <a16:creationId xmlns:a16="http://schemas.microsoft.com/office/drawing/2014/main" id="{4A730EE4-88B9-827C-451D-BBAAB5CC2850}"/>
                </a:ext>
              </a:extLst>
            </p:cNvPr>
            <p:cNvSpPr txBox="1"/>
            <p:nvPr/>
          </p:nvSpPr>
          <p:spPr>
            <a:xfrm>
              <a:off x="1503487" y="3836289"/>
              <a:ext cx="1633492" cy="594993"/>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1200" b="1">
                  <a:solidFill>
                    <a:schemeClr val="accent2"/>
                  </a:solidFill>
                </a:rPr>
                <a:t>DATOS GENERALES:</a:t>
              </a:r>
              <a:endParaRPr lang="es-ES" sz="1200">
                <a:solidFill>
                  <a:schemeClr val="accent2"/>
                </a:solidFill>
              </a:endParaRPr>
            </a:p>
          </p:txBody>
        </p:sp>
        <p:sp>
          <p:nvSpPr>
            <p:cNvPr id="31" name="CuadroTexto 3">
              <a:extLst>
                <a:ext uri="{FF2B5EF4-FFF2-40B4-BE49-F238E27FC236}">
                  <a16:creationId xmlns:a16="http://schemas.microsoft.com/office/drawing/2014/main" id="{EC330556-E7B6-25EC-4446-2B180FC61FE5}"/>
                </a:ext>
              </a:extLst>
            </p:cNvPr>
            <p:cNvSpPr txBox="1"/>
            <p:nvPr/>
          </p:nvSpPr>
          <p:spPr>
            <a:xfrm>
              <a:off x="1503487" y="4446588"/>
              <a:ext cx="2157370" cy="1031321"/>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spcAft>
                  <a:spcPts val="600"/>
                </a:spcAft>
              </a:pPr>
              <a:r>
                <a:rPr lang="es-ES" sz="1200" b="1">
                  <a:solidFill>
                    <a:schemeClr val="accent1"/>
                  </a:solidFill>
                  <a:latin typeface="Arial" panose="020B0604020202020204" pitchFamily="34" charset="0"/>
                  <a:cs typeface="Arial" panose="020B0604020202020204" pitchFamily="34" charset="0"/>
                </a:rPr>
                <a:t>Edad</a:t>
              </a:r>
              <a:r>
                <a:rPr lang="es-ES" sz="1200">
                  <a:solidFill>
                    <a:schemeClr val="accent1"/>
                  </a:solidFill>
                  <a:latin typeface="Arial" panose="020B0604020202020204" pitchFamily="34" charset="0"/>
                  <a:cs typeface="Arial" panose="020B0604020202020204" pitchFamily="34" charset="0"/>
                </a:rPr>
                <a:t>: 21 años</a:t>
              </a:r>
            </a:p>
            <a:p>
              <a:pPr>
                <a:spcAft>
                  <a:spcPts val="600"/>
                </a:spcAft>
              </a:pPr>
              <a:r>
                <a:rPr lang="es-ES" sz="1200" b="1">
                  <a:solidFill>
                    <a:schemeClr val="accent1"/>
                  </a:solidFill>
                  <a:latin typeface="Arial" panose="020B0604020202020204" pitchFamily="34" charset="0"/>
                  <a:cs typeface="Arial" panose="020B0604020202020204" pitchFamily="34" charset="0"/>
                </a:rPr>
                <a:t>Sexo</a:t>
              </a:r>
              <a:r>
                <a:rPr lang="es-ES" sz="1200">
                  <a:solidFill>
                    <a:schemeClr val="accent1"/>
                  </a:solidFill>
                  <a:latin typeface="Arial" panose="020B0604020202020204" pitchFamily="34" charset="0"/>
                  <a:cs typeface="Arial" panose="020B0604020202020204" pitchFamily="34" charset="0"/>
                </a:rPr>
                <a:t>: Mujer</a:t>
              </a:r>
            </a:p>
            <a:p>
              <a:pPr>
                <a:spcAft>
                  <a:spcPts val="600"/>
                </a:spcAft>
              </a:pPr>
              <a:r>
                <a:rPr lang="es-ES" sz="1200" b="1">
                  <a:solidFill>
                    <a:schemeClr val="accent1"/>
                  </a:solidFill>
                  <a:latin typeface="Arial" panose="020B0604020202020204" pitchFamily="34" charset="0"/>
                  <a:cs typeface="Arial" panose="020B0604020202020204" pitchFamily="34" charset="0"/>
                </a:rPr>
                <a:t>Origen: </a:t>
              </a:r>
              <a:r>
                <a:rPr lang="es-ES" sz="1200">
                  <a:solidFill>
                    <a:schemeClr val="accent1"/>
                  </a:solidFill>
                  <a:latin typeface="Arial" panose="020B0604020202020204" pitchFamily="34" charset="0"/>
                  <a:cs typeface="Arial" panose="020B0604020202020204" pitchFamily="34" charset="0"/>
                </a:rPr>
                <a:t>Senegal</a:t>
              </a:r>
            </a:p>
          </p:txBody>
        </p:sp>
      </p:grpSp>
      <p:grpSp>
        <p:nvGrpSpPr>
          <p:cNvPr id="32" name="Grupo 31">
            <a:extLst>
              <a:ext uri="{FF2B5EF4-FFF2-40B4-BE49-F238E27FC236}">
                <a16:creationId xmlns:a16="http://schemas.microsoft.com/office/drawing/2014/main" id="{D880D351-3E1B-AA56-B14A-029C3C749E97}"/>
              </a:ext>
            </a:extLst>
          </p:cNvPr>
          <p:cNvGrpSpPr/>
          <p:nvPr/>
        </p:nvGrpSpPr>
        <p:grpSpPr>
          <a:xfrm>
            <a:off x="5679714" y="4025372"/>
            <a:ext cx="5350235" cy="1522660"/>
            <a:chOff x="3878906" y="1862614"/>
            <a:chExt cx="6553903" cy="1962401"/>
          </a:xfrm>
        </p:grpSpPr>
        <p:sp>
          <p:nvSpPr>
            <p:cNvPr id="33" name="Rectángulo redondeado 12">
              <a:extLst>
                <a:ext uri="{FF2B5EF4-FFF2-40B4-BE49-F238E27FC236}">
                  <a16:creationId xmlns:a16="http://schemas.microsoft.com/office/drawing/2014/main" id="{D0E4AFFE-9B65-21B5-1680-7DD009957B4D}"/>
                </a:ext>
              </a:extLst>
            </p:cNvPr>
            <p:cNvSpPr/>
            <p:nvPr/>
          </p:nvSpPr>
          <p:spPr>
            <a:xfrm>
              <a:off x="3878906" y="1862614"/>
              <a:ext cx="2676411" cy="1962401"/>
            </a:xfrm>
            <a:prstGeom prst="roundRect">
              <a:avLst>
                <a:gd name="adj" fmla="val 10384"/>
              </a:avLst>
            </a:prstGeom>
            <a:solidFill>
              <a:srgbClr val="CAF5A8">
                <a:alpha val="15000"/>
              </a:srgbClr>
            </a:solidFill>
            <a:ln w="28575">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sz="1400"/>
            </a:p>
          </p:txBody>
        </p:sp>
        <p:sp>
          <p:nvSpPr>
            <p:cNvPr id="34" name="CuadroTexto 5">
              <a:extLst>
                <a:ext uri="{FF2B5EF4-FFF2-40B4-BE49-F238E27FC236}">
                  <a16:creationId xmlns:a16="http://schemas.microsoft.com/office/drawing/2014/main" id="{594552C9-8D07-F714-6C40-1CC2A558AD5D}"/>
                </a:ext>
              </a:extLst>
            </p:cNvPr>
            <p:cNvSpPr txBox="1"/>
            <p:nvPr/>
          </p:nvSpPr>
          <p:spPr>
            <a:xfrm>
              <a:off x="4017222" y="2004830"/>
              <a:ext cx="2397695" cy="356996"/>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1200" b="1">
                  <a:solidFill>
                    <a:schemeClr val="accent2"/>
                  </a:solidFill>
                </a:rPr>
                <a:t>DIAGNÓSTICO:</a:t>
              </a:r>
              <a:endParaRPr lang="es-ES" sz="1200">
                <a:solidFill>
                  <a:schemeClr val="accent2"/>
                </a:solidFill>
              </a:endParaRPr>
            </a:p>
          </p:txBody>
        </p:sp>
        <p:sp>
          <p:nvSpPr>
            <p:cNvPr id="35" name="CuadroTexto 6">
              <a:extLst>
                <a:ext uri="{FF2B5EF4-FFF2-40B4-BE49-F238E27FC236}">
                  <a16:creationId xmlns:a16="http://schemas.microsoft.com/office/drawing/2014/main" id="{A3573B29-3D94-741B-F704-EDCE32EFF88A}"/>
                </a:ext>
              </a:extLst>
            </p:cNvPr>
            <p:cNvSpPr txBox="1"/>
            <p:nvPr/>
          </p:nvSpPr>
          <p:spPr>
            <a:xfrm>
              <a:off x="4001982" y="2419585"/>
              <a:ext cx="2487083" cy="356996"/>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spcAft>
                  <a:spcPts val="600"/>
                </a:spcAft>
              </a:pPr>
              <a:r>
                <a:rPr lang="es-ES" sz="1200">
                  <a:solidFill>
                    <a:schemeClr val="accent1"/>
                  </a:solidFill>
                  <a:latin typeface="Arial" panose="020B0604020202020204" pitchFamily="34" charset="0"/>
                  <a:cs typeface="Arial" panose="020B0604020202020204" pitchFamily="34" charset="0"/>
                </a:rPr>
                <a:t>DA de 4 años de evolución</a:t>
              </a:r>
            </a:p>
          </p:txBody>
        </p:sp>
        <p:sp>
          <p:nvSpPr>
            <p:cNvPr id="36" name="Rectángulo redondeado 18">
              <a:extLst>
                <a:ext uri="{FF2B5EF4-FFF2-40B4-BE49-F238E27FC236}">
                  <a16:creationId xmlns:a16="http://schemas.microsoft.com/office/drawing/2014/main" id="{BCE0E7D5-BF91-FD75-1081-4F18F6182A50}"/>
                </a:ext>
              </a:extLst>
            </p:cNvPr>
            <p:cNvSpPr/>
            <p:nvPr/>
          </p:nvSpPr>
          <p:spPr>
            <a:xfrm>
              <a:off x="6874878" y="1862614"/>
              <a:ext cx="3557931" cy="1944873"/>
            </a:xfrm>
            <a:prstGeom prst="roundRect">
              <a:avLst>
                <a:gd name="adj" fmla="val 8101"/>
              </a:avLst>
            </a:prstGeom>
            <a:solidFill>
              <a:srgbClr val="CAF5A8">
                <a:alpha val="15000"/>
              </a:srgbClr>
            </a:solidFill>
            <a:ln w="28575">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sz="1400"/>
            </a:p>
          </p:txBody>
        </p:sp>
        <p:sp>
          <p:nvSpPr>
            <p:cNvPr id="37" name="CuadroTexto 11">
              <a:extLst>
                <a:ext uri="{FF2B5EF4-FFF2-40B4-BE49-F238E27FC236}">
                  <a16:creationId xmlns:a16="http://schemas.microsoft.com/office/drawing/2014/main" id="{3A006549-CAEB-2C1C-55A3-CE21DE782788}"/>
                </a:ext>
              </a:extLst>
            </p:cNvPr>
            <p:cNvSpPr txBox="1"/>
            <p:nvPr/>
          </p:nvSpPr>
          <p:spPr>
            <a:xfrm>
              <a:off x="7013194" y="1982535"/>
              <a:ext cx="2387667" cy="356996"/>
            </a:xfrm>
            <a:prstGeom prst="rect">
              <a:avLst/>
            </a:prstGeom>
            <a:noFill/>
          </p:spPr>
          <p:style>
            <a:lnRef idx="0">
              <a:scrgbClr r="0" g="0" b="0"/>
            </a:lnRef>
            <a:fillRef idx="0">
              <a:scrgbClr r="0" g="0" b="0"/>
            </a:fillRef>
            <a:effectRef idx="0">
              <a:scrgbClr r="0" g="0" b="0"/>
            </a:effectRef>
            <a:fontRef idx="major"/>
          </p:style>
          <p:txBody>
            <a:bodyPr wrap="square" lIns="91440" tIns="45720" rIns="91440" bIns="45720" anchor="t">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1200" b="1">
                  <a:solidFill>
                    <a:schemeClr val="accent2"/>
                  </a:solidFill>
                </a:rPr>
                <a:t>HISTORIA CLÍNICA:</a:t>
              </a:r>
              <a:endParaRPr lang="es-ES" sz="1400">
                <a:solidFill>
                  <a:schemeClr val="accent2"/>
                </a:solidFill>
              </a:endParaRPr>
            </a:p>
          </p:txBody>
        </p:sp>
        <p:sp>
          <p:nvSpPr>
            <p:cNvPr id="38" name="CuadroTexto 12">
              <a:extLst>
                <a:ext uri="{FF2B5EF4-FFF2-40B4-BE49-F238E27FC236}">
                  <a16:creationId xmlns:a16="http://schemas.microsoft.com/office/drawing/2014/main" id="{9C54F9D6-85C9-0A14-110E-562326F4DADF}"/>
                </a:ext>
              </a:extLst>
            </p:cNvPr>
            <p:cNvSpPr txBox="1"/>
            <p:nvPr/>
          </p:nvSpPr>
          <p:spPr>
            <a:xfrm>
              <a:off x="7024862" y="2365308"/>
              <a:ext cx="3337941" cy="1070987"/>
            </a:xfrm>
            <a:prstGeom prst="rect">
              <a:avLst/>
            </a:prstGeom>
            <a:noFill/>
          </p:spPr>
          <p:style>
            <a:lnRef idx="0">
              <a:scrgbClr r="0" g="0" b="0"/>
            </a:lnRef>
            <a:fillRef idx="0">
              <a:scrgbClr r="0" g="0" b="0"/>
            </a:fillRef>
            <a:effectRef idx="0">
              <a:scrgbClr r="0" g="0" b="0"/>
            </a:effectRef>
            <a:fontRef idx="major"/>
          </p:style>
          <p:txBody>
            <a:bodyPr wrap="square" lIns="91440" tIns="45720" rIns="91440" bIns="45720" anchor="t">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171450" indent="-171450">
                <a:buFont typeface="Arial" panose="020B0604020202020204" pitchFamily="34" charset="0"/>
                <a:buChar char="•"/>
              </a:pPr>
              <a:r>
                <a:rPr lang="es-ES" sz="1200">
                  <a:solidFill>
                    <a:schemeClr val="accent6"/>
                  </a:solidFill>
                  <a:latin typeface="Arial" panose="020B0604020202020204" pitchFamily="34" charset="0"/>
                  <a:cs typeface="Arial" panose="020B0604020202020204" pitchFamily="34" charset="0"/>
                </a:rPr>
                <a:t>Tratada con UVB y ciclosporina con respuesta parcial</a:t>
              </a:r>
            </a:p>
            <a:p>
              <a:pPr marL="171450" indent="-171450">
                <a:buFont typeface="Arial" panose="020B0604020202020204" pitchFamily="34" charset="0"/>
                <a:buChar char="•"/>
              </a:pPr>
              <a:r>
                <a:rPr lang="es-ES" sz="1200">
                  <a:solidFill>
                    <a:schemeClr val="accent6"/>
                  </a:solidFill>
                  <a:latin typeface="Arial" panose="020B0604020202020204" pitchFamily="34" charset="0"/>
                  <a:cs typeface="Arial" panose="020B0604020202020204" pitchFamily="34" charset="0"/>
                </a:rPr>
                <a:t> EASI basal de 22 (BSA 20%,    IGA 3, PP-NRS 8, SCORAD 48,2)</a:t>
              </a:r>
            </a:p>
          </p:txBody>
        </p:sp>
      </p:grpSp>
      <p:sp>
        <p:nvSpPr>
          <p:cNvPr id="4" name="CuadroTexto 3">
            <a:extLst>
              <a:ext uri="{FF2B5EF4-FFF2-40B4-BE49-F238E27FC236}">
                <a16:creationId xmlns:a16="http://schemas.microsoft.com/office/drawing/2014/main" id="{F29E8B73-82E2-CC81-41DC-76E6637CC0B1}"/>
              </a:ext>
            </a:extLst>
          </p:cNvPr>
          <p:cNvSpPr txBox="1"/>
          <p:nvPr/>
        </p:nvSpPr>
        <p:spPr>
          <a:xfrm>
            <a:off x="1545439" y="6110045"/>
            <a:ext cx="9168944" cy="415498"/>
          </a:xfrm>
          <a:prstGeom prst="rect">
            <a:avLst/>
          </a:prstGeom>
          <a:noFill/>
        </p:spPr>
        <p:txBody>
          <a:bodyPr wrap="square" rtlCol="0">
            <a:spAutoFit/>
          </a:bodyPr>
          <a:lstStyle/>
          <a:p>
            <a:r>
              <a:rPr lang="es-ES" sz="700" b="1">
                <a:solidFill>
                  <a:schemeClr val="tx2"/>
                </a:solidFill>
              </a:rPr>
              <a:t>BSA: </a:t>
            </a:r>
            <a:r>
              <a:rPr lang="es-ES" sz="700">
                <a:solidFill>
                  <a:schemeClr val="tx2"/>
                </a:solidFill>
              </a:rPr>
              <a:t>área de superficie de cuerpo; </a:t>
            </a:r>
            <a:r>
              <a:rPr lang="es-ES" sz="700" b="1">
                <a:solidFill>
                  <a:schemeClr val="tx2"/>
                </a:solidFill>
              </a:rPr>
              <a:t>DA: </a:t>
            </a:r>
            <a:r>
              <a:rPr lang="es-ES" sz="700">
                <a:solidFill>
                  <a:schemeClr val="tx2"/>
                </a:solidFill>
              </a:rPr>
              <a:t>dermatitis atópica; </a:t>
            </a:r>
            <a:r>
              <a:rPr lang="es-ES" sz="700" b="1">
                <a:solidFill>
                  <a:schemeClr val="tx2"/>
                </a:solidFill>
              </a:rPr>
              <a:t>EASI: </a:t>
            </a:r>
            <a:r>
              <a:rPr lang="es-ES" sz="700">
                <a:solidFill>
                  <a:schemeClr val="tx2"/>
                </a:solidFill>
              </a:rPr>
              <a:t>índice de gravedad y área de eczema</a:t>
            </a:r>
            <a:r>
              <a:rPr lang="es-ES" sz="700" b="1">
                <a:solidFill>
                  <a:schemeClr val="tx2"/>
                </a:solidFill>
              </a:rPr>
              <a:t>; IGA: </a:t>
            </a:r>
            <a:r>
              <a:rPr lang="es-ES" sz="700">
                <a:solidFill>
                  <a:schemeClr val="tx2"/>
                </a:solidFill>
              </a:rPr>
              <a:t>evaluación global del investigador;</a:t>
            </a:r>
            <a:r>
              <a:rPr lang="es-ES" sz="700" b="1">
                <a:solidFill>
                  <a:schemeClr val="tx2"/>
                </a:solidFill>
              </a:rPr>
              <a:t> PP-NRS</a:t>
            </a:r>
            <a:r>
              <a:rPr lang="es-ES" sz="700">
                <a:solidFill>
                  <a:schemeClr val="tx2"/>
                </a:solidFill>
              </a:rPr>
              <a:t>: Escala numérica del prurito máximo; </a:t>
            </a:r>
            <a:r>
              <a:rPr lang="es-ES" sz="700" b="1">
                <a:solidFill>
                  <a:schemeClr val="tx2"/>
                </a:solidFill>
              </a:rPr>
              <a:t>SCORAD: </a:t>
            </a:r>
            <a:r>
              <a:rPr lang="es-ES" sz="700" i="1" err="1">
                <a:solidFill>
                  <a:schemeClr val="tx2"/>
                </a:solidFill>
              </a:rPr>
              <a:t>SCORing</a:t>
            </a:r>
            <a:r>
              <a:rPr lang="es-ES" sz="700" i="1">
                <a:solidFill>
                  <a:schemeClr val="tx2"/>
                </a:solidFill>
              </a:rPr>
              <a:t> </a:t>
            </a:r>
            <a:r>
              <a:rPr lang="es-ES" sz="700" i="1" err="1">
                <a:solidFill>
                  <a:schemeClr val="tx2"/>
                </a:solidFill>
              </a:rPr>
              <a:t>Atopic</a:t>
            </a:r>
            <a:r>
              <a:rPr lang="es-ES" sz="700" i="1">
                <a:solidFill>
                  <a:schemeClr val="tx2"/>
                </a:solidFill>
              </a:rPr>
              <a:t> Dermatitis</a:t>
            </a:r>
          </a:p>
          <a:p>
            <a:r>
              <a:rPr lang="es-ES" sz="700" b="1">
                <a:solidFill>
                  <a:schemeClr val="tx2"/>
                </a:solidFill>
              </a:rPr>
              <a:t>1. </a:t>
            </a:r>
            <a:r>
              <a:rPr lang="es-ES" sz="700">
                <a:solidFill>
                  <a:schemeClr val="tx2"/>
                </a:solidFill>
              </a:rPr>
              <a:t> Armengol </a:t>
            </a:r>
            <a:r>
              <a:rPr lang="es-ES" sz="700" err="1">
                <a:solidFill>
                  <a:schemeClr val="tx2"/>
                </a:solidFill>
              </a:rPr>
              <a:t>Gairí</a:t>
            </a:r>
            <a:r>
              <a:rPr lang="es-ES" sz="700">
                <a:solidFill>
                  <a:schemeClr val="tx2"/>
                </a:solidFill>
              </a:rPr>
              <a:t> M, </a:t>
            </a:r>
            <a:r>
              <a:rPr lang="es-ES" sz="700" i="1">
                <a:solidFill>
                  <a:schemeClr val="tx2"/>
                </a:solidFill>
              </a:rPr>
              <a:t>et al. </a:t>
            </a:r>
            <a:r>
              <a:rPr lang="es-ES" sz="700">
                <a:solidFill>
                  <a:schemeClr val="tx2"/>
                </a:solidFill>
              </a:rPr>
              <a:t>Primeras experiencias en práctica clínica real de </a:t>
            </a:r>
            <a:r>
              <a:rPr lang="es-ES" sz="700" err="1">
                <a:solidFill>
                  <a:schemeClr val="tx2"/>
                </a:solidFill>
              </a:rPr>
              <a:t>lebrikizumab</a:t>
            </a:r>
            <a:r>
              <a:rPr lang="es-ES" sz="700">
                <a:solidFill>
                  <a:schemeClr val="tx2"/>
                </a:solidFill>
              </a:rPr>
              <a:t> en dermatitis atópica severa. 52º Congreso Nacional de Dermatología y Venereología (AEDV); 2025; Valencia, España; 7-10 mayo 2025.</a:t>
            </a:r>
          </a:p>
        </p:txBody>
      </p:sp>
    </p:spTree>
    <p:extLst>
      <p:ext uri="{BB962C8B-B14F-4D97-AF65-F5344CB8AC3E}">
        <p14:creationId xmlns:p14="http://schemas.microsoft.com/office/powerpoint/2010/main" val="21155896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7C14C-2E55-EB69-D396-ABFD01BB62A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0BDDABE-1C59-7DFA-564A-C112C66DB417}"/>
              </a:ext>
            </a:extLst>
          </p:cNvPr>
          <p:cNvSpPr>
            <a:spLocks noGrp="1"/>
          </p:cNvSpPr>
          <p:nvPr>
            <p:ph type="title"/>
          </p:nvPr>
        </p:nvSpPr>
        <p:spPr>
          <a:xfrm>
            <a:off x="541058" y="211015"/>
            <a:ext cx="10412077" cy="640214"/>
          </a:xfrm>
        </p:spPr>
        <p:txBody>
          <a:bodyPr/>
          <a:lstStyle/>
          <a:p>
            <a:r>
              <a:rPr lang="es-ES" sz="1800"/>
              <a:t>Primeras experiencias en practica clínica real de </a:t>
            </a:r>
            <a:r>
              <a:rPr lang="es-ES" sz="1800" err="1"/>
              <a:t>lebrikizumab</a:t>
            </a:r>
            <a:r>
              <a:rPr lang="es-ES" sz="1800"/>
              <a:t> en DA grave</a:t>
            </a:r>
            <a:r>
              <a:rPr lang="es-ES" sz="1800" baseline="30000"/>
              <a:t>1</a:t>
            </a:r>
          </a:p>
        </p:txBody>
      </p:sp>
      <p:sp>
        <p:nvSpPr>
          <p:cNvPr id="17" name="CuadroTexto 16">
            <a:extLst>
              <a:ext uri="{FF2B5EF4-FFF2-40B4-BE49-F238E27FC236}">
                <a16:creationId xmlns:a16="http://schemas.microsoft.com/office/drawing/2014/main" id="{88E213C2-E88D-E0A1-B5E6-C16A798D03BD}"/>
              </a:ext>
            </a:extLst>
          </p:cNvPr>
          <p:cNvSpPr txBox="1"/>
          <p:nvPr/>
        </p:nvSpPr>
        <p:spPr>
          <a:xfrm>
            <a:off x="1545439" y="6110045"/>
            <a:ext cx="9177716" cy="415498"/>
          </a:xfrm>
          <a:prstGeom prst="rect">
            <a:avLst/>
          </a:prstGeom>
          <a:noFill/>
        </p:spPr>
        <p:txBody>
          <a:bodyPr wrap="square" rtlCol="0">
            <a:spAutoFit/>
          </a:bodyPr>
          <a:lstStyle/>
          <a:p>
            <a:r>
              <a:rPr lang="es-ES" sz="700" b="1">
                <a:solidFill>
                  <a:srgbClr val="646464"/>
                </a:solidFill>
              </a:rPr>
              <a:t>BSA:</a:t>
            </a:r>
            <a:r>
              <a:rPr lang="es-ES" sz="700">
                <a:solidFill>
                  <a:srgbClr val="646464"/>
                </a:solidFill>
              </a:rPr>
              <a:t> área de superficie de cuerpo; </a:t>
            </a:r>
            <a:r>
              <a:rPr lang="es-ES" sz="700" b="1">
                <a:solidFill>
                  <a:srgbClr val="646464"/>
                </a:solidFill>
              </a:rPr>
              <a:t>DA: </a:t>
            </a:r>
            <a:r>
              <a:rPr lang="es-ES" sz="700">
                <a:solidFill>
                  <a:srgbClr val="646464"/>
                </a:solidFill>
              </a:rPr>
              <a:t>dermatitis atópica; </a:t>
            </a:r>
            <a:r>
              <a:rPr lang="es-ES" sz="700" b="1">
                <a:solidFill>
                  <a:srgbClr val="646464"/>
                </a:solidFill>
              </a:rPr>
              <a:t>EASI</a:t>
            </a:r>
            <a:r>
              <a:rPr lang="es-ES" sz="700">
                <a:solidFill>
                  <a:srgbClr val="646464"/>
                </a:solidFill>
              </a:rPr>
              <a:t>: índice de gravedad y área de eczema; </a:t>
            </a:r>
            <a:r>
              <a:rPr lang="es-ES" sz="700" b="1">
                <a:solidFill>
                  <a:srgbClr val="646464"/>
                </a:solidFill>
              </a:rPr>
              <a:t>IGA: </a:t>
            </a:r>
            <a:r>
              <a:rPr lang="es-ES" sz="700">
                <a:solidFill>
                  <a:srgbClr val="646464"/>
                </a:solidFill>
              </a:rPr>
              <a:t>evaluación global del investigador; </a:t>
            </a:r>
            <a:r>
              <a:rPr lang="es-ES" sz="700" b="1">
                <a:solidFill>
                  <a:srgbClr val="646464"/>
                </a:solidFill>
              </a:rPr>
              <a:t>PP-NRS</a:t>
            </a:r>
            <a:r>
              <a:rPr lang="es-ES" sz="700">
                <a:solidFill>
                  <a:srgbClr val="646464"/>
                </a:solidFill>
              </a:rPr>
              <a:t>: Escala numérica del prurito máximo;</a:t>
            </a:r>
            <a:r>
              <a:rPr lang="es-ES" sz="700" b="1">
                <a:solidFill>
                  <a:srgbClr val="646464"/>
                </a:solidFill>
              </a:rPr>
              <a:t> SCORAD</a:t>
            </a:r>
            <a:r>
              <a:rPr lang="es-ES" sz="700">
                <a:solidFill>
                  <a:srgbClr val="646464"/>
                </a:solidFill>
              </a:rPr>
              <a:t>: </a:t>
            </a:r>
            <a:r>
              <a:rPr lang="es-ES" sz="700" i="1" err="1">
                <a:solidFill>
                  <a:srgbClr val="646464"/>
                </a:solidFill>
              </a:rPr>
              <a:t>SCORing</a:t>
            </a:r>
            <a:r>
              <a:rPr lang="es-ES" sz="700" i="1">
                <a:solidFill>
                  <a:srgbClr val="646464"/>
                </a:solidFill>
              </a:rPr>
              <a:t> </a:t>
            </a:r>
            <a:r>
              <a:rPr lang="es-ES" sz="700" i="1" err="1">
                <a:solidFill>
                  <a:srgbClr val="646464"/>
                </a:solidFill>
              </a:rPr>
              <a:t>Atopic</a:t>
            </a:r>
            <a:r>
              <a:rPr lang="es-ES" sz="700" i="1">
                <a:solidFill>
                  <a:srgbClr val="646464"/>
                </a:solidFill>
              </a:rPr>
              <a:t> Dermatitis</a:t>
            </a:r>
          </a:p>
          <a:p>
            <a:r>
              <a:rPr lang="es-ES" sz="700" b="1">
                <a:solidFill>
                  <a:srgbClr val="646464"/>
                </a:solidFill>
              </a:rPr>
              <a:t>1. </a:t>
            </a:r>
            <a:r>
              <a:rPr lang="es-ES" sz="700">
                <a:solidFill>
                  <a:srgbClr val="646464"/>
                </a:solidFill>
              </a:rPr>
              <a:t> Armengol </a:t>
            </a:r>
            <a:r>
              <a:rPr lang="es-ES" sz="700" err="1">
                <a:solidFill>
                  <a:srgbClr val="646464"/>
                </a:solidFill>
              </a:rPr>
              <a:t>Gairí</a:t>
            </a:r>
            <a:r>
              <a:rPr lang="es-ES" sz="700">
                <a:solidFill>
                  <a:srgbClr val="646464"/>
                </a:solidFill>
              </a:rPr>
              <a:t> M, et al. Primeras experiencias en práctica clínica real de </a:t>
            </a:r>
            <a:r>
              <a:rPr lang="es-ES" sz="700" err="1">
                <a:solidFill>
                  <a:srgbClr val="646464"/>
                </a:solidFill>
              </a:rPr>
              <a:t>lebrikizumab</a:t>
            </a:r>
            <a:r>
              <a:rPr lang="es-ES" sz="700">
                <a:solidFill>
                  <a:srgbClr val="646464"/>
                </a:solidFill>
              </a:rPr>
              <a:t> en dermatitis atópica severa. 52º Congreso Nacional de Dermatología y Venereología (AEDV); 2025; Valencia, España; 7-10 mayo 2025.</a:t>
            </a:r>
          </a:p>
        </p:txBody>
      </p:sp>
      <p:sp>
        <p:nvSpPr>
          <p:cNvPr id="47" name="CuadroTexto 46">
            <a:extLst>
              <a:ext uri="{FF2B5EF4-FFF2-40B4-BE49-F238E27FC236}">
                <a16:creationId xmlns:a16="http://schemas.microsoft.com/office/drawing/2014/main" id="{46715857-4F88-B15B-CBC8-6879DA7448FC}"/>
              </a:ext>
            </a:extLst>
          </p:cNvPr>
          <p:cNvSpPr txBox="1"/>
          <p:nvPr/>
        </p:nvSpPr>
        <p:spPr>
          <a:xfrm>
            <a:off x="543524" y="1374625"/>
            <a:ext cx="10930786" cy="338554"/>
          </a:xfrm>
          <a:prstGeom prst="rect">
            <a:avLst/>
          </a:prstGeom>
          <a:solidFill>
            <a:srgbClr val="7A45B8"/>
          </a:solidFill>
          <a:ln>
            <a:noFill/>
          </a:ln>
        </p:spPr>
        <p:txBody>
          <a:bodyPr wrap="square" lIns="91440" tIns="45720" rIns="91440" bIns="45720" anchor="t">
            <a:spAutoFit/>
          </a:bodyPr>
          <a:lstStyle/>
          <a:p>
            <a:pPr algn="ctr"/>
            <a:r>
              <a:rPr lang="pt-BR" sz="1600">
                <a:solidFill>
                  <a:schemeClr val="bg1"/>
                </a:solidFill>
              </a:rPr>
              <a:t>Resultados</a:t>
            </a:r>
            <a:endParaRPr lang="es-ES" sz="1600">
              <a:solidFill>
                <a:schemeClr val="bg1"/>
              </a:solidFill>
              <a:cs typeface="Arial" panose="020B0604020202020204"/>
            </a:endParaRPr>
          </a:p>
        </p:txBody>
      </p:sp>
      <p:graphicFrame>
        <p:nvGraphicFramePr>
          <p:cNvPr id="53" name="Tabla 52">
            <a:extLst>
              <a:ext uri="{FF2B5EF4-FFF2-40B4-BE49-F238E27FC236}">
                <a16:creationId xmlns:a16="http://schemas.microsoft.com/office/drawing/2014/main" id="{61943157-69D5-49C9-2EF8-CFDAA07ACEB5}"/>
              </a:ext>
            </a:extLst>
          </p:cNvPr>
          <p:cNvGraphicFramePr>
            <a:graphicFrameLocks noGrp="1"/>
          </p:cNvGraphicFramePr>
          <p:nvPr>
            <p:extLst>
              <p:ext uri="{D42A27DB-BD31-4B8C-83A1-F6EECF244321}">
                <p14:modId xmlns:p14="http://schemas.microsoft.com/office/powerpoint/2010/main" val="3560179522"/>
              </p:ext>
            </p:extLst>
          </p:nvPr>
        </p:nvGraphicFramePr>
        <p:xfrm>
          <a:off x="1549940" y="2004475"/>
          <a:ext cx="2208198" cy="2225272"/>
        </p:xfrm>
        <a:graphic>
          <a:graphicData uri="http://schemas.openxmlformats.org/drawingml/2006/table">
            <a:tbl>
              <a:tblPr firstRow="1" bandRow="1">
                <a:tableStyleId>{5C22544A-7EE6-4342-B048-85BDC9FD1C3A}</a:tableStyleId>
              </a:tblPr>
              <a:tblGrid>
                <a:gridCol w="854432">
                  <a:extLst>
                    <a:ext uri="{9D8B030D-6E8A-4147-A177-3AD203B41FA5}">
                      <a16:colId xmlns:a16="http://schemas.microsoft.com/office/drawing/2014/main" val="3616006650"/>
                    </a:ext>
                  </a:extLst>
                </a:gridCol>
                <a:gridCol w="750447">
                  <a:extLst>
                    <a:ext uri="{9D8B030D-6E8A-4147-A177-3AD203B41FA5}">
                      <a16:colId xmlns:a16="http://schemas.microsoft.com/office/drawing/2014/main" val="615263161"/>
                    </a:ext>
                  </a:extLst>
                </a:gridCol>
                <a:gridCol w="603319">
                  <a:extLst>
                    <a:ext uri="{9D8B030D-6E8A-4147-A177-3AD203B41FA5}">
                      <a16:colId xmlns:a16="http://schemas.microsoft.com/office/drawing/2014/main" val="2028991704"/>
                    </a:ext>
                  </a:extLst>
                </a:gridCol>
              </a:tblGrid>
              <a:tr h="317896">
                <a:tc>
                  <a:txBody>
                    <a:bodyPr/>
                    <a:lstStyle/>
                    <a:p>
                      <a:endParaRPr lang="es-ES" sz="1200"/>
                    </a:p>
                  </a:txBody>
                  <a:tcPr anchor="ctr">
                    <a:lnL w="12700" cmpd="sng">
                      <a:noFill/>
                    </a:lnL>
                    <a:lnR w="12700" cmpd="sng">
                      <a:noFill/>
                    </a:lnR>
                    <a:lnT w="12700" cmpd="sng">
                      <a:noFill/>
                    </a:lnT>
                    <a:lnB w="12700" cap="flat" cmpd="sng" algn="ctr">
                      <a:noFill/>
                      <a:prstDash val="solid"/>
                      <a:round/>
                      <a:headEnd type="none" w="med" len="med"/>
                      <a:tailEnd type="none" w="med" len="med"/>
                    </a:lnB>
                    <a:noFill/>
                  </a:tcPr>
                </a:tc>
                <a:tc gridSpan="2">
                  <a:txBody>
                    <a:bodyPr/>
                    <a:lstStyle/>
                    <a:p>
                      <a:pPr algn="ctr"/>
                      <a:r>
                        <a:rPr lang="es-ES" sz="1200">
                          <a:solidFill>
                            <a:schemeClr val="bg1"/>
                          </a:solidFill>
                        </a:rPr>
                        <a:t>Caso 1</a:t>
                      </a:r>
                    </a:p>
                  </a:txBody>
                  <a:tcPr anchor="ctr">
                    <a:lnL w="12700" cmpd="sng">
                      <a:noFill/>
                    </a:lnL>
                    <a:lnR w="12700" cmpd="sng">
                      <a:noFill/>
                    </a:lnR>
                    <a:lnT w="12700" cmpd="sng">
                      <a:noFill/>
                    </a:lnT>
                    <a:lnB w="12700" cap="flat" cmpd="sng" algn="ctr">
                      <a:noFill/>
                      <a:prstDash val="solid"/>
                      <a:round/>
                      <a:headEnd type="none" w="med" len="med"/>
                      <a:tailEnd type="none" w="med" len="med"/>
                    </a:lnB>
                    <a:solidFill>
                      <a:schemeClr val="accent1">
                        <a:lumMod val="75000"/>
                      </a:schemeClr>
                    </a:solidFill>
                  </a:tcPr>
                </a:tc>
                <a:tc hMerge="1">
                  <a:txBody>
                    <a:bodyPr/>
                    <a:lstStyle/>
                    <a:p>
                      <a:endParaRPr lang="es-ES" sz="1400"/>
                    </a:p>
                  </a:txBody>
                  <a:tcPr>
                    <a:lnB w="12700" cap="flat" cmpd="sng" algn="ctr">
                      <a:noFill/>
                      <a:prstDash val="solid"/>
                      <a:round/>
                      <a:headEnd type="none" w="med" len="med"/>
                      <a:tailEnd type="none" w="med" len="med"/>
                    </a:lnB>
                    <a:solidFill>
                      <a:schemeClr val="accent1"/>
                    </a:solidFill>
                  </a:tcPr>
                </a:tc>
                <a:extLst>
                  <a:ext uri="{0D108BD9-81ED-4DB2-BD59-A6C34878D82A}">
                    <a16:rowId xmlns:a16="http://schemas.microsoft.com/office/drawing/2014/main" val="3866813768"/>
                  </a:ext>
                </a:extLst>
              </a:tr>
              <a:tr h="317896">
                <a:tc>
                  <a:txBody>
                    <a:bodyPr/>
                    <a:lstStyle/>
                    <a:p>
                      <a:endParaRPr lang="es-ES" sz="1200"/>
                    </a:p>
                  </a:txBody>
                  <a:tcPr anchor="ctr">
                    <a:lnL w="12700" cmpd="sng">
                      <a:noFill/>
                    </a:lnL>
                    <a:lnR w="12700" cmpd="sng">
                      <a:noFill/>
                    </a:lnR>
                    <a:lnT w="12700" cap="flat" cmpd="sng" algn="ctr">
                      <a:noFill/>
                      <a:prstDash val="solid"/>
                      <a:round/>
                      <a:headEnd type="none" w="med" len="med"/>
                      <a:tailEnd type="none" w="med" len="med"/>
                    </a:lnT>
                    <a:noFill/>
                  </a:tcPr>
                </a:tc>
                <a:tc>
                  <a:txBody>
                    <a:bodyPr/>
                    <a:lstStyle/>
                    <a:p>
                      <a:pPr algn="ctr"/>
                      <a:r>
                        <a:rPr lang="es-ES" sz="1200">
                          <a:solidFill>
                            <a:schemeClr val="bg1"/>
                          </a:solidFill>
                        </a:rPr>
                        <a:t>Basal</a:t>
                      </a:r>
                    </a:p>
                  </a:txBody>
                  <a:tcPr anchor="ctr">
                    <a:lnL w="12700" cmpd="sng">
                      <a:noFill/>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gn="ctr"/>
                      <a:r>
                        <a:rPr lang="es-ES" sz="1200">
                          <a:solidFill>
                            <a:schemeClr val="bg1"/>
                          </a:solidFill>
                        </a:rPr>
                        <a:t>7 </a:t>
                      </a:r>
                      <a:r>
                        <a:rPr lang="es-ES" sz="1200" err="1">
                          <a:solidFill>
                            <a:schemeClr val="bg1"/>
                          </a:solidFill>
                        </a:rPr>
                        <a:t>sem</a:t>
                      </a:r>
                      <a:endParaRPr lang="es-ES" sz="1200">
                        <a:solidFill>
                          <a:schemeClr val="bg1"/>
                        </a:solidFill>
                      </a:endParaRPr>
                    </a:p>
                  </a:txBody>
                  <a:tcPr anchor="ctr">
                    <a:lnL w="12700" cap="flat" cmpd="sng" algn="ctr">
                      <a:solidFill>
                        <a:schemeClr val="accent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2757200170"/>
                  </a:ext>
                </a:extLst>
              </a:tr>
              <a:tr h="317896">
                <a:tc>
                  <a:txBody>
                    <a:bodyPr/>
                    <a:lstStyle/>
                    <a:p>
                      <a:r>
                        <a:rPr lang="es-ES" sz="1200">
                          <a:solidFill>
                            <a:schemeClr val="accent1"/>
                          </a:solidFill>
                        </a:rPr>
                        <a:t>EASI</a:t>
                      </a:r>
                    </a:p>
                  </a:txBody>
                  <a:tcPr anchor="ctr">
                    <a:lnL w="12700" cmpd="sng">
                      <a:noFill/>
                    </a:lnL>
                    <a:lnR w="12700" cmpd="sng">
                      <a:noFill/>
                    </a:lnR>
                    <a:solidFill>
                      <a:schemeClr val="accent1">
                        <a:lumMod val="20000"/>
                        <a:lumOff val="80000"/>
                      </a:schemeClr>
                    </a:solidFill>
                  </a:tcPr>
                </a:tc>
                <a:tc>
                  <a:txBody>
                    <a:bodyPr/>
                    <a:lstStyle/>
                    <a:p>
                      <a:pPr algn="ctr"/>
                      <a:r>
                        <a:rPr lang="es-ES" sz="1200">
                          <a:solidFill>
                            <a:schemeClr val="accent1"/>
                          </a:solidFill>
                        </a:rPr>
                        <a:t>45</a:t>
                      </a:r>
                    </a:p>
                  </a:txBody>
                  <a:tcPr anchor="ctr">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s-ES" sz="1200">
                          <a:solidFill>
                            <a:schemeClr val="accent1"/>
                          </a:solidFill>
                        </a:rPr>
                        <a:t>11</a:t>
                      </a:r>
                    </a:p>
                  </a:txBody>
                  <a:tcPr anchor="ctr">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870345510"/>
                  </a:ext>
                </a:extLst>
              </a:tr>
              <a:tr h="317896">
                <a:tc>
                  <a:txBody>
                    <a:bodyPr/>
                    <a:lstStyle/>
                    <a:p>
                      <a:r>
                        <a:rPr lang="es-ES" sz="1200">
                          <a:solidFill>
                            <a:schemeClr val="accent1"/>
                          </a:solidFill>
                        </a:rPr>
                        <a:t>BSA (%)</a:t>
                      </a:r>
                    </a:p>
                  </a:txBody>
                  <a:tcPr anchor="ctr">
                    <a:lnL w="12700" cmpd="sng">
                      <a:noFill/>
                    </a:lnL>
                    <a:lnR w="12700" cmpd="sng">
                      <a:noFill/>
                    </a:lnR>
                    <a:solidFill>
                      <a:schemeClr val="accent1">
                        <a:lumMod val="20000"/>
                        <a:lumOff val="80000"/>
                      </a:schemeClr>
                    </a:solidFill>
                  </a:tcPr>
                </a:tc>
                <a:tc>
                  <a:txBody>
                    <a:bodyPr/>
                    <a:lstStyle/>
                    <a:p>
                      <a:pPr algn="ctr"/>
                      <a:r>
                        <a:rPr lang="es-ES" sz="1200">
                          <a:solidFill>
                            <a:schemeClr val="accent1"/>
                          </a:solidFill>
                        </a:rPr>
                        <a:t>36</a:t>
                      </a:r>
                    </a:p>
                  </a:txBody>
                  <a:tcPr anchor="ctr">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s-ES" sz="1200">
                          <a:solidFill>
                            <a:schemeClr val="accent1"/>
                          </a:solidFill>
                        </a:rPr>
                        <a:t>25</a:t>
                      </a:r>
                    </a:p>
                  </a:txBody>
                  <a:tcPr anchor="ctr">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6639150"/>
                  </a:ext>
                </a:extLst>
              </a:tr>
              <a:tr h="317896">
                <a:tc>
                  <a:txBody>
                    <a:bodyPr/>
                    <a:lstStyle/>
                    <a:p>
                      <a:r>
                        <a:rPr lang="es-ES" sz="1200">
                          <a:solidFill>
                            <a:schemeClr val="accent1"/>
                          </a:solidFill>
                        </a:rPr>
                        <a:t>IGA</a:t>
                      </a:r>
                    </a:p>
                  </a:txBody>
                  <a:tcPr anchor="ctr">
                    <a:lnL w="12700" cmpd="sng">
                      <a:noFill/>
                    </a:lnL>
                    <a:lnR w="12700" cmpd="sng">
                      <a:noFill/>
                    </a:lnR>
                    <a:solidFill>
                      <a:schemeClr val="accent1">
                        <a:lumMod val="20000"/>
                        <a:lumOff val="80000"/>
                      </a:schemeClr>
                    </a:solidFill>
                  </a:tcPr>
                </a:tc>
                <a:tc>
                  <a:txBody>
                    <a:bodyPr/>
                    <a:lstStyle/>
                    <a:p>
                      <a:pPr algn="ctr"/>
                      <a:r>
                        <a:rPr lang="es-ES" sz="1200">
                          <a:solidFill>
                            <a:schemeClr val="accent1"/>
                          </a:solidFill>
                        </a:rPr>
                        <a:t>4</a:t>
                      </a:r>
                    </a:p>
                  </a:txBody>
                  <a:tcPr anchor="ctr">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s-ES" sz="1200">
                          <a:solidFill>
                            <a:schemeClr val="accent1"/>
                          </a:solidFill>
                        </a:rPr>
                        <a:t>2</a:t>
                      </a:r>
                    </a:p>
                  </a:txBody>
                  <a:tcPr anchor="ctr">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95890772"/>
                  </a:ext>
                </a:extLst>
              </a:tr>
              <a:tr h="317896">
                <a:tc>
                  <a:txBody>
                    <a:bodyPr/>
                    <a:lstStyle/>
                    <a:p>
                      <a:r>
                        <a:rPr lang="es-ES" sz="1200">
                          <a:solidFill>
                            <a:schemeClr val="accent1"/>
                          </a:solidFill>
                        </a:rPr>
                        <a:t>PP-NRS</a:t>
                      </a:r>
                    </a:p>
                  </a:txBody>
                  <a:tcPr anchor="ctr">
                    <a:lnL w="12700" cmpd="sng">
                      <a:noFill/>
                    </a:lnL>
                    <a:lnR w="12700" cmpd="sng">
                      <a:noFill/>
                    </a:lnR>
                    <a:solidFill>
                      <a:schemeClr val="accent1">
                        <a:lumMod val="20000"/>
                        <a:lumOff val="80000"/>
                      </a:schemeClr>
                    </a:solidFill>
                  </a:tcPr>
                </a:tc>
                <a:tc>
                  <a:txBody>
                    <a:bodyPr/>
                    <a:lstStyle/>
                    <a:p>
                      <a:pPr algn="ctr"/>
                      <a:r>
                        <a:rPr lang="es-ES" sz="1200">
                          <a:solidFill>
                            <a:schemeClr val="accent1"/>
                          </a:solidFill>
                        </a:rPr>
                        <a:t>9</a:t>
                      </a:r>
                    </a:p>
                  </a:txBody>
                  <a:tcPr anchor="ctr">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s-ES" sz="1200">
                          <a:solidFill>
                            <a:schemeClr val="accent1"/>
                          </a:solidFill>
                        </a:rPr>
                        <a:t>4</a:t>
                      </a:r>
                    </a:p>
                  </a:txBody>
                  <a:tcPr anchor="ctr">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17388357"/>
                  </a:ext>
                </a:extLst>
              </a:tr>
              <a:tr h="317896">
                <a:tc>
                  <a:txBody>
                    <a:bodyPr/>
                    <a:lstStyle/>
                    <a:p>
                      <a:r>
                        <a:rPr lang="es-ES" sz="1200">
                          <a:solidFill>
                            <a:schemeClr val="accent1"/>
                          </a:solidFill>
                        </a:rPr>
                        <a:t>SCORAD</a:t>
                      </a:r>
                    </a:p>
                  </a:txBody>
                  <a:tcPr anchor="ctr">
                    <a:lnL w="12700" cmpd="sng">
                      <a:noFill/>
                    </a:lnL>
                    <a:lnR w="12700" cmpd="sng">
                      <a:noFill/>
                    </a:lnR>
                    <a:lnB w="12700" cmpd="sng">
                      <a:noFill/>
                    </a:lnB>
                    <a:solidFill>
                      <a:schemeClr val="accent1">
                        <a:lumMod val="20000"/>
                        <a:lumOff val="80000"/>
                      </a:schemeClr>
                    </a:solidFill>
                  </a:tcPr>
                </a:tc>
                <a:tc>
                  <a:txBody>
                    <a:bodyPr/>
                    <a:lstStyle/>
                    <a:p>
                      <a:pPr algn="ctr"/>
                      <a:r>
                        <a:rPr lang="es-ES" sz="1200">
                          <a:solidFill>
                            <a:schemeClr val="accent1"/>
                          </a:solidFill>
                        </a:rPr>
                        <a:t>67,5</a:t>
                      </a:r>
                    </a:p>
                  </a:txBody>
                  <a:tcPr anchor="ctr">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mpd="sng">
                      <a:noFill/>
                    </a:lnB>
                    <a:solidFill>
                      <a:schemeClr val="bg1"/>
                    </a:solidFill>
                  </a:tcPr>
                </a:tc>
                <a:tc>
                  <a:txBody>
                    <a:bodyPr/>
                    <a:lstStyle/>
                    <a:p>
                      <a:pPr algn="ctr"/>
                      <a:r>
                        <a:rPr lang="es-ES" sz="1200">
                          <a:solidFill>
                            <a:schemeClr val="accent1"/>
                          </a:solidFill>
                        </a:rPr>
                        <a:t>43,9</a:t>
                      </a:r>
                    </a:p>
                  </a:txBody>
                  <a:tcPr anchor="ctr">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mpd="sng">
                      <a:noFill/>
                    </a:lnB>
                    <a:solidFill>
                      <a:schemeClr val="bg1"/>
                    </a:solidFill>
                  </a:tcPr>
                </a:tc>
                <a:extLst>
                  <a:ext uri="{0D108BD9-81ED-4DB2-BD59-A6C34878D82A}">
                    <a16:rowId xmlns:a16="http://schemas.microsoft.com/office/drawing/2014/main" val="2432492795"/>
                  </a:ext>
                </a:extLst>
              </a:tr>
            </a:tbl>
          </a:graphicData>
        </a:graphic>
      </p:graphicFrame>
      <p:graphicFrame>
        <p:nvGraphicFramePr>
          <p:cNvPr id="7" name="Tabla 21">
            <a:extLst>
              <a:ext uri="{FF2B5EF4-FFF2-40B4-BE49-F238E27FC236}">
                <a16:creationId xmlns:a16="http://schemas.microsoft.com/office/drawing/2014/main" id="{D33AE20C-D9C4-53DA-D482-A5010F071355}"/>
              </a:ext>
            </a:extLst>
          </p:cNvPr>
          <p:cNvGraphicFramePr>
            <a:graphicFrameLocks noGrp="1"/>
          </p:cNvGraphicFramePr>
          <p:nvPr>
            <p:extLst>
              <p:ext uri="{D42A27DB-BD31-4B8C-83A1-F6EECF244321}">
                <p14:modId xmlns:p14="http://schemas.microsoft.com/office/powerpoint/2010/main" val="745695085"/>
              </p:ext>
            </p:extLst>
          </p:nvPr>
        </p:nvGraphicFramePr>
        <p:xfrm>
          <a:off x="6840807" y="2004474"/>
          <a:ext cx="2208198" cy="2225272"/>
        </p:xfrm>
        <a:graphic>
          <a:graphicData uri="http://schemas.openxmlformats.org/drawingml/2006/table">
            <a:tbl>
              <a:tblPr firstRow="1" bandRow="1">
                <a:tableStyleId>{5C22544A-7EE6-4342-B048-85BDC9FD1C3A}</a:tableStyleId>
              </a:tblPr>
              <a:tblGrid>
                <a:gridCol w="854432">
                  <a:extLst>
                    <a:ext uri="{9D8B030D-6E8A-4147-A177-3AD203B41FA5}">
                      <a16:colId xmlns:a16="http://schemas.microsoft.com/office/drawing/2014/main" val="3616006650"/>
                    </a:ext>
                  </a:extLst>
                </a:gridCol>
                <a:gridCol w="750447">
                  <a:extLst>
                    <a:ext uri="{9D8B030D-6E8A-4147-A177-3AD203B41FA5}">
                      <a16:colId xmlns:a16="http://schemas.microsoft.com/office/drawing/2014/main" val="615263161"/>
                    </a:ext>
                  </a:extLst>
                </a:gridCol>
                <a:gridCol w="603319">
                  <a:extLst>
                    <a:ext uri="{9D8B030D-6E8A-4147-A177-3AD203B41FA5}">
                      <a16:colId xmlns:a16="http://schemas.microsoft.com/office/drawing/2014/main" val="2028991704"/>
                    </a:ext>
                  </a:extLst>
                </a:gridCol>
              </a:tblGrid>
              <a:tr h="317896">
                <a:tc>
                  <a:txBody>
                    <a:bodyPr/>
                    <a:lstStyle/>
                    <a:p>
                      <a:endParaRPr lang="es-ES" sz="1200"/>
                    </a:p>
                  </a:txBody>
                  <a:tcPr anchor="ctr">
                    <a:lnL w="12700" cmpd="sng">
                      <a:noFill/>
                    </a:lnL>
                    <a:lnR w="12700" cmpd="sng">
                      <a:noFill/>
                    </a:lnR>
                    <a:lnT w="12700" cmpd="sng">
                      <a:noFill/>
                    </a:lnT>
                    <a:lnB w="12700" cap="flat" cmpd="sng" algn="ctr">
                      <a:noFill/>
                      <a:prstDash val="solid"/>
                      <a:round/>
                      <a:headEnd type="none" w="med" len="med"/>
                      <a:tailEnd type="none" w="med" len="med"/>
                    </a:lnB>
                    <a:noFill/>
                  </a:tcPr>
                </a:tc>
                <a:tc gridSpan="2">
                  <a:txBody>
                    <a:bodyPr/>
                    <a:lstStyle/>
                    <a:p>
                      <a:pPr algn="ctr"/>
                      <a:r>
                        <a:rPr lang="es-ES" sz="1200">
                          <a:solidFill>
                            <a:schemeClr val="bg1"/>
                          </a:solidFill>
                        </a:rPr>
                        <a:t>Caso 2</a:t>
                      </a:r>
                    </a:p>
                  </a:txBody>
                  <a:tcPr anchor="ctr">
                    <a:lnL w="12700" cmpd="sng">
                      <a:noFill/>
                    </a:lnL>
                    <a:lnR w="12700" cmpd="sng">
                      <a:noFill/>
                    </a:lnR>
                    <a:lnT w="12700" cmpd="sng">
                      <a:noFill/>
                    </a:lnT>
                    <a:lnB w="12700" cap="flat" cmpd="sng" algn="ctr">
                      <a:noFill/>
                      <a:prstDash val="solid"/>
                      <a:round/>
                      <a:headEnd type="none" w="med" len="med"/>
                      <a:tailEnd type="none" w="med" len="med"/>
                    </a:lnB>
                    <a:solidFill>
                      <a:schemeClr val="accent1">
                        <a:lumMod val="75000"/>
                      </a:schemeClr>
                    </a:solidFill>
                  </a:tcPr>
                </a:tc>
                <a:tc hMerge="1">
                  <a:txBody>
                    <a:bodyPr/>
                    <a:lstStyle/>
                    <a:p>
                      <a:endParaRPr lang="es-ES" sz="1400"/>
                    </a:p>
                  </a:txBody>
                  <a:tcPr>
                    <a:lnB w="12700" cap="flat" cmpd="sng" algn="ctr">
                      <a:noFill/>
                      <a:prstDash val="solid"/>
                      <a:round/>
                      <a:headEnd type="none" w="med" len="med"/>
                      <a:tailEnd type="none" w="med" len="med"/>
                    </a:lnB>
                    <a:solidFill>
                      <a:schemeClr val="accent1"/>
                    </a:solidFill>
                  </a:tcPr>
                </a:tc>
                <a:extLst>
                  <a:ext uri="{0D108BD9-81ED-4DB2-BD59-A6C34878D82A}">
                    <a16:rowId xmlns:a16="http://schemas.microsoft.com/office/drawing/2014/main" val="3866813768"/>
                  </a:ext>
                </a:extLst>
              </a:tr>
              <a:tr h="317896">
                <a:tc>
                  <a:txBody>
                    <a:bodyPr/>
                    <a:lstStyle/>
                    <a:p>
                      <a:endParaRPr lang="es-ES" sz="1200"/>
                    </a:p>
                  </a:txBody>
                  <a:tcPr anchor="ctr">
                    <a:lnL w="12700" cmpd="sng">
                      <a:noFill/>
                    </a:lnL>
                    <a:lnR w="12700" cmpd="sng">
                      <a:noFill/>
                    </a:lnR>
                    <a:lnT w="12700" cap="flat" cmpd="sng" algn="ctr">
                      <a:noFill/>
                      <a:prstDash val="solid"/>
                      <a:round/>
                      <a:headEnd type="none" w="med" len="med"/>
                      <a:tailEnd type="none" w="med" len="med"/>
                    </a:lnT>
                    <a:noFill/>
                  </a:tcPr>
                </a:tc>
                <a:tc>
                  <a:txBody>
                    <a:bodyPr/>
                    <a:lstStyle/>
                    <a:p>
                      <a:pPr algn="ctr"/>
                      <a:r>
                        <a:rPr lang="es-ES" sz="1200">
                          <a:solidFill>
                            <a:schemeClr val="bg1"/>
                          </a:solidFill>
                        </a:rPr>
                        <a:t>Basal</a:t>
                      </a:r>
                    </a:p>
                  </a:txBody>
                  <a:tcPr anchor="ctr">
                    <a:lnL w="12700" cmpd="sng">
                      <a:noFill/>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gn="ctr"/>
                      <a:r>
                        <a:rPr lang="es-ES" sz="1200">
                          <a:solidFill>
                            <a:schemeClr val="bg1"/>
                          </a:solidFill>
                        </a:rPr>
                        <a:t>8 </a:t>
                      </a:r>
                      <a:r>
                        <a:rPr lang="es-ES" sz="1200" err="1">
                          <a:solidFill>
                            <a:schemeClr val="bg1"/>
                          </a:solidFill>
                        </a:rPr>
                        <a:t>sem</a:t>
                      </a:r>
                      <a:endParaRPr lang="es-ES" sz="1200">
                        <a:solidFill>
                          <a:schemeClr val="bg1"/>
                        </a:solidFill>
                      </a:endParaRPr>
                    </a:p>
                  </a:txBody>
                  <a:tcPr anchor="ctr">
                    <a:lnL w="12700" cap="flat" cmpd="sng" algn="ctr">
                      <a:solidFill>
                        <a:schemeClr val="accent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2757200170"/>
                  </a:ext>
                </a:extLst>
              </a:tr>
              <a:tr h="317896">
                <a:tc>
                  <a:txBody>
                    <a:bodyPr/>
                    <a:lstStyle/>
                    <a:p>
                      <a:r>
                        <a:rPr lang="es-ES" sz="1200">
                          <a:solidFill>
                            <a:schemeClr val="accent1"/>
                          </a:solidFill>
                        </a:rPr>
                        <a:t>EASI</a:t>
                      </a:r>
                    </a:p>
                  </a:txBody>
                  <a:tcPr anchor="ctr">
                    <a:lnL w="12700" cmpd="sng">
                      <a:noFill/>
                    </a:lnL>
                    <a:lnR w="12700" cmpd="sng">
                      <a:noFill/>
                    </a:lnR>
                    <a:solidFill>
                      <a:schemeClr val="accent1">
                        <a:lumMod val="20000"/>
                        <a:lumOff val="80000"/>
                      </a:schemeClr>
                    </a:solidFill>
                  </a:tcPr>
                </a:tc>
                <a:tc>
                  <a:txBody>
                    <a:bodyPr/>
                    <a:lstStyle/>
                    <a:p>
                      <a:pPr algn="ctr"/>
                      <a:r>
                        <a:rPr lang="es-ES" sz="1200">
                          <a:solidFill>
                            <a:schemeClr val="accent1"/>
                          </a:solidFill>
                        </a:rPr>
                        <a:t>22</a:t>
                      </a:r>
                    </a:p>
                  </a:txBody>
                  <a:tcPr anchor="ctr">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s-ES" sz="1200">
                          <a:solidFill>
                            <a:schemeClr val="accent1"/>
                          </a:solidFill>
                        </a:rPr>
                        <a:t>5</a:t>
                      </a:r>
                    </a:p>
                  </a:txBody>
                  <a:tcPr anchor="ctr">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870345510"/>
                  </a:ext>
                </a:extLst>
              </a:tr>
              <a:tr h="317896">
                <a:tc>
                  <a:txBody>
                    <a:bodyPr/>
                    <a:lstStyle/>
                    <a:p>
                      <a:r>
                        <a:rPr lang="es-ES" sz="1200">
                          <a:solidFill>
                            <a:schemeClr val="accent1"/>
                          </a:solidFill>
                        </a:rPr>
                        <a:t>BSA (%)</a:t>
                      </a:r>
                    </a:p>
                  </a:txBody>
                  <a:tcPr anchor="ctr">
                    <a:lnL w="12700" cmpd="sng">
                      <a:noFill/>
                    </a:lnL>
                    <a:lnR w="12700" cmpd="sng">
                      <a:noFill/>
                    </a:lnR>
                    <a:solidFill>
                      <a:schemeClr val="accent1">
                        <a:lumMod val="20000"/>
                        <a:lumOff val="80000"/>
                      </a:schemeClr>
                    </a:solidFill>
                  </a:tcPr>
                </a:tc>
                <a:tc>
                  <a:txBody>
                    <a:bodyPr/>
                    <a:lstStyle/>
                    <a:p>
                      <a:pPr algn="ctr"/>
                      <a:r>
                        <a:rPr lang="es-ES" sz="1200">
                          <a:solidFill>
                            <a:schemeClr val="accent1"/>
                          </a:solidFill>
                        </a:rPr>
                        <a:t>20</a:t>
                      </a:r>
                    </a:p>
                  </a:txBody>
                  <a:tcPr anchor="ctr">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s-ES" sz="1200">
                          <a:solidFill>
                            <a:schemeClr val="accent1"/>
                          </a:solidFill>
                        </a:rPr>
                        <a:t>12</a:t>
                      </a:r>
                    </a:p>
                  </a:txBody>
                  <a:tcPr anchor="ctr">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6639150"/>
                  </a:ext>
                </a:extLst>
              </a:tr>
              <a:tr h="317896">
                <a:tc>
                  <a:txBody>
                    <a:bodyPr/>
                    <a:lstStyle/>
                    <a:p>
                      <a:r>
                        <a:rPr lang="es-ES" sz="1200">
                          <a:solidFill>
                            <a:schemeClr val="accent1"/>
                          </a:solidFill>
                        </a:rPr>
                        <a:t>IGA</a:t>
                      </a:r>
                    </a:p>
                  </a:txBody>
                  <a:tcPr anchor="ctr">
                    <a:lnL w="12700" cmpd="sng">
                      <a:noFill/>
                    </a:lnL>
                    <a:lnR w="12700" cmpd="sng">
                      <a:noFill/>
                    </a:lnR>
                    <a:solidFill>
                      <a:schemeClr val="accent1">
                        <a:lumMod val="20000"/>
                        <a:lumOff val="80000"/>
                      </a:schemeClr>
                    </a:solidFill>
                  </a:tcPr>
                </a:tc>
                <a:tc>
                  <a:txBody>
                    <a:bodyPr/>
                    <a:lstStyle/>
                    <a:p>
                      <a:pPr algn="ctr"/>
                      <a:r>
                        <a:rPr lang="es-ES" sz="1200">
                          <a:solidFill>
                            <a:schemeClr val="accent1"/>
                          </a:solidFill>
                        </a:rPr>
                        <a:t>3</a:t>
                      </a:r>
                    </a:p>
                  </a:txBody>
                  <a:tcPr anchor="ctr">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s-ES" sz="1200">
                          <a:solidFill>
                            <a:schemeClr val="accent1"/>
                          </a:solidFill>
                        </a:rPr>
                        <a:t>1</a:t>
                      </a:r>
                    </a:p>
                  </a:txBody>
                  <a:tcPr anchor="ctr">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95890772"/>
                  </a:ext>
                </a:extLst>
              </a:tr>
              <a:tr h="317896">
                <a:tc>
                  <a:txBody>
                    <a:bodyPr/>
                    <a:lstStyle/>
                    <a:p>
                      <a:r>
                        <a:rPr lang="es-ES" sz="1200">
                          <a:solidFill>
                            <a:schemeClr val="accent1"/>
                          </a:solidFill>
                        </a:rPr>
                        <a:t>PP-NRS</a:t>
                      </a:r>
                    </a:p>
                  </a:txBody>
                  <a:tcPr anchor="ctr">
                    <a:lnL w="12700" cmpd="sng">
                      <a:noFill/>
                    </a:lnL>
                    <a:lnR w="12700" cmpd="sng">
                      <a:noFill/>
                    </a:lnR>
                    <a:solidFill>
                      <a:schemeClr val="accent1">
                        <a:lumMod val="20000"/>
                        <a:lumOff val="80000"/>
                      </a:schemeClr>
                    </a:solidFill>
                  </a:tcPr>
                </a:tc>
                <a:tc>
                  <a:txBody>
                    <a:bodyPr/>
                    <a:lstStyle/>
                    <a:p>
                      <a:pPr algn="ctr"/>
                      <a:r>
                        <a:rPr lang="es-ES" sz="1200">
                          <a:solidFill>
                            <a:schemeClr val="accent1"/>
                          </a:solidFill>
                        </a:rPr>
                        <a:t>8</a:t>
                      </a:r>
                    </a:p>
                  </a:txBody>
                  <a:tcPr anchor="ctr">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r>
                        <a:rPr lang="es-ES" sz="1200">
                          <a:solidFill>
                            <a:schemeClr val="accent1"/>
                          </a:solidFill>
                        </a:rPr>
                        <a:t>4</a:t>
                      </a:r>
                    </a:p>
                  </a:txBody>
                  <a:tcPr anchor="ctr">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17388357"/>
                  </a:ext>
                </a:extLst>
              </a:tr>
              <a:tr h="317896">
                <a:tc>
                  <a:txBody>
                    <a:bodyPr/>
                    <a:lstStyle/>
                    <a:p>
                      <a:r>
                        <a:rPr lang="es-ES" sz="1200">
                          <a:solidFill>
                            <a:schemeClr val="accent1"/>
                          </a:solidFill>
                        </a:rPr>
                        <a:t>SCORAD</a:t>
                      </a:r>
                    </a:p>
                  </a:txBody>
                  <a:tcPr anchor="ctr">
                    <a:lnL w="12700" cmpd="sng">
                      <a:noFill/>
                    </a:lnL>
                    <a:lnR w="12700" cmpd="sng">
                      <a:noFill/>
                    </a:lnR>
                    <a:lnB w="12700" cmpd="sng">
                      <a:noFill/>
                    </a:lnB>
                    <a:solidFill>
                      <a:schemeClr val="accent1">
                        <a:lumMod val="20000"/>
                        <a:lumOff val="80000"/>
                      </a:schemeClr>
                    </a:solidFill>
                  </a:tcPr>
                </a:tc>
                <a:tc>
                  <a:txBody>
                    <a:bodyPr/>
                    <a:lstStyle/>
                    <a:p>
                      <a:pPr algn="ctr"/>
                      <a:r>
                        <a:rPr lang="es-ES" sz="1200">
                          <a:solidFill>
                            <a:schemeClr val="accent1"/>
                          </a:solidFill>
                        </a:rPr>
                        <a:t>48,2</a:t>
                      </a:r>
                    </a:p>
                  </a:txBody>
                  <a:tcPr anchor="ctr">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mpd="sng">
                      <a:noFill/>
                    </a:lnB>
                    <a:solidFill>
                      <a:schemeClr val="bg1"/>
                    </a:solidFill>
                  </a:tcPr>
                </a:tc>
                <a:tc>
                  <a:txBody>
                    <a:bodyPr/>
                    <a:lstStyle/>
                    <a:p>
                      <a:pPr algn="ctr"/>
                      <a:r>
                        <a:rPr lang="es-ES" sz="1200">
                          <a:solidFill>
                            <a:schemeClr val="accent1"/>
                          </a:solidFill>
                        </a:rPr>
                        <a:t>31,5</a:t>
                      </a:r>
                    </a:p>
                  </a:txBody>
                  <a:tcPr anchor="ctr">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mpd="sng">
                      <a:noFill/>
                    </a:lnB>
                    <a:solidFill>
                      <a:schemeClr val="bg1"/>
                    </a:solidFill>
                  </a:tcPr>
                </a:tc>
                <a:extLst>
                  <a:ext uri="{0D108BD9-81ED-4DB2-BD59-A6C34878D82A}">
                    <a16:rowId xmlns:a16="http://schemas.microsoft.com/office/drawing/2014/main" val="2432492795"/>
                  </a:ext>
                </a:extLst>
              </a:tr>
            </a:tbl>
          </a:graphicData>
        </a:graphic>
      </p:graphicFrame>
      <p:sp>
        <p:nvSpPr>
          <p:cNvPr id="9" name="CuadroTexto 30">
            <a:extLst>
              <a:ext uri="{FF2B5EF4-FFF2-40B4-BE49-F238E27FC236}">
                <a16:creationId xmlns:a16="http://schemas.microsoft.com/office/drawing/2014/main" id="{BEDB33B0-AD56-CF81-F662-EB7318558F55}"/>
              </a:ext>
            </a:extLst>
          </p:cNvPr>
          <p:cNvSpPr txBox="1"/>
          <p:nvPr/>
        </p:nvSpPr>
        <p:spPr>
          <a:xfrm>
            <a:off x="557902" y="5178214"/>
            <a:ext cx="11076197" cy="746927"/>
          </a:xfrm>
          <a:prstGeom prst="roundRect">
            <a:avLst/>
          </a:prstGeom>
          <a:solidFill>
            <a:schemeClr val="accent3"/>
          </a:solid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anchor="ctr">
            <a:noAutofit/>
          </a:bodyPr>
          <a:lstStyle/>
          <a:p>
            <a:pPr marL="72000" lvl="0" algn="ctr">
              <a:defRPr/>
            </a:pPr>
            <a:r>
              <a:rPr lang="es-ES">
                <a:solidFill>
                  <a:srgbClr val="223469"/>
                </a:solidFill>
              </a:rPr>
              <a:t>En estos casos, </a:t>
            </a:r>
            <a:r>
              <a:rPr lang="es-ES" b="1">
                <a:solidFill>
                  <a:srgbClr val="223469"/>
                </a:solidFill>
              </a:rPr>
              <a:t>lebrikizumab</a:t>
            </a:r>
            <a:r>
              <a:rPr lang="es-ES">
                <a:solidFill>
                  <a:srgbClr val="223469"/>
                </a:solidFill>
              </a:rPr>
              <a:t> produjo una rápida respuesta con una mejora del EASI media del 76% a las 7-8 semanas, sin efectos secundarios reseñables</a:t>
            </a:r>
            <a:r>
              <a:rPr lang="es-ES" baseline="30000">
                <a:solidFill>
                  <a:srgbClr val="223469"/>
                </a:solidFill>
              </a:rPr>
              <a:t>1</a:t>
            </a:r>
          </a:p>
        </p:txBody>
      </p:sp>
    </p:spTree>
    <p:extLst>
      <p:ext uri="{BB962C8B-B14F-4D97-AF65-F5344CB8AC3E}">
        <p14:creationId xmlns:p14="http://schemas.microsoft.com/office/powerpoint/2010/main" val="289864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C4E60-E177-D13B-4354-12C00407F28E}"/>
            </a:ext>
          </a:extLst>
        </p:cNvPr>
        <p:cNvGrpSpPr/>
        <p:nvPr/>
      </p:nvGrpSpPr>
      <p:grpSpPr>
        <a:xfrm>
          <a:off x="0" y="0"/>
          <a:ext cx="0" cy="0"/>
          <a:chOff x="0" y="0"/>
          <a:chExt cx="0" cy="0"/>
        </a:xfrm>
      </p:grpSpPr>
      <p:sp>
        <p:nvSpPr>
          <p:cNvPr id="32" name="Título 31">
            <a:extLst>
              <a:ext uri="{FF2B5EF4-FFF2-40B4-BE49-F238E27FC236}">
                <a16:creationId xmlns:a16="http://schemas.microsoft.com/office/drawing/2014/main" id="{63688A30-6CF4-D928-EE60-E204A7ADA1A8}"/>
              </a:ext>
            </a:extLst>
          </p:cNvPr>
          <p:cNvSpPr>
            <a:spLocks noGrp="1"/>
          </p:cNvSpPr>
          <p:nvPr>
            <p:ph type="title"/>
          </p:nvPr>
        </p:nvSpPr>
        <p:spPr/>
        <p:txBody>
          <a:bodyPr>
            <a:normAutofit/>
          </a:bodyPr>
          <a:lstStyle/>
          <a:p>
            <a:r>
              <a:rPr lang="es-ES" sz="2200"/>
              <a:t>Conflictos de interés</a:t>
            </a:r>
          </a:p>
        </p:txBody>
      </p:sp>
      <p:sp>
        <p:nvSpPr>
          <p:cNvPr id="5" name="Marcador de contenido 1">
            <a:extLst>
              <a:ext uri="{FF2B5EF4-FFF2-40B4-BE49-F238E27FC236}">
                <a16:creationId xmlns:a16="http://schemas.microsoft.com/office/drawing/2014/main" id="{1313285D-21B7-6F5C-6A43-16A9AE8C0BF0}"/>
              </a:ext>
            </a:extLst>
          </p:cNvPr>
          <p:cNvSpPr txBox="1">
            <a:spLocks/>
          </p:cNvSpPr>
          <p:nvPr/>
        </p:nvSpPr>
        <p:spPr>
          <a:xfrm>
            <a:off x="541058" y="1761671"/>
            <a:ext cx="9845053" cy="432752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CA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0"/>
              </a:spcBef>
              <a:spcAft>
                <a:spcPts val="1800"/>
              </a:spcAft>
              <a:buClr>
                <a:srgbClr val="CAF6A8"/>
              </a:buClr>
              <a:buSzTx/>
              <a:buFont typeface="Arial" panose="020B0604020202020204" pitchFamily="34" charset="0"/>
              <a:buChar char="•"/>
              <a:tabLst/>
              <a:defRPr/>
            </a:pPr>
            <a:r>
              <a:rPr kumimoji="0" lang="es-ES" sz="20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He proporcionado asesoramiento científico y/o he participado en reuniones médicas organizadas y/o he recibido pagos por presentaciones y asesoría de XXX</a:t>
            </a:r>
          </a:p>
          <a:p>
            <a:pPr marL="228600" marR="0" lvl="0" indent="-228600" algn="l" defTabSz="914400" rtl="0" eaLnBrk="1" fontAlgn="auto" latinLnBrk="0" hangingPunct="1">
              <a:lnSpc>
                <a:spcPct val="120000"/>
              </a:lnSpc>
              <a:spcBef>
                <a:spcPts val="0"/>
              </a:spcBef>
              <a:spcAft>
                <a:spcPts val="1800"/>
              </a:spcAft>
              <a:buClr>
                <a:srgbClr val="CAF6A8"/>
              </a:buClr>
              <a:buSzTx/>
              <a:buFont typeface="Arial" panose="020B0604020202020204" pitchFamily="34" charset="0"/>
              <a:buChar char="•"/>
              <a:tabLst/>
              <a:defRPr/>
            </a:pPr>
            <a:endParaRPr kumimoji="0" lang="es-ES" sz="20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20000"/>
              </a:lnSpc>
              <a:spcBef>
                <a:spcPts val="0"/>
              </a:spcBef>
              <a:spcAft>
                <a:spcPts val="1800"/>
              </a:spcAft>
              <a:buClr>
                <a:srgbClr val="CAF6A8"/>
              </a:buClr>
              <a:buSzTx/>
              <a:buFont typeface="Arial" panose="020B0604020202020204" pitchFamily="34" charset="0"/>
              <a:buChar char="•"/>
              <a:tabLst/>
              <a:defRPr/>
            </a:pPr>
            <a:endParaRPr kumimoji="0" lang="es-ES" sz="20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20000"/>
              </a:lnSpc>
              <a:spcBef>
                <a:spcPts val="0"/>
              </a:spcBef>
              <a:spcAft>
                <a:spcPts val="1800"/>
              </a:spcAft>
              <a:buClr>
                <a:srgbClr val="CAF6A8"/>
              </a:buClr>
              <a:buSzTx/>
              <a:buFont typeface="Arial" panose="020B0604020202020204" pitchFamily="34" charset="0"/>
              <a:buChar char="•"/>
              <a:tabLst/>
              <a:defRPr/>
            </a:pPr>
            <a:r>
              <a:rPr kumimoji="0" lang="es-ES" sz="20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Recibo honorarios por esta presentación</a:t>
            </a:r>
          </a:p>
        </p:txBody>
      </p:sp>
    </p:spTree>
    <p:extLst>
      <p:ext uri="{BB962C8B-B14F-4D97-AF65-F5344CB8AC3E}">
        <p14:creationId xmlns:p14="http://schemas.microsoft.com/office/powerpoint/2010/main" val="38908428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91014-020B-6A0E-2503-26DFE8BD4F6E}"/>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5F02A15B-A4C6-5F89-6776-695DF17163E7}"/>
              </a:ext>
            </a:extLst>
          </p:cNvPr>
          <p:cNvSpPr>
            <a:spLocks noGrp="1"/>
          </p:cNvSpPr>
          <p:nvPr>
            <p:ph type="title"/>
          </p:nvPr>
        </p:nvSpPr>
        <p:spPr/>
        <p:txBody>
          <a:bodyPr/>
          <a:lstStyle/>
          <a:p>
            <a:r>
              <a:rPr lang="es-ES" err="1"/>
              <a:t>Lebrikizumab</a:t>
            </a:r>
            <a:r>
              <a:rPr lang="es-ES"/>
              <a:t> en dermatitis atópica grave con VIH</a:t>
            </a:r>
            <a:br>
              <a:rPr lang="es-ES"/>
            </a:br>
            <a:r>
              <a:rPr lang="es-ES"/>
              <a:t>controlado: Primer caso y revisión de la literatura</a:t>
            </a:r>
            <a:br>
              <a:rPr lang="es-ES"/>
            </a:br>
            <a:br>
              <a:rPr lang="es-ES"/>
            </a:br>
            <a:r>
              <a:rPr lang="es-ES" sz="1600" b="0"/>
              <a:t>Llamas-Segura C, </a:t>
            </a:r>
            <a:r>
              <a:rPr lang="es-ES" sz="1600" b="0" i="1"/>
              <a:t>et al</a:t>
            </a:r>
            <a:r>
              <a:rPr lang="es-ES" sz="1600" b="0"/>
              <a:t>. Hospital Universitario Clínico San Cecilio. Servicio de Dermatología, Granada (España)</a:t>
            </a:r>
            <a:endParaRPr lang="es-ES"/>
          </a:p>
        </p:txBody>
      </p:sp>
    </p:spTree>
    <p:extLst>
      <p:ext uri="{BB962C8B-B14F-4D97-AF65-F5344CB8AC3E}">
        <p14:creationId xmlns:p14="http://schemas.microsoft.com/office/powerpoint/2010/main" val="23622375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C938B-F501-9F8B-A727-A786639CA2B1}"/>
            </a:ext>
          </a:extLst>
        </p:cNvPr>
        <p:cNvGrpSpPr/>
        <p:nvPr/>
      </p:nvGrpSpPr>
      <p:grpSpPr>
        <a:xfrm>
          <a:off x="0" y="0"/>
          <a:ext cx="0" cy="0"/>
          <a:chOff x="0" y="0"/>
          <a:chExt cx="0" cy="0"/>
        </a:xfrm>
      </p:grpSpPr>
      <p:sp>
        <p:nvSpPr>
          <p:cNvPr id="7" name="CuadroTexto 6">
            <a:extLst>
              <a:ext uri="{FF2B5EF4-FFF2-40B4-BE49-F238E27FC236}">
                <a16:creationId xmlns:a16="http://schemas.microsoft.com/office/drawing/2014/main" id="{B5EDCFD3-FF2A-4D14-EF5E-9DFE0FB4FEE7}"/>
              </a:ext>
            </a:extLst>
          </p:cNvPr>
          <p:cNvSpPr txBox="1"/>
          <p:nvPr/>
        </p:nvSpPr>
        <p:spPr>
          <a:xfrm>
            <a:off x="1573670" y="6171750"/>
            <a:ext cx="8594060" cy="415498"/>
          </a:xfrm>
          <a:prstGeom prst="rect">
            <a:avLst/>
          </a:prstGeom>
          <a:noFill/>
        </p:spPr>
        <p:txBody>
          <a:bodyPr wrap="square">
            <a:spAutoFit/>
          </a:bodyPr>
          <a:lstStyle/>
          <a:p>
            <a:r>
              <a:rPr lang="es-ES" sz="700" b="1" i="0" u="none" strike="noStrike" baseline="0">
                <a:solidFill>
                  <a:srgbClr val="646464"/>
                </a:solidFill>
              </a:rPr>
              <a:t>DA: </a:t>
            </a:r>
            <a:r>
              <a:rPr lang="es-ES" sz="700" b="0" i="0" u="none" strike="noStrike" baseline="0">
                <a:solidFill>
                  <a:srgbClr val="646464"/>
                </a:solidFill>
              </a:rPr>
              <a:t>dermatitis atópica; </a:t>
            </a:r>
            <a:r>
              <a:rPr lang="es-ES" sz="700" b="1">
                <a:solidFill>
                  <a:srgbClr val="646464"/>
                </a:solidFill>
              </a:rPr>
              <a:t>SIDA</a:t>
            </a:r>
            <a:r>
              <a:rPr lang="es-ES" sz="700">
                <a:solidFill>
                  <a:srgbClr val="646464"/>
                </a:solidFill>
              </a:rPr>
              <a:t>: síndrome de inmunodeficiencia adquirida; </a:t>
            </a:r>
            <a:r>
              <a:rPr lang="es-ES" sz="700" b="1">
                <a:solidFill>
                  <a:srgbClr val="646464"/>
                </a:solidFill>
              </a:rPr>
              <a:t>VIH: </a:t>
            </a:r>
            <a:r>
              <a:rPr lang="es-ES" sz="700">
                <a:solidFill>
                  <a:srgbClr val="646464"/>
                </a:solidFill>
              </a:rPr>
              <a:t>virus de la inmunodeficiencia humana</a:t>
            </a:r>
            <a:r>
              <a:rPr lang="es-ES" sz="700" b="1">
                <a:solidFill>
                  <a:srgbClr val="646464"/>
                </a:solidFill>
              </a:rPr>
              <a:t>.</a:t>
            </a:r>
            <a:endParaRPr lang="es-ES" sz="700">
              <a:solidFill>
                <a:srgbClr val="646464"/>
              </a:solidFill>
            </a:endParaRPr>
          </a:p>
          <a:p>
            <a:r>
              <a:rPr lang="es-ES" sz="700" i="0" u="none" strike="noStrike" baseline="0">
                <a:solidFill>
                  <a:srgbClr val="646464"/>
                </a:solidFill>
              </a:rPr>
              <a:t>1. Llamas-Segura C, </a:t>
            </a:r>
            <a:r>
              <a:rPr lang="es-ES" sz="700" i="1" u="none" strike="noStrike" baseline="0">
                <a:solidFill>
                  <a:srgbClr val="646464"/>
                </a:solidFill>
              </a:rPr>
              <a:t>et al</a:t>
            </a:r>
            <a:r>
              <a:rPr lang="es-ES" sz="700" i="0" u="none" strike="noStrike" baseline="0">
                <a:solidFill>
                  <a:srgbClr val="646464"/>
                </a:solidFill>
              </a:rPr>
              <a:t>. </a:t>
            </a:r>
            <a:r>
              <a:rPr lang="es-ES" sz="700" i="0" u="none" strike="noStrike" baseline="0" err="1">
                <a:solidFill>
                  <a:srgbClr val="646464"/>
                </a:solidFill>
              </a:rPr>
              <a:t>Lebrikizumab</a:t>
            </a:r>
            <a:r>
              <a:rPr lang="es-ES" sz="700" i="0" u="none" strike="noStrike" baseline="0">
                <a:solidFill>
                  <a:srgbClr val="646464"/>
                </a:solidFill>
              </a:rPr>
              <a:t> en dermatitis atópica grave con VIH controlado: Primer caso y revisión de la literatura. 52º Congreso Nacional de Dermatología y Venereología (AEDV); 2025; Valencia, España; 7-10 mayo 2025.</a:t>
            </a:r>
            <a:endParaRPr lang="es-ES" sz="700">
              <a:solidFill>
                <a:srgbClr val="646464"/>
              </a:solidFill>
            </a:endParaRPr>
          </a:p>
        </p:txBody>
      </p:sp>
      <p:sp>
        <p:nvSpPr>
          <p:cNvPr id="10" name="Rectángulo redondeado 9">
            <a:extLst>
              <a:ext uri="{FF2B5EF4-FFF2-40B4-BE49-F238E27FC236}">
                <a16:creationId xmlns:a16="http://schemas.microsoft.com/office/drawing/2014/main" id="{4974A385-825E-B005-64E8-AD8930251AAB}"/>
              </a:ext>
            </a:extLst>
          </p:cNvPr>
          <p:cNvSpPr/>
          <p:nvPr/>
        </p:nvSpPr>
        <p:spPr>
          <a:xfrm>
            <a:off x="1365171" y="3746445"/>
            <a:ext cx="2152567" cy="1760273"/>
          </a:xfrm>
          <a:prstGeom prst="roundRect">
            <a:avLst>
              <a:gd name="adj" fmla="val 9914"/>
            </a:avLst>
          </a:prstGeom>
          <a:solidFill>
            <a:srgbClr val="CAF5A8">
              <a:alpha val="15000"/>
            </a:srgbClr>
          </a:solidFill>
          <a:ln w="28575">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11" name="CuadroTexto 2">
            <a:extLst>
              <a:ext uri="{FF2B5EF4-FFF2-40B4-BE49-F238E27FC236}">
                <a16:creationId xmlns:a16="http://schemas.microsoft.com/office/drawing/2014/main" id="{2512ACCE-306B-E638-B9FE-571E2E81332B}"/>
              </a:ext>
            </a:extLst>
          </p:cNvPr>
          <p:cNvSpPr txBox="1"/>
          <p:nvPr/>
        </p:nvSpPr>
        <p:spPr>
          <a:xfrm>
            <a:off x="1503486" y="3836290"/>
            <a:ext cx="1633491" cy="584775"/>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1600" b="1">
                <a:solidFill>
                  <a:schemeClr val="accent2"/>
                </a:solidFill>
              </a:rPr>
              <a:t>DATOS GENERALES:</a:t>
            </a:r>
            <a:endParaRPr lang="es-ES" sz="1600">
              <a:solidFill>
                <a:schemeClr val="accent2"/>
              </a:solidFill>
            </a:endParaRPr>
          </a:p>
        </p:txBody>
      </p:sp>
      <p:sp>
        <p:nvSpPr>
          <p:cNvPr id="12" name="CuadroTexto 3">
            <a:extLst>
              <a:ext uri="{FF2B5EF4-FFF2-40B4-BE49-F238E27FC236}">
                <a16:creationId xmlns:a16="http://schemas.microsoft.com/office/drawing/2014/main" id="{2843215C-3BB3-9D69-66C9-D4DE0BC41991}"/>
              </a:ext>
            </a:extLst>
          </p:cNvPr>
          <p:cNvSpPr txBox="1"/>
          <p:nvPr/>
        </p:nvSpPr>
        <p:spPr>
          <a:xfrm>
            <a:off x="1503486" y="4446589"/>
            <a:ext cx="2157371" cy="600164"/>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spcAft>
                <a:spcPts val="600"/>
              </a:spcAft>
            </a:pPr>
            <a:r>
              <a:rPr lang="es-ES" sz="1400" b="1">
                <a:solidFill>
                  <a:schemeClr val="accent1"/>
                </a:solidFill>
              </a:rPr>
              <a:t>Edad</a:t>
            </a:r>
            <a:r>
              <a:rPr lang="es-ES" sz="1400">
                <a:solidFill>
                  <a:schemeClr val="accent1"/>
                </a:solidFill>
              </a:rPr>
              <a:t>: 46 años</a:t>
            </a:r>
          </a:p>
          <a:p>
            <a:pPr>
              <a:spcAft>
                <a:spcPts val="600"/>
              </a:spcAft>
            </a:pPr>
            <a:r>
              <a:rPr lang="es-ES" sz="1400" b="1">
                <a:solidFill>
                  <a:schemeClr val="accent1"/>
                </a:solidFill>
              </a:rPr>
              <a:t>Sexo</a:t>
            </a:r>
            <a:r>
              <a:rPr lang="es-ES" sz="1400">
                <a:solidFill>
                  <a:schemeClr val="accent1"/>
                </a:solidFill>
              </a:rPr>
              <a:t>: Hombre</a:t>
            </a:r>
          </a:p>
        </p:txBody>
      </p:sp>
      <p:sp>
        <p:nvSpPr>
          <p:cNvPr id="13" name="Rectángulo redondeado 12">
            <a:extLst>
              <a:ext uri="{FF2B5EF4-FFF2-40B4-BE49-F238E27FC236}">
                <a16:creationId xmlns:a16="http://schemas.microsoft.com/office/drawing/2014/main" id="{9814644F-0599-66F1-25FD-8FA89757869E}"/>
              </a:ext>
            </a:extLst>
          </p:cNvPr>
          <p:cNvSpPr/>
          <p:nvPr/>
        </p:nvSpPr>
        <p:spPr>
          <a:xfrm>
            <a:off x="3878906" y="1862614"/>
            <a:ext cx="2905690" cy="1567808"/>
          </a:xfrm>
          <a:prstGeom prst="roundRect">
            <a:avLst>
              <a:gd name="adj" fmla="val 10384"/>
            </a:avLst>
          </a:prstGeom>
          <a:solidFill>
            <a:srgbClr val="CAF5A8">
              <a:alpha val="15000"/>
            </a:srgbClr>
          </a:solidFill>
          <a:ln w="28575">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14" name="CuadroTexto 5">
            <a:extLst>
              <a:ext uri="{FF2B5EF4-FFF2-40B4-BE49-F238E27FC236}">
                <a16:creationId xmlns:a16="http://schemas.microsoft.com/office/drawing/2014/main" id="{5B474DF6-5DE0-60E7-1A89-ADFA08DEE3FF}"/>
              </a:ext>
            </a:extLst>
          </p:cNvPr>
          <p:cNvSpPr txBox="1"/>
          <p:nvPr/>
        </p:nvSpPr>
        <p:spPr>
          <a:xfrm>
            <a:off x="4017221" y="2004830"/>
            <a:ext cx="2397694" cy="338554"/>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1600" b="1">
                <a:solidFill>
                  <a:schemeClr val="accent2"/>
                </a:solidFill>
              </a:rPr>
              <a:t>DIAGNÓSTICO:</a:t>
            </a:r>
            <a:endParaRPr lang="es-ES" sz="1600">
              <a:solidFill>
                <a:schemeClr val="accent2"/>
              </a:solidFill>
            </a:endParaRPr>
          </a:p>
        </p:txBody>
      </p:sp>
      <p:sp>
        <p:nvSpPr>
          <p:cNvPr id="15" name="CuadroTexto 6">
            <a:extLst>
              <a:ext uri="{FF2B5EF4-FFF2-40B4-BE49-F238E27FC236}">
                <a16:creationId xmlns:a16="http://schemas.microsoft.com/office/drawing/2014/main" id="{3F24863C-20B3-E152-F2E1-1B15C7C5D003}"/>
              </a:ext>
            </a:extLst>
          </p:cNvPr>
          <p:cNvSpPr txBox="1"/>
          <p:nvPr/>
        </p:nvSpPr>
        <p:spPr>
          <a:xfrm>
            <a:off x="4001982" y="2419584"/>
            <a:ext cx="2397694" cy="523220"/>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spcAft>
                <a:spcPts val="600"/>
              </a:spcAft>
            </a:pPr>
            <a:r>
              <a:rPr lang="es-ES" sz="1400">
                <a:solidFill>
                  <a:srgbClr val="002060"/>
                </a:solidFill>
              </a:rPr>
              <a:t>Diagnóstico reciente de DA grave</a:t>
            </a:r>
            <a:endParaRPr lang="es-ES" sz="1400">
              <a:solidFill>
                <a:schemeClr val="accent1"/>
              </a:solidFill>
            </a:endParaRPr>
          </a:p>
        </p:txBody>
      </p:sp>
      <p:sp>
        <p:nvSpPr>
          <p:cNvPr id="16" name="Rectángulo redondeado 15">
            <a:extLst>
              <a:ext uri="{FF2B5EF4-FFF2-40B4-BE49-F238E27FC236}">
                <a16:creationId xmlns:a16="http://schemas.microsoft.com/office/drawing/2014/main" id="{A8C18473-1763-9037-EB4D-98ABF6D173B5}"/>
              </a:ext>
            </a:extLst>
          </p:cNvPr>
          <p:cNvSpPr/>
          <p:nvPr/>
        </p:nvSpPr>
        <p:spPr>
          <a:xfrm>
            <a:off x="3878906" y="3746446"/>
            <a:ext cx="2905690" cy="1760274"/>
          </a:xfrm>
          <a:prstGeom prst="roundRect">
            <a:avLst>
              <a:gd name="adj" fmla="val 8684"/>
            </a:avLst>
          </a:prstGeom>
          <a:solidFill>
            <a:srgbClr val="CAF5A8">
              <a:alpha val="15000"/>
            </a:srgbClr>
          </a:solidFill>
          <a:ln w="28575">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17" name="CuadroTexto 8">
            <a:extLst>
              <a:ext uri="{FF2B5EF4-FFF2-40B4-BE49-F238E27FC236}">
                <a16:creationId xmlns:a16="http://schemas.microsoft.com/office/drawing/2014/main" id="{FD483C36-57E9-8C46-918F-29C002BA73C4}"/>
              </a:ext>
            </a:extLst>
          </p:cNvPr>
          <p:cNvSpPr txBox="1"/>
          <p:nvPr/>
        </p:nvSpPr>
        <p:spPr>
          <a:xfrm>
            <a:off x="4017221" y="3836290"/>
            <a:ext cx="2397694" cy="338554"/>
          </a:xfrm>
          <a:prstGeom prst="rect">
            <a:avLst/>
          </a:prstGeom>
          <a:noFill/>
        </p:spPr>
        <p:style>
          <a:lnRef idx="0">
            <a:scrgbClr r="0" g="0" b="0"/>
          </a:lnRef>
          <a:fillRef idx="0">
            <a:scrgbClr r="0" g="0" b="0"/>
          </a:fillRef>
          <a:effectRef idx="0">
            <a:scrgbClr r="0" g="0" b="0"/>
          </a:effectRef>
          <a:fontRef idx="major"/>
        </p:style>
        <p:txBody>
          <a:bodyPr wrap="square" lIns="91440" tIns="45720" rIns="91440" bIns="45720" anchor="t">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1600" b="1">
                <a:solidFill>
                  <a:schemeClr val="accent2"/>
                </a:solidFill>
              </a:rPr>
              <a:t>HISTORIA CLÍNICA:</a:t>
            </a:r>
            <a:endParaRPr lang="es-ES" sz="1600">
              <a:solidFill>
                <a:schemeClr val="accent2"/>
              </a:solidFill>
              <a:cs typeface="Arial"/>
            </a:endParaRPr>
          </a:p>
        </p:txBody>
      </p:sp>
      <p:sp>
        <p:nvSpPr>
          <p:cNvPr id="18" name="CuadroTexto 9">
            <a:extLst>
              <a:ext uri="{FF2B5EF4-FFF2-40B4-BE49-F238E27FC236}">
                <a16:creationId xmlns:a16="http://schemas.microsoft.com/office/drawing/2014/main" id="{F06323B9-7D7A-04C6-C787-DB7ED8BC276C}"/>
              </a:ext>
            </a:extLst>
          </p:cNvPr>
          <p:cNvSpPr txBox="1"/>
          <p:nvPr/>
        </p:nvSpPr>
        <p:spPr>
          <a:xfrm>
            <a:off x="4017221" y="4174844"/>
            <a:ext cx="2747781" cy="1169551"/>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spcAft>
                <a:spcPts val="600"/>
              </a:spcAft>
            </a:pPr>
            <a:r>
              <a:rPr lang="es-ES" sz="1400">
                <a:solidFill>
                  <a:srgbClr val="002060"/>
                </a:solidFill>
              </a:rPr>
              <a:t>VIH controlado en tratamiento con </a:t>
            </a:r>
            <a:r>
              <a:rPr lang="es-ES" sz="1400" err="1">
                <a:solidFill>
                  <a:srgbClr val="002060"/>
                </a:solidFill>
              </a:rPr>
              <a:t>darunavir</a:t>
            </a:r>
            <a:r>
              <a:rPr lang="es-ES" sz="1400">
                <a:solidFill>
                  <a:srgbClr val="002060"/>
                </a:solidFill>
              </a:rPr>
              <a:t>/</a:t>
            </a:r>
            <a:r>
              <a:rPr lang="es-ES" sz="1400" err="1">
                <a:solidFill>
                  <a:srgbClr val="002060"/>
                </a:solidFill>
              </a:rPr>
              <a:t>cobicistat</a:t>
            </a:r>
            <a:r>
              <a:rPr lang="es-ES" sz="1400">
                <a:solidFill>
                  <a:srgbClr val="002060"/>
                </a:solidFill>
              </a:rPr>
              <a:t> + </a:t>
            </a:r>
            <a:r>
              <a:rPr lang="es-ES" sz="1400" err="1">
                <a:solidFill>
                  <a:srgbClr val="002060"/>
                </a:solidFill>
              </a:rPr>
              <a:t>dolutegravir</a:t>
            </a:r>
            <a:r>
              <a:rPr lang="es-ES" sz="1400">
                <a:solidFill>
                  <a:srgbClr val="002060"/>
                </a:solidFill>
              </a:rPr>
              <a:t> sin antecedentes </a:t>
            </a:r>
            <a:r>
              <a:rPr lang="es-ES" sz="1400" err="1">
                <a:solidFill>
                  <a:srgbClr val="002060"/>
                </a:solidFill>
              </a:rPr>
              <a:t>deeventos</a:t>
            </a:r>
            <a:r>
              <a:rPr lang="es-ES" sz="1400">
                <a:solidFill>
                  <a:srgbClr val="002060"/>
                </a:solidFill>
              </a:rPr>
              <a:t> definitorios de SIDA, ni coinfecciones</a:t>
            </a:r>
            <a:endParaRPr lang="es-ES" sz="1400">
              <a:solidFill>
                <a:schemeClr val="accent1"/>
              </a:solidFill>
            </a:endParaRPr>
          </a:p>
        </p:txBody>
      </p:sp>
      <p:sp>
        <p:nvSpPr>
          <p:cNvPr id="19" name="Rectángulo redondeado 18">
            <a:extLst>
              <a:ext uri="{FF2B5EF4-FFF2-40B4-BE49-F238E27FC236}">
                <a16:creationId xmlns:a16="http://schemas.microsoft.com/office/drawing/2014/main" id="{5E8FCE62-61E0-CAB3-6191-9593DD2EF384}"/>
              </a:ext>
            </a:extLst>
          </p:cNvPr>
          <p:cNvSpPr/>
          <p:nvPr/>
        </p:nvSpPr>
        <p:spPr>
          <a:xfrm>
            <a:off x="7145764" y="1862614"/>
            <a:ext cx="3630782" cy="3644106"/>
          </a:xfrm>
          <a:prstGeom prst="roundRect">
            <a:avLst>
              <a:gd name="adj" fmla="val 8101"/>
            </a:avLst>
          </a:prstGeom>
          <a:solidFill>
            <a:srgbClr val="CAF5A8">
              <a:alpha val="15000"/>
            </a:srgbClr>
          </a:solidFill>
          <a:ln w="28575">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20" name="CuadroTexto 11">
            <a:extLst>
              <a:ext uri="{FF2B5EF4-FFF2-40B4-BE49-F238E27FC236}">
                <a16:creationId xmlns:a16="http://schemas.microsoft.com/office/drawing/2014/main" id="{8EC3DACC-01DA-4E90-84A7-686A182905A3}"/>
              </a:ext>
            </a:extLst>
          </p:cNvPr>
          <p:cNvSpPr txBox="1"/>
          <p:nvPr/>
        </p:nvSpPr>
        <p:spPr>
          <a:xfrm>
            <a:off x="7284079" y="2150487"/>
            <a:ext cx="3119851" cy="338554"/>
          </a:xfrm>
          <a:prstGeom prst="rect">
            <a:avLst/>
          </a:prstGeom>
          <a:noFill/>
        </p:spPr>
        <p:style>
          <a:lnRef idx="0">
            <a:scrgbClr r="0" g="0" b="0"/>
          </a:lnRef>
          <a:fillRef idx="0">
            <a:scrgbClr r="0" g="0" b="0"/>
          </a:fillRef>
          <a:effectRef idx="0">
            <a:scrgbClr r="0" g="0" b="0"/>
          </a:effectRef>
          <a:fontRef idx="major"/>
        </p:style>
        <p:txBody>
          <a:bodyPr wrap="square" lIns="91440" tIns="45720" rIns="91440" bIns="45720" anchor="t">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1600" b="1">
                <a:solidFill>
                  <a:schemeClr val="accent2"/>
                </a:solidFill>
              </a:rPr>
              <a:t>TRATAMIENTO ANTERIOR:</a:t>
            </a:r>
            <a:endParaRPr lang="es-ES">
              <a:solidFill>
                <a:schemeClr val="accent2"/>
              </a:solidFill>
            </a:endParaRPr>
          </a:p>
        </p:txBody>
      </p:sp>
      <p:sp>
        <p:nvSpPr>
          <p:cNvPr id="21" name="CuadroTexto 12">
            <a:extLst>
              <a:ext uri="{FF2B5EF4-FFF2-40B4-BE49-F238E27FC236}">
                <a16:creationId xmlns:a16="http://schemas.microsoft.com/office/drawing/2014/main" id="{C741BC57-4A04-BCF3-5E63-8EFDABAEFB2A}"/>
              </a:ext>
            </a:extLst>
          </p:cNvPr>
          <p:cNvSpPr txBox="1"/>
          <p:nvPr/>
        </p:nvSpPr>
        <p:spPr>
          <a:xfrm>
            <a:off x="7313898" y="2651174"/>
            <a:ext cx="3234050" cy="1169551"/>
          </a:xfrm>
          <a:prstGeom prst="rect">
            <a:avLst/>
          </a:prstGeom>
          <a:noFill/>
        </p:spPr>
        <p:style>
          <a:lnRef idx="0">
            <a:scrgbClr r="0" g="0" b="0"/>
          </a:lnRef>
          <a:fillRef idx="0">
            <a:scrgbClr r="0" g="0" b="0"/>
          </a:fillRef>
          <a:effectRef idx="0">
            <a:scrgbClr r="0" g="0" b="0"/>
          </a:effectRef>
          <a:fontRef idx="major"/>
        </p:style>
        <p:txBody>
          <a:bodyPr wrap="square" lIns="91440" tIns="45720" rIns="91440" bIns="45720" anchor="t">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171450" indent="-171450">
              <a:buFont typeface="Arial" panose="020B0604020202020204" pitchFamily="34" charset="0"/>
              <a:buChar char="•"/>
            </a:pPr>
            <a:r>
              <a:rPr lang="es-ES" sz="1400">
                <a:solidFill>
                  <a:srgbClr val="002060"/>
                </a:solidFill>
              </a:rPr>
              <a:t>Contraindicado el uso de inmunosupresores sistémicos</a:t>
            </a:r>
          </a:p>
          <a:p>
            <a:endParaRPr lang="es-ES" sz="1400">
              <a:solidFill>
                <a:srgbClr val="002060"/>
              </a:solidFill>
            </a:endParaRPr>
          </a:p>
          <a:p>
            <a:pPr marL="171450" indent="-171450">
              <a:buFont typeface="Arial" panose="020B0604020202020204" pitchFamily="34" charset="0"/>
              <a:buChar char="•"/>
            </a:pPr>
            <a:r>
              <a:rPr lang="es-ES" sz="1400">
                <a:solidFill>
                  <a:srgbClr val="002060"/>
                </a:solidFill>
              </a:rPr>
              <a:t>En tratamiento con tópicos y corticoides orales de rescate</a:t>
            </a:r>
          </a:p>
        </p:txBody>
      </p:sp>
      <p:sp>
        <p:nvSpPr>
          <p:cNvPr id="3" name="Elipse 2">
            <a:extLst>
              <a:ext uri="{FF2B5EF4-FFF2-40B4-BE49-F238E27FC236}">
                <a16:creationId xmlns:a16="http://schemas.microsoft.com/office/drawing/2014/main" id="{98C9E7AA-F7A9-5673-7790-AD3F5C7B7E4A}"/>
              </a:ext>
            </a:extLst>
          </p:cNvPr>
          <p:cNvSpPr/>
          <p:nvPr/>
        </p:nvSpPr>
        <p:spPr>
          <a:xfrm>
            <a:off x="1503485" y="1850025"/>
            <a:ext cx="1633491" cy="1633491"/>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 name="Gráfico 5">
            <a:extLst>
              <a:ext uri="{FF2B5EF4-FFF2-40B4-BE49-F238E27FC236}">
                <a16:creationId xmlns:a16="http://schemas.microsoft.com/office/drawing/2014/main" id="{34826105-C755-94B1-C0FB-B84B1D4C1422}"/>
              </a:ext>
            </a:extLst>
          </p:cNvPr>
          <p:cNvPicPr>
            <a:picLocks noChangeAspect="1"/>
          </p:cNvPicPr>
          <p:nvPr/>
        </p:nvPicPr>
        <p:blipFill>
          <a:blip r:embed="rId3">
            <a:lum bright="100000" contrast="-100000"/>
            <a:extLst>
              <a:ext uri="{96DAC541-7B7A-43D3-8B79-37D633B846F1}">
                <asvg:svgBlip xmlns:asvg="http://schemas.microsoft.com/office/drawing/2016/SVG/main" r:embed="rId4"/>
              </a:ext>
            </a:extLst>
          </a:blip>
          <a:stretch>
            <a:fillRect/>
          </a:stretch>
        </p:blipFill>
        <p:spPr>
          <a:xfrm>
            <a:off x="1779564" y="2121735"/>
            <a:ext cx="1076391" cy="1076391"/>
          </a:xfrm>
          <a:prstGeom prst="rect">
            <a:avLst/>
          </a:prstGeom>
        </p:spPr>
      </p:pic>
      <p:sp>
        <p:nvSpPr>
          <p:cNvPr id="2" name="Título 1">
            <a:extLst>
              <a:ext uri="{FF2B5EF4-FFF2-40B4-BE49-F238E27FC236}">
                <a16:creationId xmlns:a16="http://schemas.microsoft.com/office/drawing/2014/main" id="{3F402E15-04F7-7C36-740C-5986E94111AE}"/>
              </a:ext>
            </a:extLst>
          </p:cNvPr>
          <p:cNvSpPr>
            <a:spLocks noGrp="1"/>
          </p:cNvSpPr>
          <p:nvPr>
            <p:ph type="title"/>
          </p:nvPr>
        </p:nvSpPr>
        <p:spPr>
          <a:xfrm>
            <a:off x="541058" y="211015"/>
            <a:ext cx="10710038" cy="640214"/>
          </a:xfrm>
        </p:spPr>
        <p:txBody>
          <a:bodyPr/>
          <a:lstStyle/>
          <a:p>
            <a:r>
              <a:rPr lang="es-ES" sz="1800" err="1"/>
              <a:t>Lebrikizumab</a:t>
            </a:r>
            <a:r>
              <a:rPr lang="es-ES" sz="1800"/>
              <a:t> en dermatitis atópica grave con VIH controlado: primer caso y revisión de la literatura</a:t>
            </a:r>
            <a:r>
              <a:rPr lang="es-ES" sz="1800" baseline="30000"/>
              <a:t>1</a:t>
            </a:r>
          </a:p>
        </p:txBody>
      </p:sp>
    </p:spTree>
    <p:extLst>
      <p:ext uri="{BB962C8B-B14F-4D97-AF65-F5344CB8AC3E}">
        <p14:creationId xmlns:p14="http://schemas.microsoft.com/office/powerpoint/2010/main" val="30425581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95916-E917-D14D-72E1-384307349ED8}"/>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212782A-BB7E-3E8E-EBE3-9CDC653880FB}"/>
              </a:ext>
            </a:extLst>
          </p:cNvPr>
          <p:cNvSpPr>
            <a:spLocks noGrp="1"/>
          </p:cNvSpPr>
          <p:nvPr>
            <p:ph type="title"/>
          </p:nvPr>
        </p:nvSpPr>
        <p:spPr>
          <a:xfrm>
            <a:off x="541058" y="211015"/>
            <a:ext cx="10710038" cy="640214"/>
          </a:xfrm>
        </p:spPr>
        <p:txBody>
          <a:bodyPr/>
          <a:lstStyle/>
          <a:p>
            <a:r>
              <a:rPr lang="es-ES" sz="1800" err="1"/>
              <a:t>Lebrikizumab</a:t>
            </a:r>
            <a:r>
              <a:rPr lang="es-ES" sz="1800"/>
              <a:t> en dermatitis atópica grave con VIH controlado: primer caso y revisión de la literatura</a:t>
            </a:r>
            <a:r>
              <a:rPr lang="es-ES" sz="1800" baseline="30000"/>
              <a:t>1</a:t>
            </a:r>
          </a:p>
        </p:txBody>
      </p:sp>
      <p:sp>
        <p:nvSpPr>
          <p:cNvPr id="22" name="CuadroTexto 21">
            <a:extLst>
              <a:ext uri="{FF2B5EF4-FFF2-40B4-BE49-F238E27FC236}">
                <a16:creationId xmlns:a16="http://schemas.microsoft.com/office/drawing/2014/main" id="{55AA5E31-6C81-5C3B-0D44-89A25A119DF5}"/>
              </a:ext>
            </a:extLst>
          </p:cNvPr>
          <p:cNvSpPr txBox="1"/>
          <p:nvPr/>
        </p:nvSpPr>
        <p:spPr>
          <a:xfrm>
            <a:off x="1563510" y="6165737"/>
            <a:ext cx="8723269" cy="415498"/>
          </a:xfrm>
          <a:prstGeom prst="rect">
            <a:avLst/>
          </a:prstGeom>
          <a:noFill/>
        </p:spPr>
        <p:txBody>
          <a:bodyPr wrap="square">
            <a:spAutoFit/>
          </a:bodyPr>
          <a:lstStyle/>
          <a:p>
            <a:r>
              <a:rPr lang="es-ES" sz="700" b="1" i="0" u="none" strike="noStrike" baseline="0">
                <a:solidFill>
                  <a:srgbClr val="646464"/>
                </a:solidFill>
              </a:rPr>
              <a:t>BSA: </a:t>
            </a:r>
            <a:r>
              <a:rPr lang="es-ES" sz="700" i="0" u="none" strike="noStrike" baseline="0">
                <a:solidFill>
                  <a:srgbClr val="646464"/>
                </a:solidFill>
              </a:rPr>
              <a:t>área de superficie de cuerpo;</a:t>
            </a:r>
            <a:r>
              <a:rPr lang="es-ES" sz="700" b="1" i="0" u="none" strike="noStrike" baseline="0">
                <a:solidFill>
                  <a:srgbClr val="646464"/>
                </a:solidFill>
              </a:rPr>
              <a:t> EASI</a:t>
            </a:r>
            <a:r>
              <a:rPr lang="es-ES" sz="700" i="0" u="none" strike="noStrike" baseline="0">
                <a:solidFill>
                  <a:srgbClr val="646464"/>
                </a:solidFill>
              </a:rPr>
              <a:t>: índice de gravedad y área de eczema;</a:t>
            </a:r>
            <a:r>
              <a:rPr lang="es-ES" sz="700" b="1" i="0" u="none" strike="noStrike" baseline="0">
                <a:solidFill>
                  <a:srgbClr val="646464"/>
                </a:solidFill>
              </a:rPr>
              <a:t> IGA</a:t>
            </a:r>
            <a:r>
              <a:rPr lang="es-ES" sz="700" i="0" u="none" strike="noStrike" baseline="0">
                <a:solidFill>
                  <a:srgbClr val="646464"/>
                </a:solidFill>
              </a:rPr>
              <a:t>: evaluación global del investigador;</a:t>
            </a:r>
            <a:r>
              <a:rPr lang="es-ES" sz="700" b="1">
                <a:solidFill>
                  <a:srgbClr val="646464"/>
                </a:solidFill>
              </a:rPr>
              <a:t> NRS: </a:t>
            </a:r>
            <a:r>
              <a:rPr lang="es-ES" sz="700">
                <a:solidFill>
                  <a:srgbClr val="646464"/>
                </a:solidFill>
              </a:rPr>
              <a:t>Escala de valoración numérica.</a:t>
            </a:r>
            <a:endParaRPr lang="es-ES" sz="700" i="0" u="none" strike="noStrike" baseline="0">
              <a:solidFill>
                <a:srgbClr val="646464"/>
              </a:solidFill>
            </a:endParaRPr>
          </a:p>
          <a:p>
            <a:r>
              <a:rPr lang="es-ES" sz="700" b="1" i="0" u="none" strike="noStrike" baseline="0">
                <a:solidFill>
                  <a:srgbClr val="646464"/>
                </a:solidFill>
              </a:rPr>
              <a:t>1.</a:t>
            </a:r>
            <a:r>
              <a:rPr lang="es-ES" sz="700">
                <a:solidFill>
                  <a:srgbClr val="646464"/>
                </a:solidFill>
              </a:rPr>
              <a:t> Llamas-Segura C, </a:t>
            </a:r>
            <a:r>
              <a:rPr lang="es-ES" sz="700" i="1">
                <a:solidFill>
                  <a:srgbClr val="646464"/>
                </a:solidFill>
              </a:rPr>
              <a:t>et al. </a:t>
            </a:r>
            <a:r>
              <a:rPr lang="es-ES" sz="700" err="1">
                <a:solidFill>
                  <a:srgbClr val="646464"/>
                </a:solidFill>
              </a:rPr>
              <a:t>Lebrikizumab</a:t>
            </a:r>
            <a:r>
              <a:rPr lang="es-ES" sz="700">
                <a:solidFill>
                  <a:srgbClr val="646464"/>
                </a:solidFill>
              </a:rPr>
              <a:t> en dermatitis atópica grave con VIH controlado: Primer caso y revisión de la literatura. 52º Congreso Nacional de Dermatología y Venereología (AEDV); 2025; Valencia, España; 7-10 mayo 2025.</a:t>
            </a:r>
          </a:p>
        </p:txBody>
      </p:sp>
      <p:sp>
        <p:nvSpPr>
          <p:cNvPr id="14" name="CuadroTexto 13">
            <a:extLst>
              <a:ext uri="{FF2B5EF4-FFF2-40B4-BE49-F238E27FC236}">
                <a16:creationId xmlns:a16="http://schemas.microsoft.com/office/drawing/2014/main" id="{A0114182-CBDB-10AD-FCE0-5EDDFB65F0A8}"/>
              </a:ext>
            </a:extLst>
          </p:cNvPr>
          <p:cNvSpPr txBox="1"/>
          <p:nvPr/>
        </p:nvSpPr>
        <p:spPr>
          <a:xfrm>
            <a:off x="557901" y="1374625"/>
            <a:ext cx="11132069" cy="338554"/>
          </a:xfrm>
          <a:prstGeom prst="rect">
            <a:avLst/>
          </a:prstGeom>
          <a:solidFill>
            <a:srgbClr val="7A45B8"/>
          </a:solidFill>
          <a:ln>
            <a:noFill/>
          </a:ln>
        </p:spPr>
        <p:txBody>
          <a:bodyPr wrap="square">
            <a:spAutoFit/>
          </a:bodyPr>
          <a:lstStyle/>
          <a:p>
            <a:pPr algn="ctr"/>
            <a:r>
              <a:rPr lang="pt-BR" sz="1600">
                <a:solidFill>
                  <a:schemeClr val="bg1"/>
                </a:solidFill>
              </a:rPr>
              <a:t>Resultados</a:t>
            </a:r>
            <a:endParaRPr lang="es-ES" sz="1600">
              <a:solidFill>
                <a:schemeClr val="bg1"/>
              </a:solidFill>
            </a:endParaRPr>
          </a:p>
        </p:txBody>
      </p:sp>
      <p:pic>
        <p:nvPicPr>
          <p:cNvPr id="59" name="Imagen 58">
            <a:extLst>
              <a:ext uri="{FF2B5EF4-FFF2-40B4-BE49-F238E27FC236}">
                <a16:creationId xmlns:a16="http://schemas.microsoft.com/office/drawing/2014/main" id="{F9A57643-A328-C37F-869C-BA05BA5D8D92}"/>
              </a:ext>
            </a:extLst>
          </p:cNvPr>
          <p:cNvPicPr>
            <a:picLocks noChangeAspect="1"/>
          </p:cNvPicPr>
          <p:nvPr/>
        </p:nvPicPr>
        <p:blipFill>
          <a:blip r:embed="rId3"/>
          <a:stretch>
            <a:fillRect/>
          </a:stretch>
        </p:blipFill>
        <p:spPr>
          <a:xfrm>
            <a:off x="829475" y="4715045"/>
            <a:ext cx="311635" cy="341793"/>
          </a:xfrm>
          <a:prstGeom prst="rect">
            <a:avLst/>
          </a:prstGeom>
        </p:spPr>
      </p:pic>
      <p:sp>
        <p:nvSpPr>
          <p:cNvPr id="61" name="CuadroTexto 60">
            <a:extLst>
              <a:ext uri="{FF2B5EF4-FFF2-40B4-BE49-F238E27FC236}">
                <a16:creationId xmlns:a16="http://schemas.microsoft.com/office/drawing/2014/main" id="{E917F46F-E124-D5CE-B8C2-488AD51D7383}"/>
              </a:ext>
            </a:extLst>
          </p:cNvPr>
          <p:cNvSpPr txBox="1"/>
          <p:nvPr/>
        </p:nvSpPr>
        <p:spPr>
          <a:xfrm>
            <a:off x="660878" y="4534882"/>
            <a:ext cx="5423459" cy="938719"/>
          </a:xfrm>
          <a:prstGeom prst="rect">
            <a:avLst/>
          </a:prstGeom>
          <a:noFill/>
        </p:spPr>
        <p:txBody>
          <a:bodyPr wrap="square" rtlCol="0">
            <a:spAutoFit/>
          </a:bodyPr>
          <a:lstStyle/>
          <a:p>
            <a:r>
              <a:rPr lang="es-ES" sz="1100" b="1">
                <a:solidFill>
                  <a:srgbClr val="7A45B8"/>
                </a:solidFill>
                <a:latin typeface="Arial" panose="020B0604020202020204" pitchFamily="34" charset="0"/>
                <a:cs typeface="Arial" panose="020B0604020202020204" pitchFamily="34" charset="0"/>
              </a:rPr>
              <a:t>Basal (A)</a:t>
            </a:r>
          </a:p>
          <a:p>
            <a:r>
              <a:rPr lang="es-ES" sz="1100" b="1">
                <a:solidFill>
                  <a:srgbClr val="003867"/>
                </a:solidFill>
                <a:latin typeface="Arial" panose="020B0604020202020204" pitchFamily="34" charset="0"/>
                <a:cs typeface="Arial" panose="020B0604020202020204" pitchFamily="34" charset="0"/>
              </a:rPr>
              <a:t>Exploración física previo al inicio del tratamiento:</a:t>
            </a:r>
            <a:endParaRPr lang="es-ES" sz="1100">
              <a:solidFill>
                <a:srgbClr val="003867"/>
              </a:solidFill>
              <a:latin typeface="Arial" panose="020B0604020202020204" pitchFamily="34" charset="0"/>
              <a:cs typeface="Arial" panose="020B0604020202020204" pitchFamily="34" charset="0"/>
            </a:endParaRPr>
          </a:p>
          <a:p>
            <a:r>
              <a:rPr lang="es-ES" sz="1100">
                <a:solidFill>
                  <a:srgbClr val="003867"/>
                </a:solidFill>
                <a:latin typeface="Arial" panose="020B0604020202020204" pitchFamily="34" charset="0"/>
                <a:cs typeface="Arial" panose="020B0604020202020204" pitchFamily="34" charset="0"/>
              </a:rPr>
              <a:t>Presentaba lesiones cutáneas </a:t>
            </a:r>
            <a:r>
              <a:rPr lang="es-ES" sz="1100" err="1">
                <a:solidFill>
                  <a:srgbClr val="003867"/>
                </a:solidFill>
                <a:latin typeface="Arial" panose="020B0604020202020204" pitchFamily="34" charset="0"/>
                <a:cs typeface="Arial" panose="020B0604020202020204" pitchFamily="34" charset="0"/>
              </a:rPr>
              <a:t>eritemato</a:t>
            </a:r>
            <a:r>
              <a:rPr lang="es-ES" sz="1100">
                <a:solidFill>
                  <a:srgbClr val="003867"/>
                </a:solidFill>
                <a:latin typeface="Arial" panose="020B0604020202020204" pitchFamily="34" charset="0"/>
                <a:cs typeface="Arial" panose="020B0604020202020204" pitchFamily="34" charset="0"/>
              </a:rPr>
              <a:t> eccematosas, redondeadas, bien delimitadas, de tamaño variable, con algunos elementos con escama fina superficial y distribución simétrica en extremidades inferiores, glúteos, flancos y muslos</a:t>
            </a:r>
          </a:p>
        </p:txBody>
      </p:sp>
      <p:sp>
        <p:nvSpPr>
          <p:cNvPr id="66" name="CuadroTexto 65">
            <a:extLst>
              <a:ext uri="{FF2B5EF4-FFF2-40B4-BE49-F238E27FC236}">
                <a16:creationId xmlns:a16="http://schemas.microsoft.com/office/drawing/2014/main" id="{18F6AB75-C83F-C6D0-E832-0FAE945285A0}"/>
              </a:ext>
            </a:extLst>
          </p:cNvPr>
          <p:cNvSpPr txBox="1"/>
          <p:nvPr/>
        </p:nvSpPr>
        <p:spPr>
          <a:xfrm>
            <a:off x="690914" y="5486212"/>
            <a:ext cx="1607379" cy="430887"/>
          </a:xfrm>
          <a:prstGeom prst="rect">
            <a:avLst/>
          </a:prstGeom>
          <a:noFill/>
        </p:spPr>
        <p:txBody>
          <a:bodyPr wrap="square" rtlCol="0">
            <a:spAutoFit/>
          </a:bodyPr>
          <a:lstStyle/>
          <a:p>
            <a:pPr marL="171450" indent="-171450">
              <a:buFont typeface="Arial" panose="020B0604020202020204" pitchFamily="34" charset="0"/>
              <a:buChar char="•"/>
            </a:pPr>
            <a:r>
              <a:rPr lang="es-ES" sz="1100">
                <a:solidFill>
                  <a:srgbClr val="003867"/>
                </a:solidFill>
                <a:latin typeface="Arial" panose="020B0604020202020204" pitchFamily="34" charset="0"/>
                <a:cs typeface="Arial" panose="020B0604020202020204" pitchFamily="34" charset="0"/>
              </a:rPr>
              <a:t>EASI 21</a:t>
            </a:r>
          </a:p>
          <a:p>
            <a:pPr marL="171450" indent="-171450">
              <a:buFont typeface="Arial" panose="020B0604020202020204" pitchFamily="34" charset="0"/>
              <a:buChar char="•"/>
            </a:pPr>
            <a:r>
              <a:rPr lang="es-ES" sz="1100">
                <a:solidFill>
                  <a:srgbClr val="003867"/>
                </a:solidFill>
                <a:latin typeface="Arial" panose="020B0604020202020204" pitchFamily="34" charset="0"/>
                <a:cs typeface="Arial" panose="020B0604020202020204" pitchFamily="34" charset="0"/>
              </a:rPr>
              <a:t>BSA 14%</a:t>
            </a:r>
          </a:p>
        </p:txBody>
      </p:sp>
      <p:sp>
        <p:nvSpPr>
          <p:cNvPr id="68" name="CuadroTexto 67">
            <a:extLst>
              <a:ext uri="{FF2B5EF4-FFF2-40B4-BE49-F238E27FC236}">
                <a16:creationId xmlns:a16="http://schemas.microsoft.com/office/drawing/2014/main" id="{7E61E738-070F-8A0F-1B5D-0BDEE3869101}"/>
              </a:ext>
            </a:extLst>
          </p:cNvPr>
          <p:cNvSpPr txBox="1"/>
          <p:nvPr/>
        </p:nvSpPr>
        <p:spPr>
          <a:xfrm>
            <a:off x="2126575" y="5486212"/>
            <a:ext cx="1607379" cy="430887"/>
          </a:xfrm>
          <a:prstGeom prst="rect">
            <a:avLst/>
          </a:prstGeom>
          <a:noFill/>
        </p:spPr>
        <p:txBody>
          <a:bodyPr wrap="square" rtlCol="0">
            <a:spAutoFit/>
          </a:bodyPr>
          <a:lstStyle/>
          <a:p>
            <a:pPr marL="171450" indent="-171450">
              <a:buFont typeface="Arial" panose="020B0604020202020204" pitchFamily="34" charset="0"/>
              <a:buChar char="•"/>
            </a:pPr>
            <a:r>
              <a:rPr lang="es-ES" sz="1100">
                <a:solidFill>
                  <a:srgbClr val="003867"/>
                </a:solidFill>
                <a:latin typeface="Arial" panose="020B0604020202020204" pitchFamily="34" charset="0"/>
                <a:cs typeface="Arial" panose="020B0604020202020204" pitchFamily="34" charset="0"/>
              </a:rPr>
              <a:t>IGA 4</a:t>
            </a:r>
          </a:p>
          <a:p>
            <a:pPr marL="171450" indent="-171450">
              <a:buFont typeface="Arial" panose="020B0604020202020204" pitchFamily="34" charset="0"/>
              <a:buChar char="•"/>
            </a:pPr>
            <a:r>
              <a:rPr lang="es-ES" sz="1100">
                <a:solidFill>
                  <a:srgbClr val="003867"/>
                </a:solidFill>
                <a:latin typeface="Arial" panose="020B0604020202020204" pitchFamily="34" charset="0"/>
                <a:cs typeface="Arial" panose="020B0604020202020204" pitchFamily="34" charset="0"/>
              </a:rPr>
              <a:t>NRS prurito 9/10</a:t>
            </a:r>
          </a:p>
        </p:txBody>
      </p:sp>
      <p:sp>
        <p:nvSpPr>
          <p:cNvPr id="69" name="CuadroTexto 68">
            <a:extLst>
              <a:ext uri="{FF2B5EF4-FFF2-40B4-BE49-F238E27FC236}">
                <a16:creationId xmlns:a16="http://schemas.microsoft.com/office/drawing/2014/main" id="{84B24F92-FBFE-7F92-35C6-A4E6ADD5B749}"/>
              </a:ext>
            </a:extLst>
          </p:cNvPr>
          <p:cNvSpPr txBox="1"/>
          <p:nvPr/>
        </p:nvSpPr>
        <p:spPr>
          <a:xfrm>
            <a:off x="3819236" y="5486212"/>
            <a:ext cx="1607379" cy="261610"/>
          </a:xfrm>
          <a:prstGeom prst="rect">
            <a:avLst/>
          </a:prstGeom>
          <a:noFill/>
        </p:spPr>
        <p:txBody>
          <a:bodyPr wrap="square" rtlCol="0">
            <a:spAutoFit/>
          </a:bodyPr>
          <a:lstStyle/>
          <a:p>
            <a:pPr marL="171450" indent="-171450">
              <a:buFont typeface="Arial" panose="020B0604020202020204" pitchFamily="34" charset="0"/>
              <a:buChar char="•"/>
            </a:pPr>
            <a:r>
              <a:rPr lang="es-ES" sz="1100">
                <a:solidFill>
                  <a:srgbClr val="003867"/>
                </a:solidFill>
                <a:latin typeface="Arial" panose="020B0604020202020204" pitchFamily="34" charset="0"/>
                <a:cs typeface="Arial" panose="020B0604020202020204" pitchFamily="34" charset="0"/>
              </a:rPr>
              <a:t>NRS sueño 10/10</a:t>
            </a:r>
          </a:p>
        </p:txBody>
      </p:sp>
      <p:grpSp>
        <p:nvGrpSpPr>
          <p:cNvPr id="29" name="Grupo 28">
            <a:extLst>
              <a:ext uri="{FF2B5EF4-FFF2-40B4-BE49-F238E27FC236}">
                <a16:creationId xmlns:a16="http://schemas.microsoft.com/office/drawing/2014/main" id="{60D2EB13-A4AD-17F8-0F55-E74C3CB2C27F}"/>
              </a:ext>
            </a:extLst>
          </p:cNvPr>
          <p:cNvGrpSpPr/>
          <p:nvPr/>
        </p:nvGrpSpPr>
        <p:grpSpPr>
          <a:xfrm>
            <a:off x="1261719" y="1952730"/>
            <a:ext cx="3799082" cy="2352803"/>
            <a:chOff x="697275" y="1952730"/>
            <a:chExt cx="3799082" cy="2352803"/>
          </a:xfrm>
        </p:grpSpPr>
        <p:pic>
          <p:nvPicPr>
            <p:cNvPr id="63" name="Imagen 62" descr="Tatuaje en el brazo de una persona&#10;&#10;El contenido generado por IA puede ser incorrecto.">
              <a:extLst>
                <a:ext uri="{FF2B5EF4-FFF2-40B4-BE49-F238E27FC236}">
                  <a16:creationId xmlns:a16="http://schemas.microsoft.com/office/drawing/2014/main" id="{9F561317-DC81-BF24-FD52-F59309F4C2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275" y="1952732"/>
              <a:ext cx="1210909" cy="2352801"/>
            </a:xfrm>
            <a:prstGeom prst="rect">
              <a:avLst/>
            </a:prstGeom>
          </p:spPr>
        </p:pic>
        <p:pic>
          <p:nvPicPr>
            <p:cNvPr id="64" name="Imagen 63">
              <a:extLst>
                <a:ext uri="{FF2B5EF4-FFF2-40B4-BE49-F238E27FC236}">
                  <a16:creationId xmlns:a16="http://schemas.microsoft.com/office/drawing/2014/main" id="{04C0D802-469C-1D29-7E1E-CB9F6F06917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935166" y="1952731"/>
              <a:ext cx="1210908" cy="2352802"/>
            </a:xfrm>
            <a:prstGeom prst="rect">
              <a:avLst/>
            </a:prstGeom>
          </p:spPr>
        </p:pic>
        <p:pic>
          <p:nvPicPr>
            <p:cNvPr id="65" name="Imagen 64">
              <a:extLst>
                <a:ext uri="{FF2B5EF4-FFF2-40B4-BE49-F238E27FC236}">
                  <a16:creationId xmlns:a16="http://schemas.microsoft.com/office/drawing/2014/main" id="{ACE6CE7A-45AD-78A5-50A0-AA42346076D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285449" y="1952730"/>
              <a:ext cx="1210908" cy="2352802"/>
            </a:xfrm>
            <a:prstGeom prst="rect">
              <a:avLst/>
            </a:prstGeom>
          </p:spPr>
        </p:pic>
        <p:sp>
          <p:nvSpPr>
            <p:cNvPr id="90" name="CuadroTexto 89">
              <a:extLst>
                <a:ext uri="{FF2B5EF4-FFF2-40B4-BE49-F238E27FC236}">
                  <a16:creationId xmlns:a16="http://schemas.microsoft.com/office/drawing/2014/main" id="{F26CBFD9-4B23-B498-36F0-2413C9C1B11B}"/>
                </a:ext>
              </a:extLst>
            </p:cNvPr>
            <p:cNvSpPr txBox="1"/>
            <p:nvPr/>
          </p:nvSpPr>
          <p:spPr>
            <a:xfrm>
              <a:off x="706151" y="1959576"/>
              <a:ext cx="293929" cy="276999"/>
            </a:xfrm>
            <a:prstGeom prst="rect">
              <a:avLst/>
            </a:prstGeom>
            <a:noFill/>
          </p:spPr>
          <p:txBody>
            <a:bodyPr wrap="square" rtlCol="0">
              <a:spAutoFit/>
            </a:bodyPr>
            <a:lstStyle/>
            <a:p>
              <a:r>
                <a:rPr lang="es-ES" sz="1200" b="1">
                  <a:solidFill>
                    <a:schemeClr val="bg1"/>
                  </a:solidFill>
                </a:rPr>
                <a:t>A</a:t>
              </a:r>
            </a:p>
          </p:txBody>
        </p:sp>
        <p:sp>
          <p:nvSpPr>
            <p:cNvPr id="91" name="CuadroTexto 90">
              <a:extLst>
                <a:ext uri="{FF2B5EF4-FFF2-40B4-BE49-F238E27FC236}">
                  <a16:creationId xmlns:a16="http://schemas.microsoft.com/office/drawing/2014/main" id="{D50D5222-2945-C0C3-647F-107174871767}"/>
                </a:ext>
              </a:extLst>
            </p:cNvPr>
            <p:cNvSpPr txBox="1"/>
            <p:nvPr/>
          </p:nvSpPr>
          <p:spPr>
            <a:xfrm>
              <a:off x="1935166" y="1952730"/>
              <a:ext cx="293929" cy="276999"/>
            </a:xfrm>
            <a:prstGeom prst="rect">
              <a:avLst/>
            </a:prstGeom>
            <a:noFill/>
          </p:spPr>
          <p:txBody>
            <a:bodyPr wrap="square" rtlCol="0">
              <a:spAutoFit/>
            </a:bodyPr>
            <a:lstStyle/>
            <a:p>
              <a:r>
                <a:rPr lang="es-ES" sz="1200" b="1">
                  <a:solidFill>
                    <a:schemeClr val="bg1"/>
                  </a:solidFill>
                </a:rPr>
                <a:t>B</a:t>
              </a:r>
            </a:p>
          </p:txBody>
        </p:sp>
        <p:sp>
          <p:nvSpPr>
            <p:cNvPr id="92" name="CuadroTexto 91">
              <a:extLst>
                <a:ext uri="{FF2B5EF4-FFF2-40B4-BE49-F238E27FC236}">
                  <a16:creationId xmlns:a16="http://schemas.microsoft.com/office/drawing/2014/main" id="{D08ACADA-97C6-D316-08D9-3FF649DCEE75}"/>
                </a:ext>
              </a:extLst>
            </p:cNvPr>
            <p:cNvSpPr txBox="1"/>
            <p:nvPr/>
          </p:nvSpPr>
          <p:spPr>
            <a:xfrm>
              <a:off x="3289554" y="1959576"/>
              <a:ext cx="293929" cy="276999"/>
            </a:xfrm>
            <a:prstGeom prst="rect">
              <a:avLst/>
            </a:prstGeom>
            <a:noFill/>
          </p:spPr>
          <p:txBody>
            <a:bodyPr wrap="square" rtlCol="0">
              <a:spAutoFit/>
            </a:bodyPr>
            <a:lstStyle/>
            <a:p>
              <a:r>
                <a:rPr lang="es-ES" sz="1200" b="1">
                  <a:solidFill>
                    <a:schemeClr val="bg1"/>
                  </a:solidFill>
                </a:rPr>
                <a:t>A</a:t>
              </a:r>
            </a:p>
          </p:txBody>
        </p:sp>
        <p:sp>
          <p:nvSpPr>
            <p:cNvPr id="93" name="CuadroTexto 92">
              <a:extLst>
                <a:ext uri="{FF2B5EF4-FFF2-40B4-BE49-F238E27FC236}">
                  <a16:creationId xmlns:a16="http://schemas.microsoft.com/office/drawing/2014/main" id="{5F76E784-F419-F0DE-57F9-A5C8C3BD21C8}"/>
                </a:ext>
              </a:extLst>
            </p:cNvPr>
            <p:cNvSpPr txBox="1"/>
            <p:nvPr/>
          </p:nvSpPr>
          <p:spPr>
            <a:xfrm>
              <a:off x="3285449" y="3129131"/>
              <a:ext cx="293929" cy="276999"/>
            </a:xfrm>
            <a:prstGeom prst="rect">
              <a:avLst/>
            </a:prstGeom>
            <a:noFill/>
          </p:spPr>
          <p:txBody>
            <a:bodyPr wrap="square" rtlCol="0">
              <a:spAutoFit/>
            </a:bodyPr>
            <a:lstStyle/>
            <a:p>
              <a:r>
                <a:rPr lang="es-ES" sz="1200" b="1">
                  <a:solidFill>
                    <a:schemeClr val="bg1"/>
                  </a:solidFill>
                </a:rPr>
                <a:t>B</a:t>
              </a:r>
            </a:p>
          </p:txBody>
        </p:sp>
      </p:grpSp>
      <p:pic>
        <p:nvPicPr>
          <p:cNvPr id="97" name="Imagen 96">
            <a:extLst>
              <a:ext uri="{FF2B5EF4-FFF2-40B4-BE49-F238E27FC236}">
                <a16:creationId xmlns:a16="http://schemas.microsoft.com/office/drawing/2014/main" id="{3CA8597D-EFFB-B551-2098-ED4C1D211C04}"/>
              </a:ext>
            </a:extLst>
          </p:cNvPr>
          <p:cNvPicPr>
            <a:picLocks noChangeAspect="1"/>
          </p:cNvPicPr>
          <p:nvPr/>
        </p:nvPicPr>
        <p:blipFill>
          <a:blip r:embed="rId3"/>
          <a:stretch>
            <a:fillRect/>
          </a:stretch>
        </p:blipFill>
        <p:spPr>
          <a:xfrm>
            <a:off x="7115330" y="4715044"/>
            <a:ext cx="311635" cy="341793"/>
          </a:xfrm>
          <a:prstGeom prst="rect">
            <a:avLst/>
          </a:prstGeom>
        </p:spPr>
      </p:pic>
      <p:sp>
        <p:nvSpPr>
          <p:cNvPr id="98" name="CuadroTexto 97">
            <a:extLst>
              <a:ext uri="{FF2B5EF4-FFF2-40B4-BE49-F238E27FC236}">
                <a16:creationId xmlns:a16="http://schemas.microsoft.com/office/drawing/2014/main" id="{616B2BB3-B9B8-B787-8ADD-DFB649B85479}"/>
              </a:ext>
            </a:extLst>
          </p:cNvPr>
          <p:cNvSpPr txBox="1"/>
          <p:nvPr/>
        </p:nvSpPr>
        <p:spPr>
          <a:xfrm>
            <a:off x="7048138" y="4534882"/>
            <a:ext cx="4585963" cy="769441"/>
          </a:xfrm>
          <a:prstGeom prst="rect">
            <a:avLst/>
          </a:prstGeom>
          <a:noFill/>
        </p:spPr>
        <p:txBody>
          <a:bodyPr wrap="square" rtlCol="0">
            <a:spAutoFit/>
          </a:bodyPr>
          <a:lstStyle/>
          <a:p>
            <a:r>
              <a:rPr lang="es-ES" sz="1100" b="1">
                <a:solidFill>
                  <a:srgbClr val="7A45B8"/>
                </a:solidFill>
                <a:latin typeface="Arial" panose="020B0604020202020204" pitchFamily="34" charset="0"/>
                <a:cs typeface="Arial" panose="020B0604020202020204" pitchFamily="34" charset="0"/>
              </a:rPr>
              <a:t>8 SEMANAS (B)</a:t>
            </a:r>
          </a:p>
          <a:p>
            <a:r>
              <a:rPr lang="es-ES" sz="1100" b="1">
                <a:solidFill>
                  <a:srgbClr val="003867"/>
                </a:solidFill>
                <a:latin typeface="Arial" panose="020B0604020202020204" pitchFamily="34" charset="0"/>
                <a:cs typeface="Arial" panose="020B0604020202020204" pitchFamily="34" charset="0"/>
              </a:rPr>
              <a:t>Exploración física en la semana 8 desde el inicio de </a:t>
            </a:r>
            <a:r>
              <a:rPr lang="es-ES" sz="1100" b="1" err="1">
                <a:solidFill>
                  <a:srgbClr val="003867"/>
                </a:solidFill>
                <a:latin typeface="Arial" panose="020B0604020202020204" pitchFamily="34" charset="0"/>
                <a:cs typeface="Arial" panose="020B0604020202020204" pitchFamily="34" charset="0"/>
              </a:rPr>
              <a:t>lebrikizumab</a:t>
            </a:r>
            <a:r>
              <a:rPr lang="es-ES" sz="1100" b="1">
                <a:solidFill>
                  <a:srgbClr val="003867"/>
                </a:solidFill>
                <a:latin typeface="Arial" panose="020B0604020202020204" pitchFamily="34" charset="0"/>
                <a:cs typeface="Arial" panose="020B0604020202020204" pitchFamily="34" charset="0"/>
              </a:rPr>
              <a:t>:</a:t>
            </a:r>
            <a:endParaRPr lang="es-ES" sz="1100">
              <a:solidFill>
                <a:srgbClr val="003867"/>
              </a:solidFill>
              <a:latin typeface="Arial" panose="020B0604020202020204" pitchFamily="34" charset="0"/>
              <a:cs typeface="Arial" panose="020B0604020202020204" pitchFamily="34" charset="0"/>
            </a:endParaRPr>
          </a:p>
          <a:p>
            <a:r>
              <a:rPr lang="es-ES" sz="1100">
                <a:solidFill>
                  <a:srgbClr val="003867"/>
                </a:solidFill>
                <a:latin typeface="Arial" panose="020B0604020202020204" pitchFamily="34" charset="0"/>
                <a:cs typeface="Arial" panose="020B0604020202020204" pitchFamily="34" charset="0"/>
              </a:rPr>
              <a:t>Desaparición completa de las lesiones activas con piel de aspecto normal con discretas hiperpigmentaciones residuales</a:t>
            </a:r>
          </a:p>
        </p:txBody>
      </p:sp>
      <p:sp>
        <p:nvSpPr>
          <p:cNvPr id="102" name="CuadroTexto 101">
            <a:extLst>
              <a:ext uri="{FF2B5EF4-FFF2-40B4-BE49-F238E27FC236}">
                <a16:creationId xmlns:a16="http://schemas.microsoft.com/office/drawing/2014/main" id="{A7025BF8-D77B-D63C-BA23-EF5D6520DE84}"/>
              </a:ext>
            </a:extLst>
          </p:cNvPr>
          <p:cNvSpPr txBox="1"/>
          <p:nvPr/>
        </p:nvSpPr>
        <p:spPr>
          <a:xfrm>
            <a:off x="7078174" y="5316935"/>
            <a:ext cx="1607379" cy="600164"/>
          </a:xfrm>
          <a:prstGeom prst="rect">
            <a:avLst/>
          </a:prstGeom>
          <a:noFill/>
        </p:spPr>
        <p:txBody>
          <a:bodyPr wrap="square" rtlCol="0">
            <a:spAutoFit/>
          </a:bodyPr>
          <a:lstStyle/>
          <a:p>
            <a:pPr marL="171450" indent="-171450">
              <a:buFont typeface="Arial" panose="020B0604020202020204" pitchFamily="34" charset="0"/>
              <a:buChar char="•"/>
            </a:pPr>
            <a:r>
              <a:rPr lang="es-ES" sz="1100">
                <a:solidFill>
                  <a:srgbClr val="003867"/>
                </a:solidFill>
                <a:latin typeface="Arial" panose="020B0604020202020204" pitchFamily="34" charset="0"/>
                <a:cs typeface="Arial" panose="020B0604020202020204" pitchFamily="34" charset="0"/>
              </a:rPr>
              <a:t>EASI 0</a:t>
            </a:r>
          </a:p>
          <a:p>
            <a:pPr marL="171450" indent="-171450">
              <a:buFont typeface="Arial" panose="020B0604020202020204" pitchFamily="34" charset="0"/>
              <a:buChar char="•"/>
            </a:pPr>
            <a:r>
              <a:rPr lang="es-ES" sz="1100">
                <a:solidFill>
                  <a:srgbClr val="003867"/>
                </a:solidFill>
                <a:latin typeface="Arial" panose="020B0604020202020204" pitchFamily="34" charset="0"/>
                <a:cs typeface="Arial" panose="020B0604020202020204" pitchFamily="34" charset="0"/>
              </a:rPr>
              <a:t>BSA 0%</a:t>
            </a:r>
          </a:p>
          <a:p>
            <a:pPr marL="171450" indent="-171450">
              <a:buFont typeface="Arial" panose="020B0604020202020204" pitchFamily="34" charset="0"/>
              <a:buChar char="•"/>
            </a:pPr>
            <a:r>
              <a:rPr lang="es-ES" sz="1100">
                <a:solidFill>
                  <a:srgbClr val="003867"/>
                </a:solidFill>
                <a:latin typeface="Arial" panose="020B0604020202020204" pitchFamily="34" charset="0"/>
                <a:cs typeface="Arial" panose="020B0604020202020204" pitchFamily="34" charset="0"/>
              </a:rPr>
              <a:t>IGA 0</a:t>
            </a:r>
          </a:p>
        </p:txBody>
      </p:sp>
      <p:sp>
        <p:nvSpPr>
          <p:cNvPr id="103" name="CuadroTexto 102">
            <a:extLst>
              <a:ext uri="{FF2B5EF4-FFF2-40B4-BE49-F238E27FC236}">
                <a16:creationId xmlns:a16="http://schemas.microsoft.com/office/drawing/2014/main" id="{9FD4DA10-5CE2-327E-22E8-72E838AEC8AE}"/>
              </a:ext>
            </a:extLst>
          </p:cNvPr>
          <p:cNvSpPr txBox="1"/>
          <p:nvPr/>
        </p:nvSpPr>
        <p:spPr>
          <a:xfrm>
            <a:off x="8513835" y="5316935"/>
            <a:ext cx="1607379" cy="430887"/>
          </a:xfrm>
          <a:prstGeom prst="rect">
            <a:avLst/>
          </a:prstGeom>
          <a:noFill/>
        </p:spPr>
        <p:txBody>
          <a:bodyPr wrap="square" rtlCol="0">
            <a:spAutoFit/>
          </a:bodyPr>
          <a:lstStyle/>
          <a:p>
            <a:pPr marL="171450" indent="-171450">
              <a:buFont typeface="Arial" panose="020B0604020202020204" pitchFamily="34" charset="0"/>
              <a:buChar char="•"/>
            </a:pPr>
            <a:r>
              <a:rPr lang="es-ES" sz="1100">
                <a:solidFill>
                  <a:srgbClr val="003867"/>
                </a:solidFill>
                <a:latin typeface="Arial" panose="020B0604020202020204" pitchFamily="34" charset="0"/>
                <a:cs typeface="Arial" panose="020B0604020202020204" pitchFamily="34" charset="0"/>
              </a:rPr>
              <a:t>NRS prurito 1/10</a:t>
            </a:r>
          </a:p>
          <a:p>
            <a:pPr marL="171450" indent="-171450">
              <a:buFont typeface="Arial" panose="020B0604020202020204" pitchFamily="34" charset="0"/>
              <a:buChar char="•"/>
            </a:pPr>
            <a:r>
              <a:rPr lang="es-ES" sz="1100">
                <a:solidFill>
                  <a:srgbClr val="003867"/>
                </a:solidFill>
                <a:latin typeface="Arial" panose="020B0604020202020204" pitchFamily="34" charset="0"/>
                <a:cs typeface="Arial" panose="020B0604020202020204" pitchFamily="34" charset="0"/>
              </a:rPr>
              <a:t>NRS sueño 2/10</a:t>
            </a:r>
          </a:p>
        </p:txBody>
      </p:sp>
      <p:grpSp>
        <p:nvGrpSpPr>
          <p:cNvPr id="30" name="Grupo 29">
            <a:extLst>
              <a:ext uri="{FF2B5EF4-FFF2-40B4-BE49-F238E27FC236}">
                <a16:creationId xmlns:a16="http://schemas.microsoft.com/office/drawing/2014/main" id="{079662FC-96D9-BD39-DAC7-40EE01D6DD9F}"/>
              </a:ext>
            </a:extLst>
          </p:cNvPr>
          <p:cNvGrpSpPr/>
          <p:nvPr/>
        </p:nvGrpSpPr>
        <p:grpSpPr>
          <a:xfrm>
            <a:off x="8094901" y="1952730"/>
            <a:ext cx="2492436" cy="2352802"/>
            <a:chOff x="6366961" y="1952730"/>
            <a:chExt cx="2492436" cy="2352802"/>
          </a:xfrm>
        </p:grpSpPr>
        <p:pic>
          <p:nvPicPr>
            <p:cNvPr id="99" name="Imagen 98">
              <a:extLst>
                <a:ext uri="{FF2B5EF4-FFF2-40B4-BE49-F238E27FC236}">
                  <a16:creationId xmlns:a16="http://schemas.microsoft.com/office/drawing/2014/main" id="{B7160ABC-4A07-312D-BECB-3AB826DEA43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366961" y="1952731"/>
              <a:ext cx="1210908" cy="2352801"/>
            </a:xfrm>
            <a:prstGeom prst="rect">
              <a:avLst/>
            </a:prstGeom>
          </p:spPr>
        </p:pic>
        <p:pic>
          <p:nvPicPr>
            <p:cNvPr id="101" name="Imagen 100">
              <a:extLst>
                <a:ext uri="{FF2B5EF4-FFF2-40B4-BE49-F238E27FC236}">
                  <a16:creationId xmlns:a16="http://schemas.microsoft.com/office/drawing/2014/main" id="{444D1B3A-78F9-D3E1-15AC-03B7DCC6503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648489" y="1952730"/>
              <a:ext cx="1210908" cy="2352800"/>
            </a:xfrm>
            <a:prstGeom prst="rect">
              <a:avLst/>
            </a:prstGeom>
          </p:spPr>
        </p:pic>
        <p:sp>
          <p:nvSpPr>
            <p:cNvPr id="105" name="CuadroTexto 104">
              <a:extLst>
                <a:ext uri="{FF2B5EF4-FFF2-40B4-BE49-F238E27FC236}">
                  <a16:creationId xmlns:a16="http://schemas.microsoft.com/office/drawing/2014/main" id="{5FDDCE16-767F-0323-9756-498854635CCE}"/>
                </a:ext>
              </a:extLst>
            </p:cNvPr>
            <p:cNvSpPr txBox="1"/>
            <p:nvPr/>
          </p:nvSpPr>
          <p:spPr>
            <a:xfrm>
              <a:off x="6375837" y="1959575"/>
              <a:ext cx="293929" cy="276999"/>
            </a:xfrm>
            <a:prstGeom prst="rect">
              <a:avLst/>
            </a:prstGeom>
            <a:noFill/>
          </p:spPr>
          <p:txBody>
            <a:bodyPr wrap="square" rtlCol="0">
              <a:spAutoFit/>
            </a:bodyPr>
            <a:lstStyle/>
            <a:p>
              <a:r>
                <a:rPr lang="es-ES" sz="1200" b="1">
                  <a:solidFill>
                    <a:schemeClr val="bg1"/>
                  </a:solidFill>
                </a:rPr>
                <a:t>A</a:t>
              </a:r>
            </a:p>
          </p:txBody>
        </p:sp>
        <p:sp>
          <p:nvSpPr>
            <p:cNvPr id="107" name="CuadroTexto 106">
              <a:extLst>
                <a:ext uri="{FF2B5EF4-FFF2-40B4-BE49-F238E27FC236}">
                  <a16:creationId xmlns:a16="http://schemas.microsoft.com/office/drawing/2014/main" id="{9F8CFAC2-40D6-CDFE-74F5-319507E0CD9F}"/>
                </a:ext>
              </a:extLst>
            </p:cNvPr>
            <p:cNvSpPr txBox="1"/>
            <p:nvPr/>
          </p:nvSpPr>
          <p:spPr>
            <a:xfrm>
              <a:off x="7652594" y="1959575"/>
              <a:ext cx="293929" cy="276999"/>
            </a:xfrm>
            <a:prstGeom prst="rect">
              <a:avLst/>
            </a:prstGeom>
            <a:noFill/>
          </p:spPr>
          <p:txBody>
            <a:bodyPr wrap="square" rtlCol="0">
              <a:spAutoFit/>
            </a:bodyPr>
            <a:lstStyle/>
            <a:p>
              <a:r>
                <a:rPr lang="es-ES" sz="1200" b="1">
                  <a:solidFill>
                    <a:schemeClr val="bg1"/>
                  </a:solidFill>
                </a:rPr>
                <a:t>A</a:t>
              </a:r>
            </a:p>
          </p:txBody>
        </p:sp>
        <p:sp>
          <p:nvSpPr>
            <p:cNvPr id="108" name="CuadroTexto 107">
              <a:extLst>
                <a:ext uri="{FF2B5EF4-FFF2-40B4-BE49-F238E27FC236}">
                  <a16:creationId xmlns:a16="http://schemas.microsoft.com/office/drawing/2014/main" id="{6E7A44A1-1589-5149-2388-94696977DEFE}"/>
                </a:ext>
              </a:extLst>
            </p:cNvPr>
            <p:cNvSpPr txBox="1"/>
            <p:nvPr/>
          </p:nvSpPr>
          <p:spPr>
            <a:xfrm>
              <a:off x="7648489" y="3603218"/>
              <a:ext cx="293929" cy="276999"/>
            </a:xfrm>
            <a:prstGeom prst="rect">
              <a:avLst/>
            </a:prstGeom>
            <a:noFill/>
          </p:spPr>
          <p:txBody>
            <a:bodyPr wrap="square" rtlCol="0">
              <a:spAutoFit/>
            </a:bodyPr>
            <a:lstStyle/>
            <a:p>
              <a:r>
                <a:rPr lang="es-ES" sz="1200" b="1">
                  <a:solidFill>
                    <a:schemeClr val="bg1"/>
                  </a:solidFill>
                </a:rPr>
                <a:t>B</a:t>
              </a:r>
            </a:p>
          </p:txBody>
        </p:sp>
        <p:sp>
          <p:nvSpPr>
            <p:cNvPr id="109" name="CuadroTexto 108">
              <a:extLst>
                <a:ext uri="{FF2B5EF4-FFF2-40B4-BE49-F238E27FC236}">
                  <a16:creationId xmlns:a16="http://schemas.microsoft.com/office/drawing/2014/main" id="{5FEF4D1C-225A-3B07-8760-8843C56C2F14}"/>
                </a:ext>
              </a:extLst>
            </p:cNvPr>
            <p:cNvSpPr txBox="1"/>
            <p:nvPr/>
          </p:nvSpPr>
          <p:spPr>
            <a:xfrm>
              <a:off x="6377691" y="3129130"/>
              <a:ext cx="293929" cy="276999"/>
            </a:xfrm>
            <a:prstGeom prst="rect">
              <a:avLst/>
            </a:prstGeom>
            <a:noFill/>
          </p:spPr>
          <p:txBody>
            <a:bodyPr wrap="square" rtlCol="0">
              <a:spAutoFit/>
            </a:bodyPr>
            <a:lstStyle/>
            <a:p>
              <a:r>
                <a:rPr lang="es-ES" sz="1200" b="1">
                  <a:solidFill>
                    <a:schemeClr val="bg1"/>
                  </a:solidFill>
                </a:rPr>
                <a:t>B</a:t>
              </a:r>
            </a:p>
          </p:txBody>
        </p:sp>
      </p:grpSp>
      <p:grpSp>
        <p:nvGrpSpPr>
          <p:cNvPr id="21" name="Grupo 20">
            <a:extLst>
              <a:ext uri="{FF2B5EF4-FFF2-40B4-BE49-F238E27FC236}">
                <a16:creationId xmlns:a16="http://schemas.microsoft.com/office/drawing/2014/main" id="{13822758-942D-47B7-E16F-7A8EEBF643DB}"/>
              </a:ext>
            </a:extLst>
          </p:cNvPr>
          <p:cNvGrpSpPr/>
          <p:nvPr/>
        </p:nvGrpSpPr>
        <p:grpSpPr>
          <a:xfrm>
            <a:off x="10902948" y="1952730"/>
            <a:ext cx="586957" cy="586066"/>
            <a:chOff x="11047141" y="4927947"/>
            <a:chExt cx="586957" cy="586066"/>
          </a:xfrm>
        </p:grpSpPr>
        <p:sp>
          <p:nvSpPr>
            <p:cNvPr id="23" name="Rectángulo: esquinas redondeadas 2">
              <a:hlinkClick r:id="rId9" action="ppaction://hlinksldjump"/>
              <a:extLst>
                <a:ext uri="{FF2B5EF4-FFF2-40B4-BE49-F238E27FC236}">
                  <a16:creationId xmlns:a16="http://schemas.microsoft.com/office/drawing/2014/main" id="{A0284F1F-8A36-E36A-31E3-90E4264A143B}"/>
                </a:ext>
              </a:extLst>
            </p:cNvPr>
            <p:cNvSpPr/>
            <p:nvPr/>
          </p:nvSpPr>
          <p:spPr>
            <a:xfrm>
              <a:off x="11047141" y="4927947"/>
              <a:ext cx="586957" cy="586066"/>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ES" sz="1600"/>
            </a:p>
          </p:txBody>
        </p:sp>
        <p:pic>
          <p:nvPicPr>
            <p:cNvPr id="24" name="Imagen 23">
              <a:extLst>
                <a:ext uri="{FF2B5EF4-FFF2-40B4-BE49-F238E27FC236}">
                  <a16:creationId xmlns:a16="http://schemas.microsoft.com/office/drawing/2014/main" id="{C60361F8-7B81-7338-49A1-D0AFC3863B3C}"/>
                </a:ext>
              </a:extLst>
            </p:cNvPr>
            <p:cNvPicPr>
              <a:picLocks noChangeAspect="1"/>
            </p:cNvPicPr>
            <p:nvPr/>
          </p:nvPicPr>
          <p:blipFill>
            <a:blip r:embed="rId10"/>
            <a:stretch>
              <a:fillRect/>
            </a:stretch>
          </p:blipFill>
          <p:spPr>
            <a:xfrm>
              <a:off x="11222357" y="5095284"/>
              <a:ext cx="281127" cy="281127"/>
            </a:xfrm>
            <a:prstGeom prst="rect">
              <a:avLst/>
            </a:prstGeom>
          </p:spPr>
        </p:pic>
      </p:grpSp>
      <p:sp>
        <p:nvSpPr>
          <p:cNvPr id="27" name="Rectángulo redondeado 26">
            <a:extLst>
              <a:ext uri="{FF2B5EF4-FFF2-40B4-BE49-F238E27FC236}">
                <a16:creationId xmlns:a16="http://schemas.microsoft.com/office/drawing/2014/main" id="{35DEB896-DE29-CE30-51A3-CF99980ECD2E}"/>
              </a:ext>
            </a:extLst>
          </p:cNvPr>
          <p:cNvSpPr/>
          <p:nvPr/>
        </p:nvSpPr>
        <p:spPr>
          <a:xfrm>
            <a:off x="557900" y="1815170"/>
            <a:ext cx="5538100" cy="4142009"/>
          </a:xfrm>
          <a:prstGeom prst="roundRect">
            <a:avLst>
              <a:gd name="adj" fmla="val 7709"/>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28" name="Rectángulo redondeado 27">
            <a:extLst>
              <a:ext uri="{FF2B5EF4-FFF2-40B4-BE49-F238E27FC236}">
                <a16:creationId xmlns:a16="http://schemas.microsoft.com/office/drawing/2014/main" id="{2C1AEC28-D30D-9F1D-1987-918665315B47}"/>
              </a:ext>
            </a:extLst>
          </p:cNvPr>
          <p:cNvSpPr/>
          <p:nvPr/>
        </p:nvSpPr>
        <p:spPr>
          <a:xfrm>
            <a:off x="6955639" y="1815169"/>
            <a:ext cx="4678461" cy="4142009"/>
          </a:xfrm>
          <a:prstGeom prst="roundRect">
            <a:avLst>
              <a:gd name="adj" fmla="val 7709"/>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pic>
        <p:nvPicPr>
          <p:cNvPr id="5" name="Imagen 4" descr="Icono&#10;&#10;El contenido generado por IA puede ser incorrecto.">
            <a:extLst>
              <a:ext uri="{FF2B5EF4-FFF2-40B4-BE49-F238E27FC236}">
                <a16:creationId xmlns:a16="http://schemas.microsoft.com/office/drawing/2014/main" id="{EB1C4B71-65F8-B647-9C68-92E11684D9B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80060" y="4594423"/>
            <a:ext cx="291517" cy="291517"/>
          </a:xfrm>
          <a:prstGeom prst="rect">
            <a:avLst/>
          </a:prstGeom>
        </p:spPr>
      </p:pic>
    </p:spTree>
    <p:extLst>
      <p:ext uri="{BB962C8B-B14F-4D97-AF65-F5344CB8AC3E}">
        <p14:creationId xmlns:p14="http://schemas.microsoft.com/office/powerpoint/2010/main" val="14365739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EEFCE-AFD3-FBA7-4033-602C2326D09F}"/>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6C51C0D0-EA78-58B1-FADA-7B8CEE0213F1}"/>
              </a:ext>
            </a:extLst>
          </p:cNvPr>
          <p:cNvSpPr>
            <a:spLocks noGrp="1"/>
          </p:cNvSpPr>
          <p:nvPr>
            <p:ph type="title"/>
          </p:nvPr>
        </p:nvSpPr>
        <p:spPr>
          <a:xfrm>
            <a:off x="541058" y="211015"/>
            <a:ext cx="10710038" cy="640214"/>
          </a:xfrm>
        </p:spPr>
        <p:txBody>
          <a:bodyPr/>
          <a:lstStyle/>
          <a:p>
            <a:r>
              <a:rPr lang="es-ES" sz="1800"/>
              <a:t>Resultados</a:t>
            </a:r>
            <a:endParaRPr lang="es-ES" sz="1800" baseline="30000"/>
          </a:p>
        </p:txBody>
      </p:sp>
      <p:sp>
        <p:nvSpPr>
          <p:cNvPr id="22" name="CuadroTexto 21">
            <a:extLst>
              <a:ext uri="{FF2B5EF4-FFF2-40B4-BE49-F238E27FC236}">
                <a16:creationId xmlns:a16="http://schemas.microsoft.com/office/drawing/2014/main" id="{8A259DDC-EF54-510E-B168-BC8E488591D4}"/>
              </a:ext>
            </a:extLst>
          </p:cNvPr>
          <p:cNvSpPr txBox="1"/>
          <p:nvPr/>
        </p:nvSpPr>
        <p:spPr>
          <a:xfrm>
            <a:off x="1563510" y="6165737"/>
            <a:ext cx="8723269" cy="307777"/>
          </a:xfrm>
          <a:prstGeom prst="rect">
            <a:avLst/>
          </a:prstGeom>
          <a:noFill/>
        </p:spPr>
        <p:txBody>
          <a:bodyPr wrap="square">
            <a:spAutoFit/>
          </a:bodyPr>
          <a:lstStyle/>
          <a:p>
            <a:r>
              <a:rPr lang="es-ES" sz="700" b="1" i="0" u="none" strike="noStrike" baseline="0">
                <a:solidFill>
                  <a:srgbClr val="646464"/>
                </a:solidFill>
              </a:rPr>
              <a:t>1.</a:t>
            </a:r>
            <a:r>
              <a:rPr lang="es-ES" sz="700">
                <a:solidFill>
                  <a:srgbClr val="646464"/>
                </a:solidFill>
              </a:rPr>
              <a:t> Llamas-Segura C, </a:t>
            </a:r>
            <a:r>
              <a:rPr lang="es-ES" sz="700" i="1">
                <a:solidFill>
                  <a:srgbClr val="646464"/>
                </a:solidFill>
              </a:rPr>
              <a:t>et al. </a:t>
            </a:r>
            <a:r>
              <a:rPr lang="es-ES" sz="700" err="1">
                <a:solidFill>
                  <a:srgbClr val="646464"/>
                </a:solidFill>
              </a:rPr>
              <a:t>Lebrikizumab</a:t>
            </a:r>
            <a:r>
              <a:rPr lang="es-ES" sz="700">
                <a:solidFill>
                  <a:srgbClr val="646464"/>
                </a:solidFill>
              </a:rPr>
              <a:t> en dermatitis atópica grave con VIH controlado: Primer caso y revisión de la literatura. 52º Congreso Nacional de Dermatología y Venereología (AEDV); 2025; Valencia, España; 7-10 mayo 2025.</a:t>
            </a:r>
          </a:p>
        </p:txBody>
      </p:sp>
      <p:sp>
        <p:nvSpPr>
          <p:cNvPr id="20" name="Rectángulo redondeado 19">
            <a:extLst>
              <a:ext uri="{FF2B5EF4-FFF2-40B4-BE49-F238E27FC236}">
                <a16:creationId xmlns:a16="http://schemas.microsoft.com/office/drawing/2014/main" id="{C1BFF76F-BDCB-1C4A-405B-02CF79114D33}"/>
              </a:ext>
            </a:extLst>
          </p:cNvPr>
          <p:cNvSpPr/>
          <p:nvPr/>
        </p:nvSpPr>
        <p:spPr>
          <a:xfrm>
            <a:off x="557900" y="-4652866"/>
            <a:ext cx="5538100" cy="4142009"/>
          </a:xfrm>
          <a:prstGeom prst="roundRect">
            <a:avLst>
              <a:gd name="adj" fmla="val 7709"/>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61" name="CuadroTexto 60">
            <a:extLst>
              <a:ext uri="{FF2B5EF4-FFF2-40B4-BE49-F238E27FC236}">
                <a16:creationId xmlns:a16="http://schemas.microsoft.com/office/drawing/2014/main" id="{B86C9160-0533-307E-77ED-BD156B1CD668}"/>
              </a:ext>
            </a:extLst>
          </p:cNvPr>
          <p:cNvSpPr txBox="1"/>
          <p:nvPr/>
        </p:nvSpPr>
        <p:spPr>
          <a:xfrm>
            <a:off x="681301" y="1550701"/>
            <a:ext cx="5302939" cy="430887"/>
          </a:xfrm>
          <a:prstGeom prst="rect">
            <a:avLst/>
          </a:prstGeom>
          <a:noFill/>
        </p:spPr>
        <p:txBody>
          <a:bodyPr wrap="square" rtlCol="0">
            <a:spAutoFit/>
          </a:bodyPr>
          <a:lstStyle/>
          <a:p>
            <a:r>
              <a:rPr lang="es-ES" sz="1100" b="1">
                <a:solidFill>
                  <a:srgbClr val="7A45B8"/>
                </a:solidFill>
                <a:latin typeface="Arial" panose="020B0604020202020204" pitchFamily="34" charset="0"/>
                <a:cs typeface="Arial" panose="020B0604020202020204" pitchFamily="34" charset="0"/>
              </a:rPr>
              <a:t>Basal (A)</a:t>
            </a:r>
          </a:p>
          <a:p>
            <a:r>
              <a:rPr lang="es-ES" sz="1100" b="1">
                <a:solidFill>
                  <a:srgbClr val="003867"/>
                </a:solidFill>
                <a:latin typeface="Arial" panose="020B0604020202020204" pitchFamily="34" charset="0"/>
                <a:cs typeface="Arial" panose="020B0604020202020204" pitchFamily="34" charset="0"/>
              </a:rPr>
              <a:t>Exploración física previo al inicio del tratamiento</a:t>
            </a:r>
            <a:endParaRPr lang="es-ES" sz="1100">
              <a:solidFill>
                <a:srgbClr val="003867"/>
              </a:solidFill>
              <a:latin typeface="Arial" panose="020B0604020202020204" pitchFamily="34" charset="0"/>
              <a:cs typeface="Arial" panose="020B0604020202020204" pitchFamily="34" charset="0"/>
            </a:endParaRPr>
          </a:p>
        </p:txBody>
      </p:sp>
      <p:sp>
        <p:nvSpPr>
          <p:cNvPr id="96" name="Rectángulo redondeado 95">
            <a:extLst>
              <a:ext uri="{FF2B5EF4-FFF2-40B4-BE49-F238E27FC236}">
                <a16:creationId xmlns:a16="http://schemas.microsoft.com/office/drawing/2014/main" id="{1822A1C3-1067-E7B2-9A8C-1F7844453687}"/>
              </a:ext>
            </a:extLst>
          </p:cNvPr>
          <p:cNvSpPr/>
          <p:nvPr/>
        </p:nvSpPr>
        <p:spPr>
          <a:xfrm>
            <a:off x="6227586" y="-4652867"/>
            <a:ext cx="5423459" cy="4142009"/>
          </a:xfrm>
          <a:prstGeom prst="roundRect">
            <a:avLst>
              <a:gd name="adj" fmla="val 7709"/>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98" name="CuadroTexto 97">
            <a:extLst>
              <a:ext uri="{FF2B5EF4-FFF2-40B4-BE49-F238E27FC236}">
                <a16:creationId xmlns:a16="http://schemas.microsoft.com/office/drawing/2014/main" id="{50D1C40A-F237-9FB2-389D-DB6025335196}"/>
              </a:ext>
            </a:extLst>
          </p:cNvPr>
          <p:cNvSpPr txBox="1"/>
          <p:nvPr/>
        </p:nvSpPr>
        <p:spPr>
          <a:xfrm>
            <a:off x="6996162" y="1550701"/>
            <a:ext cx="4610473" cy="430887"/>
          </a:xfrm>
          <a:prstGeom prst="rect">
            <a:avLst/>
          </a:prstGeom>
          <a:noFill/>
        </p:spPr>
        <p:txBody>
          <a:bodyPr wrap="square" rtlCol="0">
            <a:spAutoFit/>
          </a:bodyPr>
          <a:lstStyle/>
          <a:p>
            <a:r>
              <a:rPr lang="es-ES" sz="1100" b="1">
                <a:solidFill>
                  <a:srgbClr val="7A45B8"/>
                </a:solidFill>
                <a:latin typeface="Arial" panose="020B0604020202020204" pitchFamily="34" charset="0"/>
                <a:cs typeface="Arial" panose="020B0604020202020204" pitchFamily="34" charset="0"/>
              </a:rPr>
              <a:t>8 SEMANAS (B)</a:t>
            </a:r>
          </a:p>
          <a:p>
            <a:r>
              <a:rPr lang="es-ES" sz="1100" b="1">
                <a:solidFill>
                  <a:srgbClr val="003867"/>
                </a:solidFill>
                <a:latin typeface="Arial" panose="020B0604020202020204" pitchFamily="34" charset="0"/>
                <a:cs typeface="Arial" panose="020B0604020202020204" pitchFamily="34" charset="0"/>
              </a:rPr>
              <a:t>Exploración física en la semana 8 desde el inicio de </a:t>
            </a:r>
            <a:r>
              <a:rPr lang="es-ES" sz="1100" b="1" err="1">
                <a:solidFill>
                  <a:srgbClr val="003867"/>
                </a:solidFill>
                <a:latin typeface="Arial" panose="020B0604020202020204" pitchFamily="34" charset="0"/>
                <a:cs typeface="Arial" panose="020B0604020202020204" pitchFamily="34" charset="0"/>
              </a:rPr>
              <a:t>lebrikizumab</a:t>
            </a:r>
            <a:endParaRPr lang="es-ES" sz="1100">
              <a:solidFill>
                <a:srgbClr val="003867"/>
              </a:solidFill>
              <a:latin typeface="Arial" panose="020B0604020202020204" pitchFamily="34" charset="0"/>
              <a:cs typeface="Arial" panose="020B0604020202020204" pitchFamily="34" charset="0"/>
            </a:endParaRPr>
          </a:p>
        </p:txBody>
      </p:sp>
      <p:cxnSp>
        <p:nvCxnSpPr>
          <p:cNvPr id="5" name="Conector recto de flecha 4">
            <a:extLst>
              <a:ext uri="{FF2B5EF4-FFF2-40B4-BE49-F238E27FC236}">
                <a16:creationId xmlns:a16="http://schemas.microsoft.com/office/drawing/2014/main" id="{FD41161D-A5B9-D35E-5CB0-B3083A962BC7}"/>
              </a:ext>
            </a:extLst>
          </p:cNvPr>
          <p:cNvCxnSpPr/>
          <p:nvPr/>
        </p:nvCxnSpPr>
        <p:spPr>
          <a:xfrm>
            <a:off x="4705350" y="-4945609"/>
            <a:ext cx="16552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ángulo redondeado 14">
            <a:extLst>
              <a:ext uri="{FF2B5EF4-FFF2-40B4-BE49-F238E27FC236}">
                <a16:creationId xmlns:a16="http://schemas.microsoft.com/office/drawing/2014/main" id="{8A097277-C44F-B798-42DD-EA2F6ABD1DE4}"/>
              </a:ext>
            </a:extLst>
          </p:cNvPr>
          <p:cNvSpPr/>
          <p:nvPr/>
        </p:nvSpPr>
        <p:spPr>
          <a:xfrm>
            <a:off x="541058" y="1309009"/>
            <a:ext cx="11024994" cy="4482191"/>
          </a:xfrm>
          <a:prstGeom prst="roundRect">
            <a:avLst>
              <a:gd name="adj" fmla="val 4191"/>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grpSp>
        <p:nvGrpSpPr>
          <p:cNvPr id="28" name="Grupo 27">
            <a:extLst>
              <a:ext uri="{FF2B5EF4-FFF2-40B4-BE49-F238E27FC236}">
                <a16:creationId xmlns:a16="http://schemas.microsoft.com/office/drawing/2014/main" id="{D5123F73-3403-78C6-B2FE-9757AB74C4CE}"/>
              </a:ext>
            </a:extLst>
          </p:cNvPr>
          <p:cNvGrpSpPr/>
          <p:nvPr/>
        </p:nvGrpSpPr>
        <p:grpSpPr>
          <a:xfrm>
            <a:off x="791216" y="2079746"/>
            <a:ext cx="5718626" cy="3538736"/>
            <a:chOff x="697275" y="-4515306"/>
            <a:chExt cx="3802148" cy="2352803"/>
          </a:xfrm>
        </p:grpSpPr>
        <p:pic>
          <p:nvPicPr>
            <p:cNvPr id="29" name="Imagen 28" descr="Tatuaje en el brazo de una persona&#10;&#10;El contenido generado por IA puede ser incorrecto.">
              <a:extLst>
                <a:ext uri="{FF2B5EF4-FFF2-40B4-BE49-F238E27FC236}">
                  <a16:creationId xmlns:a16="http://schemas.microsoft.com/office/drawing/2014/main" id="{BEEE3839-69C8-DB17-58EB-4AA80BAB49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275" y="-4515304"/>
              <a:ext cx="1210909" cy="2352801"/>
            </a:xfrm>
            <a:prstGeom prst="rect">
              <a:avLst/>
            </a:prstGeom>
          </p:spPr>
        </p:pic>
        <p:pic>
          <p:nvPicPr>
            <p:cNvPr id="30" name="Imagen 29">
              <a:extLst>
                <a:ext uri="{FF2B5EF4-FFF2-40B4-BE49-F238E27FC236}">
                  <a16:creationId xmlns:a16="http://schemas.microsoft.com/office/drawing/2014/main" id="{0188D748-DD08-053A-56D1-3AE2659C863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35166" y="-4515305"/>
              <a:ext cx="1210908" cy="2352802"/>
            </a:xfrm>
            <a:prstGeom prst="rect">
              <a:avLst/>
            </a:prstGeom>
          </p:spPr>
        </p:pic>
        <p:pic>
          <p:nvPicPr>
            <p:cNvPr id="31" name="Imagen 30">
              <a:extLst>
                <a:ext uri="{FF2B5EF4-FFF2-40B4-BE49-F238E27FC236}">
                  <a16:creationId xmlns:a16="http://schemas.microsoft.com/office/drawing/2014/main" id="{63DFE965-FC1C-33AC-9C9F-385154BF00A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88515" y="-4515306"/>
              <a:ext cx="1210908" cy="2352802"/>
            </a:xfrm>
            <a:prstGeom prst="rect">
              <a:avLst/>
            </a:prstGeom>
          </p:spPr>
        </p:pic>
        <p:sp>
          <p:nvSpPr>
            <p:cNvPr id="32" name="CuadroTexto 31">
              <a:extLst>
                <a:ext uri="{FF2B5EF4-FFF2-40B4-BE49-F238E27FC236}">
                  <a16:creationId xmlns:a16="http://schemas.microsoft.com/office/drawing/2014/main" id="{489F6CE8-5DE1-709E-E169-5791014FCA64}"/>
                </a:ext>
              </a:extLst>
            </p:cNvPr>
            <p:cNvSpPr txBox="1"/>
            <p:nvPr/>
          </p:nvSpPr>
          <p:spPr>
            <a:xfrm>
              <a:off x="706151" y="-4508460"/>
              <a:ext cx="293929" cy="276999"/>
            </a:xfrm>
            <a:prstGeom prst="rect">
              <a:avLst/>
            </a:prstGeom>
            <a:noFill/>
          </p:spPr>
          <p:txBody>
            <a:bodyPr wrap="square" rtlCol="0">
              <a:spAutoFit/>
            </a:bodyPr>
            <a:lstStyle/>
            <a:p>
              <a:r>
                <a:rPr lang="es-ES" sz="1200" b="1">
                  <a:solidFill>
                    <a:schemeClr val="bg1"/>
                  </a:solidFill>
                </a:rPr>
                <a:t>A</a:t>
              </a:r>
            </a:p>
          </p:txBody>
        </p:sp>
        <p:sp>
          <p:nvSpPr>
            <p:cNvPr id="33" name="CuadroTexto 32">
              <a:extLst>
                <a:ext uri="{FF2B5EF4-FFF2-40B4-BE49-F238E27FC236}">
                  <a16:creationId xmlns:a16="http://schemas.microsoft.com/office/drawing/2014/main" id="{F6D32A39-6AB2-4393-3AB3-2C5BBDB7E82A}"/>
                </a:ext>
              </a:extLst>
            </p:cNvPr>
            <p:cNvSpPr txBox="1"/>
            <p:nvPr/>
          </p:nvSpPr>
          <p:spPr>
            <a:xfrm>
              <a:off x="1935166" y="-4515306"/>
              <a:ext cx="293929" cy="276999"/>
            </a:xfrm>
            <a:prstGeom prst="rect">
              <a:avLst/>
            </a:prstGeom>
            <a:noFill/>
          </p:spPr>
          <p:txBody>
            <a:bodyPr wrap="square" rtlCol="0">
              <a:spAutoFit/>
            </a:bodyPr>
            <a:lstStyle/>
            <a:p>
              <a:r>
                <a:rPr lang="es-ES" sz="1200" b="1">
                  <a:solidFill>
                    <a:schemeClr val="bg1"/>
                  </a:solidFill>
                </a:rPr>
                <a:t>B</a:t>
              </a:r>
            </a:p>
          </p:txBody>
        </p:sp>
        <p:sp>
          <p:nvSpPr>
            <p:cNvPr id="34" name="CuadroTexto 33">
              <a:extLst>
                <a:ext uri="{FF2B5EF4-FFF2-40B4-BE49-F238E27FC236}">
                  <a16:creationId xmlns:a16="http://schemas.microsoft.com/office/drawing/2014/main" id="{7109EBF1-95B7-067A-73B0-97EF28F02781}"/>
                </a:ext>
              </a:extLst>
            </p:cNvPr>
            <p:cNvSpPr txBox="1"/>
            <p:nvPr/>
          </p:nvSpPr>
          <p:spPr>
            <a:xfrm>
              <a:off x="3292620" y="-4508460"/>
              <a:ext cx="293929" cy="276999"/>
            </a:xfrm>
            <a:prstGeom prst="rect">
              <a:avLst/>
            </a:prstGeom>
            <a:noFill/>
          </p:spPr>
          <p:txBody>
            <a:bodyPr wrap="square" rtlCol="0">
              <a:spAutoFit/>
            </a:bodyPr>
            <a:lstStyle/>
            <a:p>
              <a:r>
                <a:rPr lang="es-ES" sz="1200" b="1">
                  <a:solidFill>
                    <a:schemeClr val="bg1"/>
                  </a:solidFill>
                </a:rPr>
                <a:t>A</a:t>
              </a:r>
            </a:p>
          </p:txBody>
        </p:sp>
        <p:sp>
          <p:nvSpPr>
            <p:cNvPr id="35" name="CuadroTexto 34">
              <a:extLst>
                <a:ext uri="{FF2B5EF4-FFF2-40B4-BE49-F238E27FC236}">
                  <a16:creationId xmlns:a16="http://schemas.microsoft.com/office/drawing/2014/main" id="{EB1A7FB4-B3CE-91A8-63BA-FE41DBCC95D3}"/>
                </a:ext>
              </a:extLst>
            </p:cNvPr>
            <p:cNvSpPr txBox="1"/>
            <p:nvPr/>
          </p:nvSpPr>
          <p:spPr>
            <a:xfrm>
              <a:off x="3288515" y="-3338905"/>
              <a:ext cx="293929" cy="276999"/>
            </a:xfrm>
            <a:prstGeom prst="rect">
              <a:avLst/>
            </a:prstGeom>
            <a:noFill/>
          </p:spPr>
          <p:txBody>
            <a:bodyPr wrap="square" rtlCol="0">
              <a:spAutoFit/>
            </a:bodyPr>
            <a:lstStyle/>
            <a:p>
              <a:r>
                <a:rPr lang="es-ES" sz="1200" b="1">
                  <a:solidFill>
                    <a:schemeClr val="bg1"/>
                  </a:solidFill>
                </a:rPr>
                <a:t>B</a:t>
              </a:r>
            </a:p>
          </p:txBody>
        </p:sp>
      </p:grpSp>
      <p:grpSp>
        <p:nvGrpSpPr>
          <p:cNvPr id="36" name="Grupo 35">
            <a:extLst>
              <a:ext uri="{FF2B5EF4-FFF2-40B4-BE49-F238E27FC236}">
                <a16:creationId xmlns:a16="http://schemas.microsoft.com/office/drawing/2014/main" id="{B8F6503C-41AC-009B-2DF6-AD2BD0644DB9}"/>
              </a:ext>
            </a:extLst>
          </p:cNvPr>
          <p:cNvGrpSpPr/>
          <p:nvPr/>
        </p:nvGrpSpPr>
        <p:grpSpPr>
          <a:xfrm>
            <a:off x="7087743" y="2079745"/>
            <a:ext cx="3870956" cy="3538735"/>
            <a:chOff x="6366961" y="-4515306"/>
            <a:chExt cx="2573686" cy="2352802"/>
          </a:xfrm>
        </p:grpSpPr>
        <p:pic>
          <p:nvPicPr>
            <p:cNvPr id="37" name="Imagen 36">
              <a:extLst>
                <a:ext uri="{FF2B5EF4-FFF2-40B4-BE49-F238E27FC236}">
                  <a16:creationId xmlns:a16="http://schemas.microsoft.com/office/drawing/2014/main" id="{D7210381-F165-8F23-1DCF-E39BC9DA472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66961" y="-4515305"/>
              <a:ext cx="1210908" cy="2352801"/>
            </a:xfrm>
            <a:prstGeom prst="rect">
              <a:avLst/>
            </a:prstGeom>
          </p:spPr>
        </p:pic>
        <p:pic>
          <p:nvPicPr>
            <p:cNvPr id="38" name="Imagen 37">
              <a:extLst>
                <a:ext uri="{FF2B5EF4-FFF2-40B4-BE49-F238E27FC236}">
                  <a16:creationId xmlns:a16="http://schemas.microsoft.com/office/drawing/2014/main" id="{CEA73B67-139C-98C2-25FC-25A672D88D1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729739" y="-4515306"/>
              <a:ext cx="1210908" cy="2352800"/>
            </a:xfrm>
            <a:prstGeom prst="rect">
              <a:avLst/>
            </a:prstGeom>
          </p:spPr>
        </p:pic>
        <p:sp>
          <p:nvSpPr>
            <p:cNvPr id="39" name="CuadroTexto 38">
              <a:extLst>
                <a:ext uri="{FF2B5EF4-FFF2-40B4-BE49-F238E27FC236}">
                  <a16:creationId xmlns:a16="http://schemas.microsoft.com/office/drawing/2014/main" id="{96B99B3D-4EEC-15D0-93A7-5EEBCB2608EE}"/>
                </a:ext>
              </a:extLst>
            </p:cNvPr>
            <p:cNvSpPr txBox="1"/>
            <p:nvPr/>
          </p:nvSpPr>
          <p:spPr>
            <a:xfrm>
              <a:off x="6375837" y="-4508461"/>
              <a:ext cx="293929" cy="276999"/>
            </a:xfrm>
            <a:prstGeom prst="rect">
              <a:avLst/>
            </a:prstGeom>
            <a:noFill/>
          </p:spPr>
          <p:txBody>
            <a:bodyPr wrap="square" rtlCol="0">
              <a:spAutoFit/>
            </a:bodyPr>
            <a:lstStyle/>
            <a:p>
              <a:r>
                <a:rPr lang="es-ES" sz="1200" b="1">
                  <a:solidFill>
                    <a:schemeClr val="bg1"/>
                  </a:solidFill>
                </a:rPr>
                <a:t>A</a:t>
              </a:r>
            </a:p>
          </p:txBody>
        </p:sp>
        <p:sp>
          <p:nvSpPr>
            <p:cNvPr id="40" name="CuadroTexto 39">
              <a:extLst>
                <a:ext uri="{FF2B5EF4-FFF2-40B4-BE49-F238E27FC236}">
                  <a16:creationId xmlns:a16="http://schemas.microsoft.com/office/drawing/2014/main" id="{8864CBC5-D2D4-1C11-58FB-6B31649D6293}"/>
                </a:ext>
              </a:extLst>
            </p:cNvPr>
            <p:cNvSpPr txBox="1"/>
            <p:nvPr/>
          </p:nvSpPr>
          <p:spPr>
            <a:xfrm>
              <a:off x="7733846" y="-4508461"/>
              <a:ext cx="293929" cy="276999"/>
            </a:xfrm>
            <a:prstGeom prst="rect">
              <a:avLst/>
            </a:prstGeom>
            <a:noFill/>
          </p:spPr>
          <p:txBody>
            <a:bodyPr wrap="square" rtlCol="0">
              <a:spAutoFit/>
            </a:bodyPr>
            <a:lstStyle/>
            <a:p>
              <a:r>
                <a:rPr lang="es-ES" sz="1200" b="1">
                  <a:solidFill>
                    <a:schemeClr val="bg1"/>
                  </a:solidFill>
                </a:rPr>
                <a:t>A</a:t>
              </a:r>
            </a:p>
          </p:txBody>
        </p:sp>
        <p:sp>
          <p:nvSpPr>
            <p:cNvPr id="41" name="CuadroTexto 40">
              <a:extLst>
                <a:ext uri="{FF2B5EF4-FFF2-40B4-BE49-F238E27FC236}">
                  <a16:creationId xmlns:a16="http://schemas.microsoft.com/office/drawing/2014/main" id="{37225103-10E9-BBEA-89FD-D55D9278DEDE}"/>
                </a:ext>
              </a:extLst>
            </p:cNvPr>
            <p:cNvSpPr txBox="1"/>
            <p:nvPr/>
          </p:nvSpPr>
          <p:spPr>
            <a:xfrm>
              <a:off x="7729740" y="-2864818"/>
              <a:ext cx="293929" cy="276999"/>
            </a:xfrm>
            <a:prstGeom prst="rect">
              <a:avLst/>
            </a:prstGeom>
            <a:noFill/>
          </p:spPr>
          <p:txBody>
            <a:bodyPr wrap="square" rtlCol="0">
              <a:spAutoFit/>
            </a:bodyPr>
            <a:lstStyle/>
            <a:p>
              <a:r>
                <a:rPr lang="es-ES" sz="1200" b="1">
                  <a:solidFill>
                    <a:schemeClr val="bg1"/>
                  </a:solidFill>
                </a:rPr>
                <a:t>B</a:t>
              </a:r>
            </a:p>
          </p:txBody>
        </p:sp>
        <p:sp>
          <p:nvSpPr>
            <p:cNvPr id="42" name="CuadroTexto 41">
              <a:extLst>
                <a:ext uri="{FF2B5EF4-FFF2-40B4-BE49-F238E27FC236}">
                  <a16:creationId xmlns:a16="http://schemas.microsoft.com/office/drawing/2014/main" id="{572ACD37-5D63-5B6D-76FF-B3150A96ED43}"/>
                </a:ext>
              </a:extLst>
            </p:cNvPr>
            <p:cNvSpPr txBox="1"/>
            <p:nvPr/>
          </p:nvSpPr>
          <p:spPr>
            <a:xfrm>
              <a:off x="6377691" y="-3338906"/>
              <a:ext cx="293929" cy="276999"/>
            </a:xfrm>
            <a:prstGeom prst="rect">
              <a:avLst/>
            </a:prstGeom>
            <a:noFill/>
          </p:spPr>
          <p:txBody>
            <a:bodyPr wrap="square" rtlCol="0">
              <a:spAutoFit/>
            </a:bodyPr>
            <a:lstStyle/>
            <a:p>
              <a:r>
                <a:rPr lang="es-ES" sz="1200" b="1">
                  <a:solidFill>
                    <a:schemeClr val="bg1"/>
                  </a:solidFill>
                </a:rPr>
                <a:t>B</a:t>
              </a:r>
            </a:p>
          </p:txBody>
        </p:sp>
      </p:grpSp>
      <p:pic>
        <p:nvPicPr>
          <p:cNvPr id="46" name="Imagen 45" descr="Icono&#10;&#10;El contenido generado por IA puede ser incorrecto.">
            <a:extLst>
              <a:ext uri="{FF2B5EF4-FFF2-40B4-BE49-F238E27FC236}">
                <a16:creationId xmlns:a16="http://schemas.microsoft.com/office/drawing/2014/main" id="{61BD92BC-BEE8-4BE9-A631-CD8993B1B8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53034" y="3531378"/>
            <a:ext cx="291517" cy="291517"/>
          </a:xfrm>
          <a:prstGeom prst="rect">
            <a:avLst/>
          </a:prstGeom>
        </p:spPr>
      </p:pic>
    </p:spTree>
    <p:extLst>
      <p:ext uri="{BB962C8B-B14F-4D97-AF65-F5344CB8AC3E}">
        <p14:creationId xmlns:p14="http://schemas.microsoft.com/office/powerpoint/2010/main" val="36456820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1CCEE8-49C9-EC83-CED7-615DA4F23DCB}"/>
              </a:ext>
            </a:extLst>
          </p:cNvPr>
          <p:cNvSpPr>
            <a:spLocks noGrp="1"/>
          </p:cNvSpPr>
          <p:nvPr>
            <p:ph type="title"/>
          </p:nvPr>
        </p:nvSpPr>
        <p:spPr>
          <a:xfrm>
            <a:off x="541058" y="341644"/>
            <a:ext cx="10710038" cy="640214"/>
          </a:xfrm>
        </p:spPr>
        <p:txBody>
          <a:bodyPr/>
          <a:lstStyle/>
          <a:p>
            <a:r>
              <a:rPr lang="es-ES" sz="1800" err="1"/>
              <a:t>Lebrikizumab</a:t>
            </a:r>
            <a:r>
              <a:rPr lang="es-ES" sz="1800"/>
              <a:t> en dermatitis atópica grave con VIH controlado: primer caso y revisión de la literatura</a:t>
            </a:r>
            <a:r>
              <a:rPr lang="es-ES" sz="1800" baseline="30000"/>
              <a:t>1</a:t>
            </a:r>
            <a:br>
              <a:rPr lang="es-ES" sz="1800" baseline="30000"/>
            </a:br>
            <a:endParaRPr lang="es-ES" sz="1800"/>
          </a:p>
        </p:txBody>
      </p:sp>
      <p:sp>
        <p:nvSpPr>
          <p:cNvPr id="7" name="CuadroTexto 6">
            <a:extLst>
              <a:ext uri="{FF2B5EF4-FFF2-40B4-BE49-F238E27FC236}">
                <a16:creationId xmlns:a16="http://schemas.microsoft.com/office/drawing/2014/main" id="{43E59729-A0C7-6734-007B-4EC9C73CFDD9}"/>
              </a:ext>
            </a:extLst>
          </p:cNvPr>
          <p:cNvSpPr txBox="1"/>
          <p:nvPr/>
        </p:nvSpPr>
        <p:spPr>
          <a:xfrm>
            <a:off x="1573669" y="6171750"/>
            <a:ext cx="8723269" cy="415498"/>
          </a:xfrm>
          <a:prstGeom prst="rect">
            <a:avLst/>
          </a:prstGeom>
          <a:noFill/>
        </p:spPr>
        <p:txBody>
          <a:bodyPr wrap="square">
            <a:spAutoFit/>
          </a:bodyPr>
          <a:lstStyle/>
          <a:p>
            <a:r>
              <a:rPr lang="es-ES" sz="700" b="1" i="0" u="none" strike="noStrike" baseline="0">
                <a:solidFill>
                  <a:srgbClr val="646464"/>
                </a:solidFill>
              </a:rPr>
              <a:t>DA: </a:t>
            </a:r>
            <a:r>
              <a:rPr lang="es-ES" sz="700" b="0" i="0" u="none" strike="noStrike" baseline="0">
                <a:solidFill>
                  <a:srgbClr val="646464"/>
                </a:solidFill>
              </a:rPr>
              <a:t>dermatitis atópica</a:t>
            </a:r>
            <a:r>
              <a:rPr lang="es-ES" sz="700">
                <a:solidFill>
                  <a:srgbClr val="646464"/>
                </a:solidFill>
              </a:rPr>
              <a:t>; </a:t>
            </a:r>
            <a:r>
              <a:rPr lang="es-ES" sz="700" b="1">
                <a:solidFill>
                  <a:srgbClr val="646464"/>
                </a:solidFill>
              </a:rPr>
              <a:t>TAR: </a:t>
            </a:r>
            <a:r>
              <a:rPr lang="es-ES" sz="700">
                <a:solidFill>
                  <a:srgbClr val="646464"/>
                </a:solidFill>
              </a:rPr>
              <a:t>terapia antirretroviral.</a:t>
            </a:r>
          </a:p>
          <a:p>
            <a:r>
              <a:rPr lang="es-ES" sz="700" b="1" i="0" u="none" strike="noStrike" baseline="0">
                <a:solidFill>
                  <a:srgbClr val="646464"/>
                </a:solidFill>
              </a:rPr>
              <a:t>1.</a:t>
            </a:r>
            <a:r>
              <a:rPr lang="es-ES" sz="700">
                <a:solidFill>
                  <a:srgbClr val="646464"/>
                </a:solidFill>
              </a:rPr>
              <a:t> Llamas-Segura C, </a:t>
            </a:r>
            <a:r>
              <a:rPr lang="es-ES" sz="700" i="1">
                <a:solidFill>
                  <a:srgbClr val="646464"/>
                </a:solidFill>
              </a:rPr>
              <a:t>et al</a:t>
            </a:r>
            <a:r>
              <a:rPr lang="es-ES" sz="700">
                <a:solidFill>
                  <a:srgbClr val="646464"/>
                </a:solidFill>
              </a:rPr>
              <a:t>. </a:t>
            </a:r>
            <a:r>
              <a:rPr lang="es-ES" sz="700" err="1">
                <a:solidFill>
                  <a:srgbClr val="646464"/>
                </a:solidFill>
              </a:rPr>
              <a:t>Lebrikizumab</a:t>
            </a:r>
            <a:r>
              <a:rPr lang="es-ES" sz="700">
                <a:solidFill>
                  <a:srgbClr val="646464"/>
                </a:solidFill>
              </a:rPr>
              <a:t> en dermatitis atópica grave con VIH controlado: Primer caso y revisión de la literatura. 52º Congreso Nacional de Dermatología y Venereología (AEDV); 2025; Valencia, España; 7-10 mayo 2025.</a:t>
            </a:r>
          </a:p>
        </p:txBody>
      </p:sp>
      <p:sp>
        <p:nvSpPr>
          <p:cNvPr id="19" name="CuadroTexto 18">
            <a:extLst>
              <a:ext uri="{FF2B5EF4-FFF2-40B4-BE49-F238E27FC236}">
                <a16:creationId xmlns:a16="http://schemas.microsoft.com/office/drawing/2014/main" id="{15BE8570-4DD0-85D6-3B2B-2D83071DE60A}"/>
              </a:ext>
            </a:extLst>
          </p:cNvPr>
          <p:cNvSpPr txBox="1"/>
          <p:nvPr/>
        </p:nvSpPr>
        <p:spPr>
          <a:xfrm>
            <a:off x="6916706" y="2375805"/>
            <a:ext cx="4492836" cy="461665"/>
          </a:xfrm>
          <a:prstGeom prst="rect">
            <a:avLst/>
          </a:prstGeom>
          <a:noFill/>
        </p:spPr>
        <p:txBody>
          <a:bodyPr wrap="square">
            <a:spAutoFit/>
          </a:bodyPr>
          <a:lstStyle/>
          <a:p>
            <a:pPr algn="l"/>
            <a:r>
              <a:rPr lang="es-ES" sz="1200" b="1" i="0" u="none" strike="noStrike" baseline="0">
                <a:solidFill>
                  <a:schemeClr val="accent1"/>
                </a:solidFill>
                <a:latin typeface="Arial" panose="020B0604020202020204" pitchFamily="34" charset="0"/>
                <a:cs typeface="Arial" panose="020B0604020202020204" pitchFamily="34" charset="0"/>
              </a:rPr>
              <a:t>Primera evidencia </a:t>
            </a:r>
            <a:r>
              <a:rPr lang="es-ES" sz="1200" b="0" i="0" u="none" strike="noStrike" baseline="0">
                <a:solidFill>
                  <a:schemeClr val="accent1"/>
                </a:solidFill>
                <a:latin typeface="Arial" panose="020B0604020202020204" pitchFamily="34" charset="0"/>
                <a:cs typeface="Arial" panose="020B0604020202020204" pitchFamily="34" charset="0"/>
              </a:rPr>
              <a:t>de tratamiento </a:t>
            </a:r>
            <a:r>
              <a:rPr lang="es-ES" sz="1200" b="1" i="0" u="none" strike="noStrike" baseline="0" err="1">
                <a:solidFill>
                  <a:schemeClr val="accent1"/>
                </a:solidFill>
                <a:latin typeface="Arial" panose="020B0604020202020204" pitchFamily="34" charset="0"/>
                <a:cs typeface="Arial" panose="020B0604020202020204" pitchFamily="34" charset="0"/>
              </a:rPr>
              <a:t>lebrikizumab</a:t>
            </a:r>
            <a:endParaRPr lang="es-ES" sz="1200" b="1" i="0" u="none" strike="noStrike" baseline="0">
              <a:solidFill>
                <a:schemeClr val="accent1"/>
              </a:solidFill>
              <a:latin typeface="Arial" panose="020B0604020202020204" pitchFamily="34" charset="0"/>
              <a:cs typeface="Arial" panose="020B0604020202020204" pitchFamily="34" charset="0"/>
            </a:endParaRPr>
          </a:p>
          <a:p>
            <a:pPr algn="l"/>
            <a:r>
              <a:rPr lang="es-ES" sz="1200" b="0" i="0" u="none" strike="noStrike" baseline="0">
                <a:solidFill>
                  <a:schemeClr val="accent1"/>
                </a:solidFill>
                <a:latin typeface="Arial" panose="020B0604020202020204" pitchFamily="34" charset="0"/>
                <a:cs typeface="Arial" panose="020B0604020202020204" pitchFamily="34" charset="0"/>
              </a:rPr>
              <a:t>en un paciente con </a:t>
            </a:r>
            <a:r>
              <a:rPr lang="es-ES" sz="1200" b="1" i="0" u="none" strike="noStrike" baseline="0">
                <a:solidFill>
                  <a:schemeClr val="accent1"/>
                </a:solidFill>
                <a:latin typeface="Arial" panose="020B0604020202020204" pitchFamily="34" charset="0"/>
                <a:cs typeface="Arial" panose="020B0604020202020204" pitchFamily="34" charset="0"/>
              </a:rPr>
              <a:t>DA grave y VIH controlado</a:t>
            </a:r>
            <a:endParaRPr lang="es-ES" sz="1200">
              <a:solidFill>
                <a:schemeClr val="accent1"/>
              </a:solidFill>
              <a:latin typeface="Arial" panose="020B0604020202020204" pitchFamily="34" charset="0"/>
              <a:cs typeface="Arial" panose="020B0604020202020204" pitchFamily="34" charset="0"/>
            </a:endParaRPr>
          </a:p>
        </p:txBody>
      </p:sp>
      <p:sp>
        <p:nvSpPr>
          <p:cNvPr id="21" name="CuadroTexto 20">
            <a:extLst>
              <a:ext uri="{FF2B5EF4-FFF2-40B4-BE49-F238E27FC236}">
                <a16:creationId xmlns:a16="http://schemas.microsoft.com/office/drawing/2014/main" id="{004D838F-469D-9F4D-E31C-617EECC63A36}"/>
              </a:ext>
            </a:extLst>
          </p:cNvPr>
          <p:cNvSpPr txBox="1"/>
          <p:nvPr/>
        </p:nvSpPr>
        <p:spPr>
          <a:xfrm>
            <a:off x="6916706" y="4128699"/>
            <a:ext cx="4492836" cy="461665"/>
          </a:xfrm>
          <a:prstGeom prst="rect">
            <a:avLst/>
          </a:prstGeom>
          <a:noFill/>
        </p:spPr>
        <p:txBody>
          <a:bodyPr wrap="square">
            <a:spAutoFit/>
          </a:bodyPr>
          <a:lstStyle/>
          <a:p>
            <a:pPr algn="l"/>
            <a:r>
              <a:rPr lang="es-ES" sz="1200" b="1" i="0" u="none" strike="noStrike" baseline="0">
                <a:solidFill>
                  <a:srgbClr val="22346A"/>
                </a:solidFill>
                <a:latin typeface="Arial" panose="020B0604020202020204" pitchFamily="34" charset="0"/>
                <a:cs typeface="Arial" panose="020B0604020202020204" pitchFamily="34" charset="0"/>
              </a:rPr>
              <a:t>Remisión clínica </a:t>
            </a:r>
            <a:r>
              <a:rPr lang="es-ES" sz="1200" b="0" i="0" u="none" strike="noStrike" baseline="0">
                <a:solidFill>
                  <a:srgbClr val="22346A"/>
                </a:solidFill>
                <a:latin typeface="Arial" panose="020B0604020202020204" pitchFamily="34" charset="0"/>
                <a:cs typeface="Arial" panose="020B0604020202020204" pitchFamily="34" charset="0"/>
              </a:rPr>
              <a:t>completa a las </a:t>
            </a:r>
            <a:r>
              <a:rPr lang="es-ES" sz="1200" b="1" i="0" u="none" strike="noStrike" baseline="0">
                <a:solidFill>
                  <a:srgbClr val="22346A"/>
                </a:solidFill>
                <a:latin typeface="Arial" panose="020B0604020202020204" pitchFamily="34" charset="0"/>
                <a:cs typeface="Arial" panose="020B0604020202020204" pitchFamily="34" charset="0"/>
              </a:rPr>
              <a:t>8 semanas y</a:t>
            </a:r>
          </a:p>
          <a:p>
            <a:pPr algn="l"/>
            <a:r>
              <a:rPr lang="es-ES" sz="1200" b="1" i="0" u="none" strike="noStrike" baseline="0">
                <a:solidFill>
                  <a:srgbClr val="22346A"/>
                </a:solidFill>
                <a:latin typeface="Arial" panose="020B0604020202020204" pitchFamily="34" charset="0"/>
                <a:cs typeface="Arial" panose="020B0604020202020204" pitchFamily="34" charset="0"/>
              </a:rPr>
              <a:t>ausencia de efectos adversos</a:t>
            </a:r>
            <a:endParaRPr lang="es-ES" sz="1200">
              <a:latin typeface="Arial" panose="020B0604020202020204" pitchFamily="34" charset="0"/>
              <a:cs typeface="Arial" panose="020B0604020202020204" pitchFamily="34" charset="0"/>
            </a:endParaRPr>
          </a:p>
        </p:txBody>
      </p:sp>
      <p:sp>
        <p:nvSpPr>
          <p:cNvPr id="23" name="CuadroTexto 22">
            <a:extLst>
              <a:ext uri="{FF2B5EF4-FFF2-40B4-BE49-F238E27FC236}">
                <a16:creationId xmlns:a16="http://schemas.microsoft.com/office/drawing/2014/main" id="{EEBAE69E-CD5F-4E16-6217-A0A90587EB17}"/>
              </a:ext>
            </a:extLst>
          </p:cNvPr>
          <p:cNvSpPr txBox="1"/>
          <p:nvPr/>
        </p:nvSpPr>
        <p:spPr>
          <a:xfrm>
            <a:off x="6916706" y="3067586"/>
            <a:ext cx="4492836" cy="830997"/>
          </a:xfrm>
          <a:prstGeom prst="rect">
            <a:avLst/>
          </a:prstGeom>
          <a:noFill/>
        </p:spPr>
        <p:txBody>
          <a:bodyPr wrap="square">
            <a:spAutoFit/>
          </a:bodyPr>
          <a:lstStyle/>
          <a:p>
            <a:pPr algn="l"/>
            <a:r>
              <a:rPr lang="es-ES" sz="1200" b="0" i="0" u="none" strike="noStrike" baseline="0">
                <a:solidFill>
                  <a:srgbClr val="22346A"/>
                </a:solidFill>
                <a:latin typeface="Arial" panose="020B0604020202020204" pitchFamily="34" charset="0"/>
                <a:cs typeface="Arial" panose="020B0604020202020204" pitchFamily="34" charset="0"/>
              </a:rPr>
              <a:t>Se plantea como </a:t>
            </a:r>
            <a:r>
              <a:rPr lang="es-ES" sz="1200" b="1" i="0" u="none" strike="noStrike" baseline="0">
                <a:solidFill>
                  <a:srgbClr val="22346A"/>
                </a:solidFill>
                <a:latin typeface="Arial" panose="020B0604020202020204" pitchFamily="34" charset="0"/>
                <a:cs typeface="Arial" panose="020B0604020202020204" pitchFamily="34" charset="0"/>
              </a:rPr>
              <a:t>alternativa terapéutica valida y segura </a:t>
            </a:r>
            <a:r>
              <a:rPr lang="es-ES" sz="1200" b="0" i="0" u="none" strike="noStrike" baseline="0">
                <a:solidFill>
                  <a:srgbClr val="22346A"/>
                </a:solidFill>
                <a:latin typeface="Arial" panose="020B0604020202020204" pitchFamily="34" charset="0"/>
                <a:cs typeface="Arial" panose="020B0604020202020204" pitchFamily="34" charset="0"/>
              </a:rPr>
              <a:t>en pacientes con contraindicación para el uso de </a:t>
            </a:r>
            <a:r>
              <a:rPr lang="es-ES" sz="1200" b="1" i="0" u="none" strike="noStrike" baseline="0">
                <a:solidFill>
                  <a:srgbClr val="22346A"/>
                </a:solidFill>
                <a:latin typeface="Arial" panose="020B0604020202020204" pitchFamily="34" charset="0"/>
                <a:cs typeface="Arial" panose="020B0604020202020204" pitchFamily="34" charset="0"/>
              </a:rPr>
              <a:t>inmunosupresores clásicos y necesidad de control rápido y sostenido </a:t>
            </a:r>
            <a:r>
              <a:rPr lang="es-ES" sz="1200" b="0" i="0" u="none" strike="noStrike" baseline="0">
                <a:solidFill>
                  <a:srgbClr val="22346A"/>
                </a:solidFill>
                <a:latin typeface="Arial" panose="020B0604020202020204" pitchFamily="34" charset="0"/>
                <a:cs typeface="Arial" panose="020B0604020202020204" pitchFamily="34" charset="0"/>
              </a:rPr>
              <a:t>de la enfermedad.</a:t>
            </a:r>
            <a:endParaRPr lang="es-ES" sz="1200">
              <a:latin typeface="Arial" panose="020B0604020202020204" pitchFamily="34" charset="0"/>
              <a:cs typeface="Arial" panose="020B0604020202020204" pitchFamily="34" charset="0"/>
            </a:endParaRPr>
          </a:p>
        </p:txBody>
      </p:sp>
      <p:sp>
        <p:nvSpPr>
          <p:cNvPr id="25" name="CuadroTexto 24">
            <a:extLst>
              <a:ext uri="{FF2B5EF4-FFF2-40B4-BE49-F238E27FC236}">
                <a16:creationId xmlns:a16="http://schemas.microsoft.com/office/drawing/2014/main" id="{A0FD9C24-C6F6-E423-CA45-0A98E1D58ED6}"/>
              </a:ext>
            </a:extLst>
          </p:cNvPr>
          <p:cNvSpPr txBox="1"/>
          <p:nvPr/>
        </p:nvSpPr>
        <p:spPr>
          <a:xfrm>
            <a:off x="6916706" y="4820480"/>
            <a:ext cx="4129700" cy="646331"/>
          </a:xfrm>
          <a:prstGeom prst="rect">
            <a:avLst/>
          </a:prstGeom>
          <a:noFill/>
        </p:spPr>
        <p:txBody>
          <a:bodyPr wrap="square">
            <a:spAutoFit/>
          </a:bodyPr>
          <a:lstStyle/>
          <a:p>
            <a:pPr algn="l"/>
            <a:r>
              <a:rPr lang="es-ES" sz="1200" b="1" i="0" u="none" strike="noStrike" baseline="0">
                <a:solidFill>
                  <a:srgbClr val="22346A"/>
                </a:solidFill>
                <a:latin typeface="Arial" panose="020B0604020202020204" pitchFamily="34" charset="0"/>
                <a:cs typeface="Arial" panose="020B0604020202020204" pitchFamily="34" charset="0"/>
              </a:rPr>
              <a:t>Sin efectos adversos, </a:t>
            </a:r>
            <a:r>
              <a:rPr lang="es-ES" sz="1200" b="0" i="0" u="none" strike="noStrike" baseline="0">
                <a:solidFill>
                  <a:srgbClr val="22346A"/>
                </a:solidFill>
                <a:latin typeface="Arial" panose="020B0604020202020204" pitchFamily="34" charset="0"/>
                <a:cs typeface="Arial" panose="020B0604020202020204" pitchFamily="34" charset="0"/>
              </a:rPr>
              <a:t>interacciones entre antirretrovirales y biológico, alteraciones en el recuento linfocitario ni en la carga viral</a:t>
            </a:r>
            <a:endParaRPr lang="es-ES" sz="1200">
              <a:latin typeface="Arial" panose="020B0604020202020204" pitchFamily="34" charset="0"/>
              <a:cs typeface="Arial" panose="020B0604020202020204" pitchFamily="34" charset="0"/>
            </a:endParaRPr>
          </a:p>
        </p:txBody>
      </p:sp>
      <p:sp>
        <p:nvSpPr>
          <p:cNvPr id="3" name="CuadroTexto 2">
            <a:extLst>
              <a:ext uri="{FF2B5EF4-FFF2-40B4-BE49-F238E27FC236}">
                <a16:creationId xmlns:a16="http://schemas.microsoft.com/office/drawing/2014/main" id="{394C6D1C-0D2C-5917-603E-FE6D78634F57}"/>
              </a:ext>
            </a:extLst>
          </p:cNvPr>
          <p:cNvSpPr txBox="1"/>
          <p:nvPr/>
        </p:nvSpPr>
        <p:spPr>
          <a:xfrm>
            <a:off x="557901" y="1374625"/>
            <a:ext cx="11132069" cy="338554"/>
          </a:xfrm>
          <a:prstGeom prst="rect">
            <a:avLst/>
          </a:prstGeom>
          <a:solidFill>
            <a:srgbClr val="7A45B8"/>
          </a:solidFill>
          <a:ln>
            <a:noFill/>
          </a:ln>
        </p:spPr>
        <p:txBody>
          <a:bodyPr wrap="square">
            <a:spAutoFit/>
          </a:bodyPr>
          <a:lstStyle/>
          <a:p>
            <a:pPr algn="ctr"/>
            <a:r>
              <a:rPr lang="pt-BR" sz="1600" err="1">
                <a:solidFill>
                  <a:schemeClr val="bg1"/>
                </a:solidFill>
              </a:rPr>
              <a:t>Conclusiones</a:t>
            </a:r>
            <a:endParaRPr lang="es-ES" sz="1600">
              <a:solidFill>
                <a:schemeClr val="bg1"/>
              </a:solidFill>
            </a:endParaRPr>
          </a:p>
        </p:txBody>
      </p:sp>
      <p:sp>
        <p:nvSpPr>
          <p:cNvPr id="8" name="Elipse 7">
            <a:extLst>
              <a:ext uri="{FF2B5EF4-FFF2-40B4-BE49-F238E27FC236}">
                <a16:creationId xmlns:a16="http://schemas.microsoft.com/office/drawing/2014/main" id="{885E7197-C4D0-29D4-A481-779FE195A715}"/>
              </a:ext>
            </a:extLst>
          </p:cNvPr>
          <p:cNvSpPr/>
          <p:nvPr/>
        </p:nvSpPr>
        <p:spPr>
          <a:xfrm>
            <a:off x="6239421" y="2339577"/>
            <a:ext cx="573590" cy="573590"/>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Elipse 8">
            <a:extLst>
              <a:ext uri="{FF2B5EF4-FFF2-40B4-BE49-F238E27FC236}">
                <a16:creationId xmlns:a16="http://schemas.microsoft.com/office/drawing/2014/main" id="{FADED78E-9237-A662-A762-655F6D742CAA}"/>
              </a:ext>
            </a:extLst>
          </p:cNvPr>
          <p:cNvSpPr/>
          <p:nvPr/>
        </p:nvSpPr>
        <p:spPr>
          <a:xfrm>
            <a:off x="6239421" y="3208462"/>
            <a:ext cx="573590" cy="573590"/>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Elipse 9">
            <a:extLst>
              <a:ext uri="{FF2B5EF4-FFF2-40B4-BE49-F238E27FC236}">
                <a16:creationId xmlns:a16="http://schemas.microsoft.com/office/drawing/2014/main" id="{8D77332B-4660-AE35-29E2-B18F3B9C7C04}"/>
              </a:ext>
            </a:extLst>
          </p:cNvPr>
          <p:cNvSpPr/>
          <p:nvPr/>
        </p:nvSpPr>
        <p:spPr>
          <a:xfrm>
            <a:off x="6239421" y="4054951"/>
            <a:ext cx="573590" cy="573590"/>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Elipse 11">
            <a:extLst>
              <a:ext uri="{FF2B5EF4-FFF2-40B4-BE49-F238E27FC236}">
                <a16:creationId xmlns:a16="http://schemas.microsoft.com/office/drawing/2014/main" id="{F1B59B8A-D915-DB1F-F8DA-BFBD962D61AA}"/>
              </a:ext>
            </a:extLst>
          </p:cNvPr>
          <p:cNvSpPr/>
          <p:nvPr/>
        </p:nvSpPr>
        <p:spPr>
          <a:xfrm>
            <a:off x="6239421" y="4892338"/>
            <a:ext cx="573590" cy="573590"/>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ctángulo redondeado 13">
            <a:extLst>
              <a:ext uri="{FF2B5EF4-FFF2-40B4-BE49-F238E27FC236}">
                <a16:creationId xmlns:a16="http://schemas.microsoft.com/office/drawing/2014/main" id="{842EE3CD-6C45-28C2-379C-1CFC0A5EA6B2}"/>
              </a:ext>
            </a:extLst>
          </p:cNvPr>
          <p:cNvSpPr/>
          <p:nvPr/>
        </p:nvSpPr>
        <p:spPr>
          <a:xfrm>
            <a:off x="557900" y="1996752"/>
            <a:ext cx="5079327" cy="3857293"/>
          </a:xfrm>
          <a:prstGeom prst="roundRect">
            <a:avLst>
              <a:gd name="adj" fmla="val 3627"/>
            </a:avLst>
          </a:prstGeom>
          <a:solidFill>
            <a:srgbClr val="CAF5A8">
              <a:alpha val="15000"/>
            </a:srgbClr>
          </a:solidFill>
          <a:ln w="28575">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CuadroTexto 17">
            <a:extLst>
              <a:ext uri="{FF2B5EF4-FFF2-40B4-BE49-F238E27FC236}">
                <a16:creationId xmlns:a16="http://schemas.microsoft.com/office/drawing/2014/main" id="{794E6596-8CAE-2CA6-9A1F-BB28CB1ECB78}"/>
              </a:ext>
            </a:extLst>
          </p:cNvPr>
          <p:cNvSpPr txBox="1"/>
          <p:nvPr/>
        </p:nvSpPr>
        <p:spPr>
          <a:xfrm>
            <a:off x="3637180" y="3077750"/>
            <a:ext cx="1522441" cy="261610"/>
          </a:xfrm>
          <a:prstGeom prst="rect">
            <a:avLst/>
          </a:prstGeom>
          <a:noFill/>
          <a:ln>
            <a:solidFill>
              <a:schemeClr val="accent5"/>
            </a:solidFill>
          </a:ln>
        </p:spPr>
        <p:txBody>
          <a:bodyPr wrap="square">
            <a:spAutoFit/>
          </a:bodyPr>
          <a:lstStyle/>
          <a:p>
            <a:pPr algn="ctr"/>
            <a:r>
              <a:rPr lang="es-ES" sz="1100" i="0" u="none" strike="noStrike" baseline="0">
                <a:solidFill>
                  <a:schemeClr val="accent1"/>
                </a:solidFill>
                <a:latin typeface="Arial" panose="020B0604020202020204" pitchFamily="34" charset="0"/>
                <a:cs typeface="Arial" panose="020B0604020202020204" pitchFamily="34" charset="0"/>
              </a:rPr>
              <a:t>DA moderada-grave</a:t>
            </a:r>
            <a:endParaRPr lang="es-ES" sz="1100">
              <a:solidFill>
                <a:schemeClr val="accent1"/>
              </a:solidFill>
              <a:latin typeface="Arial" panose="020B0604020202020204" pitchFamily="34" charset="0"/>
              <a:cs typeface="Arial" panose="020B0604020202020204" pitchFamily="34" charset="0"/>
            </a:endParaRPr>
          </a:p>
        </p:txBody>
      </p:sp>
      <p:sp>
        <p:nvSpPr>
          <p:cNvPr id="20" name="CuadroTexto 19">
            <a:extLst>
              <a:ext uri="{FF2B5EF4-FFF2-40B4-BE49-F238E27FC236}">
                <a16:creationId xmlns:a16="http://schemas.microsoft.com/office/drawing/2014/main" id="{8BCFC4D9-5142-9750-1C54-FEEAC8EEC42D}"/>
              </a:ext>
            </a:extLst>
          </p:cNvPr>
          <p:cNvSpPr txBox="1"/>
          <p:nvPr/>
        </p:nvSpPr>
        <p:spPr>
          <a:xfrm>
            <a:off x="868381" y="4525385"/>
            <a:ext cx="1812470" cy="261610"/>
          </a:xfrm>
          <a:prstGeom prst="rect">
            <a:avLst/>
          </a:prstGeom>
          <a:noFill/>
          <a:ln>
            <a:solidFill>
              <a:schemeClr val="accent5"/>
            </a:solidFill>
          </a:ln>
        </p:spPr>
        <p:txBody>
          <a:bodyPr wrap="square">
            <a:spAutoFit/>
          </a:bodyPr>
          <a:lstStyle/>
          <a:p>
            <a:pPr algn="ctr"/>
            <a:r>
              <a:rPr lang="es-ES" sz="1100" i="0" u="none" strike="noStrike" baseline="0">
                <a:solidFill>
                  <a:schemeClr val="accent1"/>
                </a:solidFill>
                <a:latin typeface="Arial" panose="020B0604020202020204" pitchFamily="34" charset="0"/>
                <a:cs typeface="Arial" panose="020B0604020202020204" pitchFamily="34" charset="0"/>
              </a:rPr>
              <a:t>Carga viral indetectable</a:t>
            </a:r>
            <a:endParaRPr lang="es-ES" sz="1100">
              <a:solidFill>
                <a:schemeClr val="accent1"/>
              </a:solidFill>
              <a:latin typeface="Arial" panose="020B0604020202020204" pitchFamily="34" charset="0"/>
              <a:cs typeface="Arial" panose="020B0604020202020204" pitchFamily="34" charset="0"/>
            </a:endParaRPr>
          </a:p>
        </p:txBody>
      </p:sp>
      <p:sp>
        <p:nvSpPr>
          <p:cNvPr id="22" name="CuadroTexto 21">
            <a:extLst>
              <a:ext uri="{FF2B5EF4-FFF2-40B4-BE49-F238E27FC236}">
                <a16:creationId xmlns:a16="http://schemas.microsoft.com/office/drawing/2014/main" id="{9480BDB9-65F9-F2CB-B86A-6A68CBA2E0DD}"/>
              </a:ext>
            </a:extLst>
          </p:cNvPr>
          <p:cNvSpPr txBox="1"/>
          <p:nvPr/>
        </p:nvSpPr>
        <p:spPr>
          <a:xfrm>
            <a:off x="782458" y="3281999"/>
            <a:ext cx="1733689" cy="261610"/>
          </a:xfrm>
          <a:prstGeom prst="rect">
            <a:avLst/>
          </a:prstGeom>
          <a:noFill/>
          <a:ln>
            <a:solidFill>
              <a:schemeClr val="accent5"/>
            </a:solidFill>
          </a:ln>
        </p:spPr>
        <p:txBody>
          <a:bodyPr wrap="square">
            <a:spAutoFit/>
          </a:bodyPr>
          <a:lstStyle/>
          <a:p>
            <a:pPr algn="ctr"/>
            <a:r>
              <a:rPr lang="es-ES" sz="1100" i="0" u="none" strike="noStrike" baseline="0">
                <a:solidFill>
                  <a:schemeClr val="accent1"/>
                </a:solidFill>
                <a:latin typeface="Arial" panose="020B0604020202020204" pitchFamily="34" charset="0"/>
                <a:cs typeface="Arial" panose="020B0604020202020204" pitchFamily="34" charset="0"/>
              </a:rPr>
              <a:t>CD4+ &gt; 200 células/</a:t>
            </a:r>
            <a:r>
              <a:rPr lang="el-GR" sz="1100" i="0" u="none" strike="noStrike" baseline="0">
                <a:solidFill>
                  <a:schemeClr val="accent1"/>
                </a:solidFill>
                <a:latin typeface="Arial" panose="020B0604020202020204" pitchFamily="34" charset="0"/>
                <a:cs typeface="Arial" panose="020B0604020202020204" pitchFamily="34" charset="0"/>
              </a:rPr>
              <a:t>μ</a:t>
            </a:r>
            <a:r>
              <a:rPr lang="es-ES" sz="1100" i="0" u="none" strike="noStrike" baseline="0">
                <a:solidFill>
                  <a:schemeClr val="accent1"/>
                </a:solidFill>
                <a:latin typeface="Arial" panose="020B0604020202020204" pitchFamily="34" charset="0"/>
                <a:cs typeface="Arial" panose="020B0604020202020204" pitchFamily="34" charset="0"/>
              </a:rPr>
              <a:t>L</a:t>
            </a:r>
            <a:endParaRPr lang="es-ES" sz="1100">
              <a:solidFill>
                <a:schemeClr val="accent1"/>
              </a:solidFill>
              <a:latin typeface="Arial" panose="020B0604020202020204" pitchFamily="34" charset="0"/>
              <a:cs typeface="Arial" panose="020B0604020202020204" pitchFamily="34" charset="0"/>
            </a:endParaRPr>
          </a:p>
        </p:txBody>
      </p:sp>
      <p:sp>
        <p:nvSpPr>
          <p:cNvPr id="24" name="CuadroTexto 23">
            <a:extLst>
              <a:ext uri="{FF2B5EF4-FFF2-40B4-BE49-F238E27FC236}">
                <a16:creationId xmlns:a16="http://schemas.microsoft.com/office/drawing/2014/main" id="{626126F8-8EC5-83BC-3BDC-94D94EE94AA1}"/>
              </a:ext>
            </a:extLst>
          </p:cNvPr>
          <p:cNvSpPr txBox="1"/>
          <p:nvPr/>
        </p:nvSpPr>
        <p:spPr>
          <a:xfrm>
            <a:off x="3764867" y="4417338"/>
            <a:ext cx="1019369" cy="261610"/>
          </a:xfrm>
          <a:prstGeom prst="rect">
            <a:avLst/>
          </a:prstGeom>
          <a:noFill/>
          <a:ln>
            <a:solidFill>
              <a:schemeClr val="accent5"/>
            </a:solidFill>
          </a:ln>
        </p:spPr>
        <p:txBody>
          <a:bodyPr wrap="square">
            <a:spAutoFit/>
          </a:bodyPr>
          <a:lstStyle/>
          <a:p>
            <a:pPr algn="ctr"/>
            <a:r>
              <a:rPr lang="es-ES" sz="1100" i="0" u="none" strike="noStrike" baseline="0">
                <a:solidFill>
                  <a:schemeClr val="accent1"/>
                </a:solidFill>
                <a:latin typeface="Arial" panose="020B0604020202020204" pitchFamily="34" charset="0"/>
                <a:cs typeface="Arial" panose="020B0604020202020204" pitchFamily="34" charset="0"/>
              </a:rPr>
              <a:t>TAR estable</a:t>
            </a:r>
            <a:endParaRPr lang="es-ES" sz="1100">
              <a:solidFill>
                <a:schemeClr val="accent1"/>
              </a:solidFill>
              <a:latin typeface="Arial" panose="020B0604020202020204" pitchFamily="34" charset="0"/>
              <a:cs typeface="Arial" panose="020B0604020202020204" pitchFamily="34" charset="0"/>
            </a:endParaRPr>
          </a:p>
        </p:txBody>
      </p:sp>
      <p:pic>
        <p:nvPicPr>
          <p:cNvPr id="31" name="Imagen 30">
            <a:extLst>
              <a:ext uri="{FF2B5EF4-FFF2-40B4-BE49-F238E27FC236}">
                <a16:creationId xmlns:a16="http://schemas.microsoft.com/office/drawing/2014/main" id="{B1291F87-036D-7136-D6F1-C42116C990DB}"/>
              </a:ext>
            </a:extLst>
          </p:cNvPr>
          <p:cNvPicPr>
            <a:picLocks noChangeAspect="1"/>
          </p:cNvPicPr>
          <p:nvPr/>
        </p:nvPicPr>
        <p:blipFill>
          <a:blip r:embed="rId2"/>
          <a:stretch>
            <a:fillRect/>
          </a:stretch>
        </p:blipFill>
        <p:spPr>
          <a:xfrm>
            <a:off x="2627607" y="2814180"/>
            <a:ext cx="1033565" cy="2646384"/>
          </a:xfrm>
          <a:prstGeom prst="rect">
            <a:avLst/>
          </a:prstGeom>
        </p:spPr>
      </p:pic>
      <p:sp>
        <p:nvSpPr>
          <p:cNvPr id="34" name="CuadroTexto 33">
            <a:extLst>
              <a:ext uri="{FF2B5EF4-FFF2-40B4-BE49-F238E27FC236}">
                <a16:creationId xmlns:a16="http://schemas.microsoft.com/office/drawing/2014/main" id="{B8594BD2-04BB-5545-0D0D-606E0D93A4B1}"/>
              </a:ext>
            </a:extLst>
          </p:cNvPr>
          <p:cNvSpPr txBox="1"/>
          <p:nvPr/>
        </p:nvSpPr>
        <p:spPr>
          <a:xfrm>
            <a:off x="541058" y="2227826"/>
            <a:ext cx="5096169" cy="338554"/>
          </a:xfrm>
          <a:prstGeom prst="rect">
            <a:avLst/>
          </a:prstGeom>
          <a:noFill/>
        </p:spPr>
        <p:txBody>
          <a:bodyPr wrap="square">
            <a:spAutoFit/>
          </a:bodyPr>
          <a:lstStyle/>
          <a:p>
            <a:pPr algn="ctr"/>
            <a:r>
              <a:rPr lang="es-ES" sz="1600" b="1">
                <a:solidFill>
                  <a:schemeClr val="accent1"/>
                </a:solidFill>
              </a:rPr>
              <a:t>Candidato ideal</a:t>
            </a:r>
          </a:p>
        </p:txBody>
      </p:sp>
      <p:pic>
        <p:nvPicPr>
          <p:cNvPr id="35" name="Imagen 34">
            <a:extLst>
              <a:ext uri="{FF2B5EF4-FFF2-40B4-BE49-F238E27FC236}">
                <a16:creationId xmlns:a16="http://schemas.microsoft.com/office/drawing/2014/main" id="{31C364D7-4BC8-60D9-1E73-579CEE4779AB}"/>
              </a:ext>
            </a:extLst>
          </p:cNvPr>
          <p:cNvPicPr>
            <a:picLocks noChangeAspect="1"/>
          </p:cNvPicPr>
          <p:nvPr/>
        </p:nvPicPr>
        <p:blipFill>
          <a:blip r:embed="rId3"/>
          <a:stretch>
            <a:fillRect/>
          </a:stretch>
        </p:blipFill>
        <p:spPr>
          <a:xfrm>
            <a:off x="6405566" y="2411156"/>
            <a:ext cx="241300" cy="419100"/>
          </a:xfrm>
          <a:prstGeom prst="rect">
            <a:avLst/>
          </a:prstGeom>
        </p:spPr>
      </p:pic>
      <p:pic>
        <p:nvPicPr>
          <p:cNvPr id="36" name="Imagen 35">
            <a:extLst>
              <a:ext uri="{FF2B5EF4-FFF2-40B4-BE49-F238E27FC236}">
                <a16:creationId xmlns:a16="http://schemas.microsoft.com/office/drawing/2014/main" id="{53028623-7180-B8B3-5D7D-A885B4D0EE42}"/>
              </a:ext>
            </a:extLst>
          </p:cNvPr>
          <p:cNvPicPr>
            <a:picLocks noChangeAspect="1"/>
          </p:cNvPicPr>
          <p:nvPr/>
        </p:nvPicPr>
        <p:blipFill>
          <a:blip r:embed="rId4"/>
          <a:stretch>
            <a:fillRect/>
          </a:stretch>
        </p:blipFill>
        <p:spPr>
          <a:xfrm>
            <a:off x="6346974" y="3374755"/>
            <a:ext cx="368300" cy="254000"/>
          </a:xfrm>
          <a:prstGeom prst="rect">
            <a:avLst/>
          </a:prstGeom>
        </p:spPr>
      </p:pic>
      <p:pic>
        <p:nvPicPr>
          <p:cNvPr id="37" name="Imagen 36">
            <a:extLst>
              <a:ext uri="{FF2B5EF4-FFF2-40B4-BE49-F238E27FC236}">
                <a16:creationId xmlns:a16="http://schemas.microsoft.com/office/drawing/2014/main" id="{47DD92B3-C8B3-221E-329F-EF9BB78BA126}"/>
              </a:ext>
            </a:extLst>
          </p:cNvPr>
          <p:cNvPicPr>
            <a:picLocks noChangeAspect="1"/>
          </p:cNvPicPr>
          <p:nvPr/>
        </p:nvPicPr>
        <p:blipFill>
          <a:blip r:embed="rId5"/>
          <a:stretch>
            <a:fillRect/>
          </a:stretch>
        </p:blipFill>
        <p:spPr>
          <a:xfrm>
            <a:off x="6346974" y="4182996"/>
            <a:ext cx="406400" cy="317500"/>
          </a:xfrm>
          <a:prstGeom prst="rect">
            <a:avLst/>
          </a:prstGeom>
        </p:spPr>
      </p:pic>
      <p:pic>
        <p:nvPicPr>
          <p:cNvPr id="38" name="Imagen 37">
            <a:extLst>
              <a:ext uri="{FF2B5EF4-FFF2-40B4-BE49-F238E27FC236}">
                <a16:creationId xmlns:a16="http://schemas.microsoft.com/office/drawing/2014/main" id="{758E6B39-7D02-B8AB-C9C8-BE7B56B2B9C8}"/>
              </a:ext>
            </a:extLst>
          </p:cNvPr>
          <p:cNvPicPr>
            <a:picLocks noChangeAspect="1"/>
          </p:cNvPicPr>
          <p:nvPr/>
        </p:nvPicPr>
        <p:blipFill>
          <a:blip r:embed="rId6"/>
          <a:stretch>
            <a:fillRect/>
          </a:stretch>
        </p:blipFill>
        <p:spPr>
          <a:xfrm>
            <a:off x="6361116" y="5027584"/>
            <a:ext cx="330200" cy="317500"/>
          </a:xfrm>
          <a:prstGeom prst="rect">
            <a:avLst/>
          </a:prstGeom>
        </p:spPr>
      </p:pic>
    </p:spTree>
    <p:extLst>
      <p:ext uri="{BB962C8B-B14F-4D97-AF65-F5344CB8AC3E}">
        <p14:creationId xmlns:p14="http://schemas.microsoft.com/office/powerpoint/2010/main" val="12935888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46AAE-1565-A31D-9B4E-58D88BCF2AA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489F8B1-10D1-EEDD-E3A7-0D0FE9FC0DD6}"/>
              </a:ext>
            </a:extLst>
          </p:cNvPr>
          <p:cNvSpPr>
            <a:spLocks noGrp="1"/>
          </p:cNvSpPr>
          <p:nvPr>
            <p:ph type="title"/>
          </p:nvPr>
        </p:nvSpPr>
        <p:spPr/>
        <p:txBody>
          <a:bodyPr/>
          <a:lstStyle/>
          <a:p>
            <a:r>
              <a:rPr lang="es-ES"/>
              <a:t>SERIES DE PACIENTES</a:t>
            </a:r>
          </a:p>
        </p:txBody>
      </p:sp>
    </p:spTree>
    <p:extLst>
      <p:ext uri="{BB962C8B-B14F-4D97-AF65-F5344CB8AC3E}">
        <p14:creationId xmlns:p14="http://schemas.microsoft.com/office/powerpoint/2010/main" val="23033337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1E747-C223-05B0-6031-BD4B421D0BAC}"/>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A96682E4-E964-0586-8E0C-40E8D9E92C5F}"/>
              </a:ext>
            </a:extLst>
          </p:cNvPr>
          <p:cNvSpPr>
            <a:spLocks noGrp="1"/>
          </p:cNvSpPr>
          <p:nvPr>
            <p:ph type="title"/>
          </p:nvPr>
        </p:nvSpPr>
        <p:spPr/>
        <p:txBody>
          <a:bodyPr/>
          <a:lstStyle/>
          <a:p>
            <a:r>
              <a:rPr lang="es-ES"/>
              <a:t>Nuestra primera experiencia con </a:t>
            </a:r>
            <a:r>
              <a:rPr lang="es-ES" err="1"/>
              <a:t>lebrikizumab</a:t>
            </a:r>
            <a:r>
              <a:rPr lang="es-ES"/>
              <a:t>:</a:t>
            </a:r>
            <a:br>
              <a:rPr lang="es-ES"/>
            </a:br>
            <a:r>
              <a:rPr lang="es-ES"/>
              <a:t>cuando una sonrisa vale mas que mil palabras</a:t>
            </a:r>
            <a:br>
              <a:rPr lang="es-ES"/>
            </a:br>
            <a:br>
              <a:rPr lang="es-ES"/>
            </a:br>
            <a:r>
              <a:rPr lang="es-ES" sz="1400" b="0"/>
              <a:t>Torres Salomón P, </a:t>
            </a:r>
            <a:r>
              <a:rPr lang="es-ES" sz="1400" b="0" i="1"/>
              <a:t>et al. </a:t>
            </a:r>
            <a:r>
              <a:rPr lang="es-ES" sz="1400" b="0"/>
              <a:t>Servicio de Dermatología, Hospital Universitario Virgen de la Victoria. Málaga.</a:t>
            </a:r>
            <a:endParaRPr lang="es-ES"/>
          </a:p>
        </p:txBody>
      </p:sp>
    </p:spTree>
    <p:extLst>
      <p:ext uri="{BB962C8B-B14F-4D97-AF65-F5344CB8AC3E}">
        <p14:creationId xmlns:p14="http://schemas.microsoft.com/office/powerpoint/2010/main" val="35265125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A9C91-ED21-81C2-F446-2ED654CDA21E}"/>
            </a:ext>
          </a:extLst>
        </p:cNvPr>
        <p:cNvGrpSpPr/>
        <p:nvPr/>
      </p:nvGrpSpPr>
      <p:grpSpPr>
        <a:xfrm>
          <a:off x="0" y="0"/>
          <a:ext cx="0" cy="0"/>
          <a:chOff x="0" y="0"/>
          <a:chExt cx="0" cy="0"/>
        </a:xfrm>
      </p:grpSpPr>
      <p:sp>
        <p:nvSpPr>
          <p:cNvPr id="14" name="Rectángulo redondeado 13">
            <a:extLst>
              <a:ext uri="{FF2B5EF4-FFF2-40B4-BE49-F238E27FC236}">
                <a16:creationId xmlns:a16="http://schemas.microsoft.com/office/drawing/2014/main" id="{BEAF6F1B-8066-237B-3918-72E9EAF3CE0E}"/>
              </a:ext>
            </a:extLst>
          </p:cNvPr>
          <p:cNvSpPr/>
          <p:nvPr/>
        </p:nvSpPr>
        <p:spPr>
          <a:xfrm>
            <a:off x="4562573" y="1209639"/>
            <a:ext cx="6904747" cy="4761112"/>
          </a:xfrm>
          <a:prstGeom prst="roundRect">
            <a:avLst>
              <a:gd name="adj" fmla="val 4977"/>
            </a:avLst>
          </a:prstGeom>
          <a:solidFill>
            <a:srgbClr val="CAF5A8">
              <a:alpha val="15000"/>
            </a:srgbClr>
          </a:solidFill>
          <a:ln w="28575">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46733A09-225F-0D1B-B92B-D1679F307AB7}"/>
              </a:ext>
            </a:extLst>
          </p:cNvPr>
          <p:cNvSpPr txBox="1"/>
          <p:nvPr/>
        </p:nvSpPr>
        <p:spPr>
          <a:xfrm>
            <a:off x="1509334" y="6274548"/>
            <a:ext cx="9177716" cy="415498"/>
          </a:xfrm>
          <a:prstGeom prst="rect">
            <a:avLst/>
          </a:prstGeom>
          <a:noFill/>
        </p:spPr>
        <p:txBody>
          <a:bodyPr wrap="square" rtlCol="0">
            <a:spAutoFit/>
          </a:bodyPr>
          <a:lstStyle/>
          <a:p>
            <a:r>
              <a:rPr lang="es-ES" sz="700" b="1">
                <a:solidFill>
                  <a:srgbClr val="646464"/>
                </a:solidFill>
              </a:rPr>
              <a:t>DA: </a:t>
            </a:r>
            <a:r>
              <a:rPr lang="es-ES" sz="700">
                <a:solidFill>
                  <a:srgbClr val="646464"/>
                </a:solidFill>
              </a:rPr>
              <a:t>dermatitis atópica.</a:t>
            </a:r>
          </a:p>
          <a:p>
            <a:r>
              <a:rPr lang="es-ES" sz="700" b="1">
                <a:solidFill>
                  <a:srgbClr val="646464"/>
                </a:solidFill>
              </a:rPr>
              <a:t>1. </a:t>
            </a:r>
            <a:r>
              <a:rPr lang="es-ES" sz="700">
                <a:solidFill>
                  <a:srgbClr val="646464"/>
                </a:solidFill>
              </a:rPr>
              <a:t>Torres Salomón P, </a:t>
            </a:r>
            <a:r>
              <a:rPr lang="es-ES" sz="700" i="1">
                <a:solidFill>
                  <a:srgbClr val="646464"/>
                </a:solidFill>
              </a:rPr>
              <a:t>et al. </a:t>
            </a:r>
            <a:r>
              <a:rPr lang="es-ES" sz="700">
                <a:solidFill>
                  <a:srgbClr val="646464"/>
                </a:solidFill>
              </a:rPr>
              <a:t>Nuestra primera experiencia con </a:t>
            </a:r>
            <a:r>
              <a:rPr lang="es-ES" sz="700" err="1">
                <a:solidFill>
                  <a:srgbClr val="646464"/>
                </a:solidFill>
              </a:rPr>
              <a:t>lebrikizumab</a:t>
            </a:r>
            <a:r>
              <a:rPr lang="es-ES" sz="700">
                <a:solidFill>
                  <a:srgbClr val="646464"/>
                </a:solidFill>
              </a:rPr>
              <a:t>: cuando una sonrisa vale más que mil palabras. 52º Congreso Nacional de Dermatología y Venereología (AEDV); 2025; Valencia, España; 7-10 mayo 2025.</a:t>
            </a:r>
          </a:p>
        </p:txBody>
      </p:sp>
      <p:sp>
        <p:nvSpPr>
          <p:cNvPr id="3" name="Título 2">
            <a:extLst>
              <a:ext uri="{FF2B5EF4-FFF2-40B4-BE49-F238E27FC236}">
                <a16:creationId xmlns:a16="http://schemas.microsoft.com/office/drawing/2014/main" id="{74D3D565-2964-1871-0133-216CA33C0CC6}"/>
              </a:ext>
            </a:extLst>
          </p:cNvPr>
          <p:cNvSpPr>
            <a:spLocks noGrp="1"/>
          </p:cNvSpPr>
          <p:nvPr>
            <p:ph type="title"/>
          </p:nvPr>
        </p:nvSpPr>
        <p:spPr>
          <a:xfrm>
            <a:off x="531726" y="239007"/>
            <a:ext cx="10935595" cy="640214"/>
          </a:xfrm>
        </p:spPr>
        <p:txBody>
          <a:bodyPr/>
          <a:lstStyle/>
          <a:p>
            <a:pPr>
              <a:lnSpc>
                <a:spcPct val="100000"/>
              </a:lnSpc>
            </a:pPr>
            <a:r>
              <a:rPr lang="es-ES" sz="2000"/>
              <a:t>Nuestra primera experiencia con </a:t>
            </a:r>
            <a:r>
              <a:rPr lang="es-ES" sz="2000" err="1"/>
              <a:t>lebrikizumab</a:t>
            </a:r>
            <a:r>
              <a:rPr lang="es-ES" sz="2000"/>
              <a:t>: cuando una sonrisa vale mas que mil palabras</a:t>
            </a:r>
            <a:r>
              <a:rPr lang="es-ES" sz="2000" baseline="30000"/>
              <a:t>1</a:t>
            </a:r>
          </a:p>
        </p:txBody>
      </p:sp>
      <p:graphicFrame>
        <p:nvGraphicFramePr>
          <p:cNvPr id="4" name="Tabla 3">
            <a:extLst>
              <a:ext uri="{FF2B5EF4-FFF2-40B4-BE49-F238E27FC236}">
                <a16:creationId xmlns:a16="http://schemas.microsoft.com/office/drawing/2014/main" id="{C1E0B250-0DEE-C508-FEAC-46283DFD7AC5}"/>
              </a:ext>
            </a:extLst>
          </p:cNvPr>
          <p:cNvGraphicFramePr>
            <a:graphicFrameLocks noGrp="1"/>
          </p:cNvGraphicFramePr>
          <p:nvPr>
            <p:extLst>
              <p:ext uri="{D42A27DB-BD31-4B8C-83A1-F6EECF244321}">
                <p14:modId xmlns:p14="http://schemas.microsoft.com/office/powerpoint/2010/main" val="3281429512"/>
              </p:ext>
            </p:extLst>
          </p:nvPr>
        </p:nvGraphicFramePr>
        <p:xfrm>
          <a:off x="5035292" y="1812263"/>
          <a:ext cx="3289963" cy="3950970"/>
        </p:xfrm>
        <a:graphic>
          <a:graphicData uri="http://schemas.openxmlformats.org/drawingml/2006/table">
            <a:tbl>
              <a:tblPr firstRow="1" bandRow="1">
                <a:tableStyleId>{5C22544A-7EE6-4342-B048-85BDC9FD1C3A}</a:tableStyleId>
              </a:tblPr>
              <a:tblGrid>
                <a:gridCol w="2567034">
                  <a:extLst>
                    <a:ext uri="{9D8B030D-6E8A-4147-A177-3AD203B41FA5}">
                      <a16:colId xmlns:a16="http://schemas.microsoft.com/office/drawing/2014/main" val="3616006650"/>
                    </a:ext>
                  </a:extLst>
                </a:gridCol>
                <a:gridCol w="722929">
                  <a:extLst>
                    <a:ext uri="{9D8B030D-6E8A-4147-A177-3AD203B41FA5}">
                      <a16:colId xmlns:a16="http://schemas.microsoft.com/office/drawing/2014/main" val="615263161"/>
                    </a:ext>
                  </a:extLst>
                </a:gridCol>
              </a:tblGrid>
              <a:tr h="284212">
                <a:tc>
                  <a:txBody>
                    <a:bodyPr/>
                    <a:lstStyle/>
                    <a:p>
                      <a:pPr>
                        <a:buNone/>
                      </a:pPr>
                      <a:r>
                        <a:rPr lang="es-ES" sz="1200" b="0">
                          <a:solidFill>
                            <a:schemeClr val="bg1"/>
                          </a:solidFill>
                          <a:effectLst/>
                          <a:latin typeface="Arial" panose="020B0604020202020204" pitchFamily="34" charset="0"/>
                          <a:cs typeface="Arial" panose="020B0604020202020204" pitchFamily="34" charset="0"/>
                        </a:rPr>
                        <a:t>Número de  pacientes (n)</a:t>
                      </a:r>
                    </a:p>
                  </a:txBody>
                  <a:tcPr marL="59055" marR="59055" marT="59055" marB="59055">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r">
                        <a:buNone/>
                      </a:pPr>
                      <a:r>
                        <a:rPr lang="es-ES" sz="1200" b="0">
                          <a:solidFill>
                            <a:schemeClr val="accent1"/>
                          </a:solidFill>
                          <a:effectLst/>
                          <a:latin typeface="Arial" panose="020B0604020202020204" pitchFamily="34" charset="0"/>
                          <a:cs typeface="Arial" panose="020B0604020202020204" pitchFamily="34" charset="0"/>
                        </a:rPr>
                        <a:t>11</a:t>
                      </a:r>
                    </a:p>
                  </a:txBody>
                  <a:tcPr marL="59055" marR="59055" marT="59055" marB="59055">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870345510"/>
                  </a:ext>
                </a:extLst>
              </a:tr>
              <a:tr h="284212">
                <a:tc>
                  <a:txBody>
                    <a:bodyPr/>
                    <a:lstStyle/>
                    <a:p>
                      <a:pPr>
                        <a:buNone/>
                      </a:pPr>
                      <a:r>
                        <a:rPr lang="es-ES" sz="1200" b="0">
                          <a:solidFill>
                            <a:schemeClr val="bg1"/>
                          </a:solidFill>
                          <a:effectLst/>
                          <a:latin typeface="Arial" panose="020B0604020202020204" pitchFamily="34" charset="0"/>
                          <a:cs typeface="Arial" panose="020B0604020202020204" pitchFamily="34" charset="0"/>
                        </a:rPr>
                        <a:t>Edad media</a:t>
                      </a:r>
                    </a:p>
                  </a:txBody>
                  <a:tcPr marL="59055" marR="59055" marT="59055" marB="59055">
                    <a:lnL w="12700" cap="flat" cmpd="sng" algn="ctr">
                      <a:no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solidFill>
                      <a:schemeClr val="accent1"/>
                    </a:solidFill>
                  </a:tcPr>
                </a:tc>
                <a:tc>
                  <a:txBody>
                    <a:bodyPr/>
                    <a:lstStyle/>
                    <a:p>
                      <a:pPr algn="r">
                        <a:buNone/>
                      </a:pPr>
                      <a:r>
                        <a:rPr lang="es-ES" sz="1200" b="0">
                          <a:solidFill>
                            <a:schemeClr val="accent1"/>
                          </a:solidFill>
                          <a:effectLst/>
                          <a:latin typeface="Arial" panose="020B0604020202020204" pitchFamily="34" charset="0"/>
                          <a:cs typeface="Arial" panose="020B0604020202020204" pitchFamily="34" charset="0"/>
                        </a:rPr>
                        <a:t>29,8</a:t>
                      </a:r>
                    </a:p>
                  </a:txBody>
                  <a:tcPr marL="59055" marR="59055" marT="59055" marB="59055">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6639150"/>
                  </a:ext>
                </a:extLst>
              </a:tr>
              <a:tr h="284212">
                <a:tc>
                  <a:txBody>
                    <a:bodyPr/>
                    <a:lstStyle/>
                    <a:p>
                      <a:pPr>
                        <a:buNone/>
                      </a:pPr>
                      <a:r>
                        <a:rPr lang="es-ES" sz="1200" b="0" err="1">
                          <a:solidFill>
                            <a:schemeClr val="bg1"/>
                          </a:solidFill>
                          <a:effectLst/>
                          <a:latin typeface="Arial" panose="020B0604020202020204" pitchFamily="34" charset="0"/>
                          <a:cs typeface="Arial" panose="020B0604020202020204" pitchFamily="34" charset="0"/>
                        </a:rPr>
                        <a:t>Nº</a:t>
                      </a:r>
                      <a:r>
                        <a:rPr lang="es-ES" sz="1200" b="0">
                          <a:solidFill>
                            <a:schemeClr val="bg1"/>
                          </a:solidFill>
                          <a:effectLst/>
                          <a:latin typeface="Arial" panose="020B0604020202020204" pitchFamily="34" charset="0"/>
                          <a:cs typeface="Arial" panose="020B0604020202020204" pitchFamily="34" charset="0"/>
                        </a:rPr>
                        <a:t> hombres</a:t>
                      </a:r>
                    </a:p>
                  </a:txBody>
                  <a:tcPr marL="59055" marR="59055" marT="59055" marB="59055">
                    <a:lnL w="12700" cap="flat" cmpd="sng" algn="ctr">
                      <a:noFill/>
                      <a:prstDash val="solid"/>
                      <a:round/>
                      <a:headEnd type="none" w="med" len="med"/>
                      <a:tailEnd type="none" w="med" len="med"/>
                    </a:lnL>
                    <a:lnR w="12700" cmpd="sng">
                      <a:noFill/>
                    </a:lnR>
                    <a:solidFill>
                      <a:schemeClr val="accent1"/>
                    </a:solidFill>
                  </a:tcPr>
                </a:tc>
                <a:tc>
                  <a:txBody>
                    <a:bodyPr/>
                    <a:lstStyle/>
                    <a:p>
                      <a:pPr algn="r">
                        <a:buNone/>
                      </a:pPr>
                      <a:r>
                        <a:rPr lang="es-ES" sz="1200" b="0">
                          <a:solidFill>
                            <a:schemeClr val="accent1"/>
                          </a:solidFill>
                          <a:effectLst/>
                          <a:latin typeface="Arial" panose="020B0604020202020204" pitchFamily="34" charset="0"/>
                          <a:cs typeface="Arial" panose="020B0604020202020204" pitchFamily="34" charset="0"/>
                        </a:rPr>
                        <a:t>4</a:t>
                      </a:r>
                    </a:p>
                  </a:txBody>
                  <a:tcPr marL="59055" marR="59055" marT="59055" marB="59055">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95890772"/>
                  </a:ext>
                </a:extLst>
              </a:tr>
              <a:tr h="284212">
                <a:tc>
                  <a:txBody>
                    <a:bodyPr/>
                    <a:lstStyle/>
                    <a:p>
                      <a:pPr>
                        <a:buNone/>
                      </a:pPr>
                      <a:r>
                        <a:rPr lang="es-ES" sz="1200" b="0" err="1">
                          <a:solidFill>
                            <a:schemeClr val="bg1"/>
                          </a:solidFill>
                          <a:effectLst/>
                          <a:latin typeface="Arial" panose="020B0604020202020204" pitchFamily="34" charset="0"/>
                          <a:cs typeface="Arial" panose="020B0604020202020204" pitchFamily="34" charset="0"/>
                        </a:rPr>
                        <a:t>Nº</a:t>
                      </a:r>
                      <a:r>
                        <a:rPr lang="es-ES" sz="1200" b="0">
                          <a:solidFill>
                            <a:schemeClr val="bg1"/>
                          </a:solidFill>
                          <a:effectLst/>
                          <a:latin typeface="Arial" panose="020B0604020202020204" pitchFamily="34" charset="0"/>
                          <a:cs typeface="Arial" panose="020B0604020202020204" pitchFamily="34" charset="0"/>
                        </a:rPr>
                        <a:t> mujeres</a:t>
                      </a:r>
                    </a:p>
                  </a:txBody>
                  <a:tcPr marL="59055" marR="59055" marT="59055" marB="59055">
                    <a:lnL w="12700" cap="flat" cmpd="sng" algn="ctr">
                      <a:noFill/>
                      <a:prstDash val="solid"/>
                      <a:round/>
                      <a:headEnd type="none" w="med" len="med"/>
                      <a:tailEnd type="none" w="med" len="med"/>
                    </a:lnL>
                    <a:lnR w="12700" cmpd="sng">
                      <a:noFill/>
                    </a:lnR>
                    <a:solidFill>
                      <a:schemeClr val="accent1"/>
                    </a:solidFill>
                  </a:tcPr>
                </a:tc>
                <a:tc>
                  <a:txBody>
                    <a:bodyPr/>
                    <a:lstStyle/>
                    <a:p>
                      <a:pPr algn="r">
                        <a:buNone/>
                      </a:pPr>
                      <a:r>
                        <a:rPr lang="es-ES" sz="1200" b="0">
                          <a:solidFill>
                            <a:schemeClr val="accent1"/>
                          </a:solidFill>
                          <a:effectLst/>
                          <a:latin typeface="Arial" panose="020B0604020202020204" pitchFamily="34" charset="0"/>
                          <a:cs typeface="Arial" panose="020B0604020202020204" pitchFamily="34" charset="0"/>
                        </a:rPr>
                        <a:t>7</a:t>
                      </a:r>
                    </a:p>
                  </a:txBody>
                  <a:tcPr marL="59055" marR="59055" marT="59055" marB="59055">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17388357"/>
                  </a:ext>
                </a:extLst>
              </a:tr>
              <a:tr h="284212">
                <a:tc>
                  <a:txBody>
                    <a:bodyPr/>
                    <a:lstStyle/>
                    <a:p>
                      <a:pPr>
                        <a:buNone/>
                      </a:pPr>
                      <a:r>
                        <a:rPr lang="es-ES" sz="1200" b="0">
                          <a:solidFill>
                            <a:schemeClr val="bg1"/>
                          </a:solidFill>
                          <a:effectLst/>
                          <a:latin typeface="Arial" panose="020B0604020202020204" pitchFamily="34" charset="0"/>
                          <a:cs typeface="Arial" panose="020B0604020202020204" pitchFamily="34" charset="0"/>
                        </a:rPr>
                        <a:t>Peso medio (kg)</a:t>
                      </a:r>
                    </a:p>
                  </a:txBody>
                  <a:tcPr marL="59055" marR="59055" marT="59055" marB="59055">
                    <a:lnL w="12700" cap="flat" cmpd="sng" algn="ctr">
                      <a:noFill/>
                      <a:prstDash val="solid"/>
                      <a:round/>
                      <a:headEnd type="none" w="med" len="med"/>
                      <a:tailEnd type="none" w="med" len="med"/>
                    </a:lnL>
                    <a:lnR w="12700" cmpd="sng">
                      <a:noFill/>
                    </a:lnR>
                    <a:solidFill>
                      <a:schemeClr val="accent1"/>
                    </a:solidFill>
                  </a:tcPr>
                </a:tc>
                <a:tc>
                  <a:txBody>
                    <a:bodyPr/>
                    <a:lstStyle/>
                    <a:p>
                      <a:pPr algn="r">
                        <a:buNone/>
                      </a:pPr>
                      <a:r>
                        <a:rPr lang="es-ES" sz="1200" b="0">
                          <a:solidFill>
                            <a:schemeClr val="accent1"/>
                          </a:solidFill>
                          <a:effectLst/>
                          <a:latin typeface="Arial" panose="020B0604020202020204" pitchFamily="34" charset="0"/>
                          <a:cs typeface="Arial" panose="020B0604020202020204" pitchFamily="34" charset="0"/>
                        </a:rPr>
                        <a:t>57,2</a:t>
                      </a:r>
                    </a:p>
                  </a:txBody>
                  <a:tcPr marL="59055" marR="59055" marT="59055" marB="59055">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432492795"/>
                  </a:ext>
                </a:extLst>
              </a:tr>
              <a:tr h="284212">
                <a:tc>
                  <a:txBody>
                    <a:bodyPr/>
                    <a:lstStyle/>
                    <a:p>
                      <a:pPr>
                        <a:buNone/>
                      </a:pPr>
                      <a:r>
                        <a:rPr lang="es-ES" sz="1200" b="0">
                          <a:solidFill>
                            <a:schemeClr val="bg1"/>
                          </a:solidFill>
                          <a:effectLst/>
                          <a:latin typeface="Arial" panose="020B0604020202020204" pitchFamily="34" charset="0"/>
                          <a:cs typeface="Arial" panose="020B0604020202020204" pitchFamily="34" charset="0"/>
                        </a:rPr>
                        <a:t>Talla media (cm)</a:t>
                      </a:r>
                    </a:p>
                  </a:txBody>
                  <a:tcPr marL="59055" marR="59055" marT="59055" marB="59055">
                    <a:lnL w="12700" cap="flat" cmpd="sng" algn="ctr">
                      <a:noFill/>
                      <a:prstDash val="solid"/>
                      <a:round/>
                      <a:headEnd type="none" w="med" len="med"/>
                      <a:tailEnd type="none" w="med" len="med"/>
                    </a:lnL>
                    <a:lnR w="12700" cmpd="sng">
                      <a:noFill/>
                    </a:lnR>
                    <a:solidFill>
                      <a:schemeClr val="accent1"/>
                    </a:solidFill>
                  </a:tcPr>
                </a:tc>
                <a:tc>
                  <a:txBody>
                    <a:bodyPr/>
                    <a:lstStyle/>
                    <a:p>
                      <a:pPr algn="r">
                        <a:buNone/>
                      </a:pPr>
                      <a:r>
                        <a:rPr lang="es-ES" sz="1200" b="0">
                          <a:solidFill>
                            <a:schemeClr val="accent1"/>
                          </a:solidFill>
                          <a:effectLst/>
                          <a:latin typeface="Arial" panose="020B0604020202020204" pitchFamily="34" charset="0"/>
                          <a:cs typeface="Arial" panose="020B0604020202020204" pitchFamily="34" charset="0"/>
                        </a:rPr>
                        <a:t>167</a:t>
                      </a:r>
                    </a:p>
                  </a:txBody>
                  <a:tcPr marL="59055" marR="59055" marT="59055" marB="59055">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017724964"/>
                  </a:ext>
                </a:extLst>
              </a:tr>
              <a:tr h="2842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kern="1200">
                          <a:solidFill>
                            <a:schemeClr val="bg1"/>
                          </a:solidFill>
                          <a:effectLst/>
                          <a:latin typeface="Arial" panose="020B0604020202020204" pitchFamily="34" charset="0"/>
                          <a:ea typeface="+mn-ea"/>
                          <a:cs typeface="Arial" panose="020B0604020202020204" pitchFamily="34" charset="0"/>
                        </a:rPr>
                        <a:t>Tabaquismo (si)</a:t>
                      </a:r>
                    </a:p>
                  </a:txBody>
                  <a:tcPr anchor="ctr">
                    <a:lnL w="12700" cap="flat" cmpd="sng" algn="ctr">
                      <a:noFill/>
                      <a:prstDash val="solid"/>
                      <a:round/>
                      <a:headEnd type="none" w="med" len="med"/>
                      <a:tailEnd type="none" w="med" len="med"/>
                    </a:lnL>
                    <a:lnR w="12700" cmpd="sng">
                      <a:noFill/>
                    </a:lnR>
                    <a:solidFill>
                      <a:schemeClr val="accent1"/>
                    </a:solidFill>
                  </a:tcPr>
                </a:tc>
                <a:tc>
                  <a:txBody>
                    <a:bodyPr/>
                    <a:lstStyle/>
                    <a:p>
                      <a:pPr algn="r">
                        <a:buNone/>
                      </a:pPr>
                      <a:r>
                        <a:rPr lang="es-ES" sz="1200" b="0">
                          <a:solidFill>
                            <a:schemeClr val="accent1"/>
                          </a:solidFill>
                          <a:effectLst/>
                          <a:latin typeface="Arial" panose="020B0604020202020204" pitchFamily="34" charset="0"/>
                          <a:cs typeface="Arial" panose="020B0604020202020204" pitchFamily="34" charset="0"/>
                        </a:rPr>
                        <a:t>4</a:t>
                      </a:r>
                    </a:p>
                  </a:txBody>
                  <a:tcPr marL="59055" marR="59055" marT="59055" marB="59055">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054405400"/>
                  </a:ext>
                </a:extLst>
              </a:tr>
              <a:tr h="431714">
                <a:tc>
                  <a:txBody>
                    <a:bodyPr/>
                    <a:lstStyle/>
                    <a:p>
                      <a:r>
                        <a:rPr lang="es-ES" sz="1200" b="0">
                          <a:solidFill>
                            <a:schemeClr val="bg1"/>
                          </a:solidFill>
                          <a:latin typeface="Arial" panose="020B0604020202020204" pitchFamily="34" charset="0"/>
                          <a:cs typeface="Arial" panose="020B0604020202020204" pitchFamily="34" charset="0"/>
                        </a:rPr>
                        <a:t>Media de años </a:t>
                      </a:r>
                      <a:br>
                        <a:rPr lang="es-ES" sz="1200" b="0">
                          <a:solidFill>
                            <a:schemeClr val="bg1"/>
                          </a:solidFill>
                          <a:latin typeface="Arial" panose="020B0604020202020204" pitchFamily="34" charset="0"/>
                          <a:cs typeface="Arial" panose="020B0604020202020204" pitchFamily="34" charset="0"/>
                        </a:rPr>
                      </a:br>
                      <a:r>
                        <a:rPr lang="es-ES" sz="1200" b="0">
                          <a:solidFill>
                            <a:schemeClr val="bg1"/>
                          </a:solidFill>
                          <a:latin typeface="Arial" panose="020B0604020202020204" pitchFamily="34" charset="0"/>
                          <a:cs typeface="Arial" panose="020B0604020202020204" pitchFamily="34" charset="0"/>
                        </a:rPr>
                        <a:t>de diagnóstico</a:t>
                      </a:r>
                    </a:p>
                  </a:txBody>
                  <a:tcPr anchor="ctr">
                    <a:lnL w="12700" cap="flat" cmpd="sng" algn="ctr">
                      <a:noFill/>
                      <a:prstDash val="solid"/>
                      <a:round/>
                      <a:headEnd type="none" w="med" len="med"/>
                      <a:tailEnd type="none" w="med" len="med"/>
                    </a:lnL>
                    <a:lnR w="12700" cmpd="sng">
                      <a:noFill/>
                    </a:lnR>
                    <a:solidFill>
                      <a:schemeClr val="accent1"/>
                    </a:solidFill>
                  </a:tcPr>
                </a:tc>
                <a:tc>
                  <a:txBody>
                    <a:bodyPr/>
                    <a:lstStyle/>
                    <a:p>
                      <a:pPr algn="r">
                        <a:buNone/>
                      </a:pPr>
                      <a:r>
                        <a:rPr lang="es-ES" sz="1200" b="0">
                          <a:solidFill>
                            <a:schemeClr val="accent1"/>
                          </a:solidFill>
                          <a:effectLst/>
                          <a:latin typeface="Arial" panose="020B0604020202020204" pitchFamily="34" charset="0"/>
                          <a:cs typeface="Arial" panose="020B0604020202020204" pitchFamily="34" charset="0"/>
                        </a:rPr>
                        <a:t>7,4</a:t>
                      </a:r>
                    </a:p>
                  </a:txBody>
                  <a:tcPr marL="59055" marR="59055" marT="59055" marB="59055">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785820898"/>
                  </a:ext>
                </a:extLst>
              </a:tr>
              <a:tr h="456897">
                <a:tc>
                  <a:txBody>
                    <a:bodyPr/>
                    <a:lstStyle/>
                    <a:p>
                      <a:r>
                        <a:rPr lang="es-ES" sz="1200" b="0">
                          <a:solidFill>
                            <a:schemeClr val="bg1"/>
                          </a:solidFill>
                          <a:latin typeface="Arial" panose="020B0604020202020204" pitchFamily="34" charset="0"/>
                          <a:cs typeface="Arial" panose="020B0604020202020204" pitchFamily="34" charset="0"/>
                        </a:rPr>
                        <a:t>Comorbilidades</a:t>
                      </a:r>
                    </a:p>
                  </a:txBody>
                  <a:tcPr anchor="ctr">
                    <a:lnL w="12700" cap="flat" cmpd="sng" algn="ctr">
                      <a:noFill/>
                      <a:prstDash val="solid"/>
                      <a:round/>
                      <a:headEnd type="none" w="med" len="med"/>
                      <a:tailEnd type="none" w="med" len="med"/>
                    </a:lnL>
                    <a:lnR w="12700" cmpd="sng">
                      <a:noFill/>
                    </a:lnR>
                    <a:solidFill>
                      <a:schemeClr val="accent1"/>
                    </a:solidFill>
                  </a:tcPr>
                </a:tc>
                <a:tc>
                  <a:txBody>
                    <a:bodyPr/>
                    <a:lstStyle/>
                    <a:p>
                      <a:pPr>
                        <a:buNone/>
                      </a:pPr>
                      <a:br>
                        <a:rPr lang="es-ES" sz="1200" b="0">
                          <a:solidFill>
                            <a:schemeClr val="accent1"/>
                          </a:solidFill>
                          <a:effectLst/>
                          <a:latin typeface="Arial" panose="020B0604020202020204" pitchFamily="34" charset="0"/>
                          <a:cs typeface="Arial" panose="020B0604020202020204" pitchFamily="34" charset="0"/>
                        </a:rPr>
                      </a:br>
                      <a:endParaRPr lang="es-ES" sz="1200" b="0">
                        <a:solidFill>
                          <a:schemeClr val="accent1"/>
                        </a:solidFill>
                        <a:effectLst/>
                        <a:latin typeface="Arial" panose="020B0604020202020204" pitchFamily="34" charset="0"/>
                        <a:cs typeface="Arial" panose="020B0604020202020204" pitchFamily="34" charset="0"/>
                      </a:endParaRPr>
                    </a:p>
                  </a:txBody>
                  <a:tcPr marL="59055" marR="59055" marT="59055" marB="59055">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79995269"/>
                  </a:ext>
                </a:extLst>
              </a:tr>
              <a:tr h="28421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s-ES" sz="1200" kern="1200">
                          <a:solidFill>
                            <a:schemeClr val="accent1"/>
                          </a:solidFill>
                          <a:effectLst/>
                          <a:latin typeface="Arial" panose="020B0604020202020204" pitchFamily="34" charset="0"/>
                          <a:ea typeface="+mn-ea"/>
                          <a:cs typeface="Arial" panose="020B0604020202020204" pitchFamily="34" charset="0"/>
                        </a:rPr>
                        <a:t>Asma</a:t>
                      </a:r>
                    </a:p>
                  </a:txBody>
                  <a:tcPr anchor="ctr">
                    <a:lnL w="12700" cap="flat" cmpd="sng" algn="ctr">
                      <a:noFill/>
                      <a:prstDash val="solid"/>
                      <a:round/>
                      <a:headEnd type="none" w="med" len="med"/>
                      <a:tailEnd type="none" w="med" len="med"/>
                    </a:lnL>
                    <a:lnR w="12700" cmpd="sng">
                      <a:noFill/>
                    </a:lnR>
                    <a:solidFill>
                      <a:schemeClr val="accent1">
                        <a:lumMod val="20000"/>
                        <a:lumOff val="80000"/>
                      </a:schemeClr>
                    </a:solidFill>
                  </a:tcPr>
                </a:tc>
                <a:tc>
                  <a:txBody>
                    <a:bodyPr/>
                    <a:lstStyle/>
                    <a:p>
                      <a:pPr algn="r">
                        <a:buNone/>
                      </a:pPr>
                      <a:r>
                        <a:rPr lang="es-ES" sz="1200" b="0">
                          <a:solidFill>
                            <a:schemeClr val="accent1"/>
                          </a:solidFill>
                          <a:effectLst/>
                          <a:latin typeface="Arial" panose="020B0604020202020204" pitchFamily="34" charset="0"/>
                          <a:cs typeface="Arial" panose="020B0604020202020204" pitchFamily="34" charset="0"/>
                        </a:rPr>
                        <a:t>5</a:t>
                      </a:r>
                    </a:p>
                  </a:txBody>
                  <a:tcPr marL="59055" marR="59055" marT="59055" marB="59055">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476720754"/>
                  </a:ext>
                </a:extLst>
              </a:tr>
              <a:tr h="28421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s-ES" sz="1200" kern="1200">
                          <a:solidFill>
                            <a:schemeClr val="accent1"/>
                          </a:solidFill>
                          <a:effectLst/>
                          <a:latin typeface="Arial" panose="020B0604020202020204" pitchFamily="34" charset="0"/>
                          <a:ea typeface="+mn-ea"/>
                          <a:cs typeface="Arial" panose="020B0604020202020204" pitchFamily="34" charset="0"/>
                        </a:rPr>
                        <a:t>Rinitis</a:t>
                      </a:r>
                    </a:p>
                  </a:txBody>
                  <a:tcPr anchor="ctr">
                    <a:lnL w="12700" cap="flat" cmpd="sng" algn="ctr">
                      <a:noFill/>
                      <a:prstDash val="solid"/>
                      <a:round/>
                      <a:headEnd type="none" w="med" len="med"/>
                      <a:tailEnd type="none" w="med" len="med"/>
                    </a:lnL>
                    <a:lnR w="12700" cmpd="sng">
                      <a:noFill/>
                    </a:lnR>
                    <a:solidFill>
                      <a:schemeClr val="accent1">
                        <a:lumMod val="20000"/>
                        <a:lumOff val="80000"/>
                      </a:schemeClr>
                    </a:solidFill>
                  </a:tcPr>
                </a:tc>
                <a:tc>
                  <a:txBody>
                    <a:bodyPr/>
                    <a:lstStyle/>
                    <a:p>
                      <a:pPr algn="r">
                        <a:buNone/>
                      </a:pPr>
                      <a:r>
                        <a:rPr lang="es-ES" sz="1200" b="0">
                          <a:solidFill>
                            <a:schemeClr val="accent1"/>
                          </a:solidFill>
                          <a:effectLst/>
                          <a:latin typeface="Arial" panose="020B0604020202020204" pitchFamily="34" charset="0"/>
                          <a:cs typeface="Arial" panose="020B0604020202020204" pitchFamily="34" charset="0"/>
                        </a:rPr>
                        <a:t>3</a:t>
                      </a:r>
                    </a:p>
                  </a:txBody>
                  <a:tcPr marL="59055" marR="59055" marT="59055" marB="59055">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908197784"/>
                  </a:ext>
                </a:extLst>
              </a:tr>
              <a:tr h="28421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s-ES" sz="1200" kern="1200">
                          <a:solidFill>
                            <a:schemeClr val="accent1"/>
                          </a:solidFill>
                          <a:effectLst/>
                          <a:latin typeface="Arial" panose="020B0604020202020204" pitchFamily="34" charset="0"/>
                          <a:ea typeface="+mn-ea"/>
                          <a:cs typeface="Arial" panose="020B0604020202020204" pitchFamily="34" charset="0"/>
                        </a:rPr>
                        <a:t>Alergia estacional</a:t>
                      </a:r>
                    </a:p>
                  </a:txBody>
                  <a:tcPr anchor="ctr">
                    <a:lnL w="12700" cap="flat" cmpd="sng" algn="ctr">
                      <a:noFill/>
                      <a:prstDash val="solid"/>
                      <a:round/>
                      <a:headEnd type="none" w="med" len="med"/>
                      <a:tailEnd type="none" w="med" len="med"/>
                    </a:lnL>
                    <a:lnR w="12700" cmpd="sng">
                      <a:noFill/>
                    </a:lnR>
                    <a:lnB w="12700" cap="flat" cmpd="sng" algn="ctr">
                      <a:noFill/>
                      <a:prstDash val="solid"/>
                      <a:round/>
                      <a:headEnd type="none" w="med" len="med"/>
                      <a:tailEnd type="none" w="med" len="med"/>
                    </a:lnB>
                    <a:solidFill>
                      <a:schemeClr val="accent1">
                        <a:lumMod val="20000"/>
                        <a:lumOff val="80000"/>
                      </a:schemeClr>
                    </a:solidFill>
                  </a:tcPr>
                </a:tc>
                <a:tc>
                  <a:txBody>
                    <a:bodyPr/>
                    <a:lstStyle/>
                    <a:p>
                      <a:pPr algn="r">
                        <a:buNone/>
                      </a:pPr>
                      <a:r>
                        <a:rPr lang="es-ES" sz="1200" b="0">
                          <a:solidFill>
                            <a:schemeClr val="accent1"/>
                          </a:solidFill>
                          <a:effectLst/>
                          <a:latin typeface="Arial" panose="020B0604020202020204" pitchFamily="34" charset="0"/>
                          <a:cs typeface="Arial" panose="020B0604020202020204" pitchFamily="34" charset="0"/>
                        </a:rPr>
                        <a:t>3</a:t>
                      </a:r>
                    </a:p>
                  </a:txBody>
                  <a:tcPr marL="59055" marR="59055" marT="59055" marB="59055">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36511014"/>
                  </a:ext>
                </a:extLst>
              </a:tr>
            </a:tbl>
          </a:graphicData>
        </a:graphic>
      </p:graphicFrame>
      <p:graphicFrame>
        <p:nvGraphicFramePr>
          <p:cNvPr id="6" name="Tabla 5">
            <a:extLst>
              <a:ext uri="{FF2B5EF4-FFF2-40B4-BE49-F238E27FC236}">
                <a16:creationId xmlns:a16="http://schemas.microsoft.com/office/drawing/2014/main" id="{4F3263A0-B5E3-7F1A-126C-1A9D0597FE35}"/>
              </a:ext>
            </a:extLst>
          </p:cNvPr>
          <p:cNvGraphicFramePr>
            <a:graphicFrameLocks noGrp="1"/>
          </p:cNvGraphicFramePr>
          <p:nvPr/>
        </p:nvGraphicFramePr>
        <p:xfrm>
          <a:off x="-339365" y="782425"/>
          <a:ext cx="208280" cy="365760"/>
        </p:xfrm>
        <a:graphic>
          <a:graphicData uri="http://schemas.openxmlformats.org/drawingml/2006/table">
            <a:tbl>
              <a:tblPr/>
              <a:tblGrid>
                <a:gridCol w="208280">
                  <a:extLst>
                    <a:ext uri="{9D8B030D-6E8A-4147-A177-3AD203B41FA5}">
                      <a16:colId xmlns:a16="http://schemas.microsoft.com/office/drawing/2014/main" val="57611334"/>
                    </a:ext>
                  </a:extLst>
                </a:gridCol>
              </a:tblGrid>
              <a:tr h="254523">
                <a:tc>
                  <a:txBody>
                    <a:bodyPr/>
                    <a:lstStyle/>
                    <a:p>
                      <a:endParaRPr lang="es-ES"/>
                    </a:p>
                  </a:txBody>
                  <a:tcPr>
                    <a:lnL>
                      <a:noFill/>
                    </a:lnL>
                    <a:lnR>
                      <a:noFill/>
                    </a:lnR>
                    <a:lnT>
                      <a:noFill/>
                    </a:lnT>
                    <a:lnB>
                      <a:noFill/>
                    </a:lnB>
                  </a:tcPr>
                </a:tc>
                <a:extLst>
                  <a:ext uri="{0D108BD9-81ED-4DB2-BD59-A6C34878D82A}">
                    <a16:rowId xmlns:a16="http://schemas.microsoft.com/office/drawing/2014/main" val="3901633328"/>
                  </a:ext>
                </a:extLst>
              </a:tr>
            </a:tbl>
          </a:graphicData>
        </a:graphic>
      </p:graphicFrame>
      <p:graphicFrame>
        <p:nvGraphicFramePr>
          <p:cNvPr id="7" name="Tabla 6">
            <a:extLst>
              <a:ext uri="{FF2B5EF4-FFF2-40B4-BE49-F238E27FC236}">
                <a16:creationId xmlns:a16="http://schemas.microsoft.com/office/drawing/2014/main" id="{87B43E33-EB40-3B30-D3D7-0124E3DCD9BE}"/>
              </a:ext>
            </a:extLst>
          </p:cNvPr>
          <p:cNvGraphicFramePr>
            <a:graphicFrameLocks noGrp="1"/>
          </p:cNvGraphicFramePr>
          <p:nvPr>
            <p:extLst>
              <p:ext uri="{D42A27DB-BD31-4B8C-83A1-F6EECF244321}">
                <p14:modId xmlns:p14="http://schemas.microsoft.com/office/powerpoint/2010/main" val="1904365333"/>
              </p:ext>
            </p:extLst>
          </p:nvPr>
        </p:nvGraphicFramePr>
        <p:xfrm>
          <a:off x="8505239" y="1812263"/>
          <a:ext cx="2384105" cy="3635267"/>
        </p:xfrm>
        <a:graphic>
          <a:graphicData uri="http://schemas.openxmlformats.org/drawingml/2006/table">
            <a:tbl>
              <a:tblPr firstRow="1" bandRow="1">
                <a:tableStyleId>{5C22544A-7EE6-4342-B048-85BDC9FD1C3A}</a:tableStyleId>
              </a:tblPr>
              <a:tblGrid>
                <a:gridCol w="1800491">
                  <a:extLst>
                    <a:ext uri="{9D8B030D-6E8A-4147-A177-3AD203B41FA5}">
                      <a16:colId xmlns:a16="http://schemas.microsoft.com/office/drawing/2014/main" val="3616006650"/>
                    </a:ext>
                  </a:extLst>
                </a:gridCol>
                <a:gridCol w="583614">
                  <a:extLst>
                    <a:ext uri="{9D8B030D-6E8A-4147-A177-3AD203B41FA5}">
                      <a16:colId xmlns:a16="http://schemas.microsoft.com/office/drawing/2014/main" val="615263161"/>
                    </a:ext>
                  </a:extLst>
                </a:gridCol>
              </a:tblGrid>
              <a:tr h="296284">
                <a:tc gridSpan="2">
                  <a:txBody>
                    <a:bodyPr/>
                    <a:lstStyle/>
                    <a:p>
                      <a:pPr>
                        <a:buNone/>
                      </a:pPr>
                      <a:r>
                        <a:rPr lang="es-ES" sz="1200" b="0">
                          <a:solidFill>
                            <a:schemeClr val="bg1"/>
                          </a:solidFill>
                          <a:effectLst/>
                          <a:latin typeface="Arial" panose="020B0604020202020204" pitchFamily="34" charset="0"/>
                          <a:cs typeface="Arial" panose="020B0604020202020204" pitchFamily="34" charset="0"/>
                        </a:rPr>
                        <a:t>Tratamientos previos</a:t>
                      </a:r>
                    </a:p>
                  </a:txBody>
                  <a:tcPr marL="59055" marR="59055" marT="59055" marB="5905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hMerge="1">
                  <a:txBody>
                    <a:bodyPr/>
                    <a:lstStyle/>
                    <a:p>
                      <a:pPr algn="r">
                        <a:buNone/>
                      </a:pPr>
                      <a:endParaRPr lang="es-ES" sz="1200" b="0">
                        <a:solidFill>
                          <a:schemeClr val="accent1"/>
                        </a:solidFill>
                        <a:effectLst/>
                        <a:latin typeface="Arial" panose="020B0604020202020204" pitchFamily="34" charset="0"/>
                        <a:cs typeface="Arial" panose="020B0604020202020204" pitchFamily="34" charset="0"/>
                      </a:endParaRPr>
                    </a:p>
                  </a:txBody>
                  <a:tcPr marL="59055" marR="59055" marT="59055" marB="59055">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870345510"/>
                  </a:ext>
                </a:extLst>
              </a:tr>
              <a:tr h="296284">
                <a:tc>
                  <a:txBody>
                    <a:bodyPr/>
                    <a:lstStyle/>
                    <a:p>
                      <a:pPr algn="r">
                        <a:buNone/>
                      </a:pPr>
                      <a:r>
                        <a:rPr lang="es-ES" sz="1200">
                          <a:solidFill>
                            <a:schemeClr val="accent1"/>
                          </a:solidFill>
                          <a:effectLst/>
                          <a:latin typeface="Arial" panose="020B0604020202020204" pitchFamily="34" charset="0"/>
                          <a:cs typeface="Arial" panose="020B0604020202020204" pitchFamily="34" charset="0"/>
                        </a:rPr>
                        <a:t>Fototerapia</a:t>
                      </a:r>
                    </a:p>
                  </a:txBody>
                  <a:tcPr marL="59055" marR="59055" marT="59055" marB="59055">
                    <a:lnL w="12700" cap="flat" cmpd="sng" algn="ctr">
                      <a:no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r">
                        <a:buNone/>
                      </a:pPr>
                      <a:r>
                        <a:rPr lang="es-ES" sz="1200">
                          <a:solidFill>
                            <a:schemeClr val="accent1"/>
                          </a:solidFill>
                          <a:effectLst/>
                          <a:latin typeface="Arial" panose="020B0604020202020204" pitchFamily="34" charset="0"/>
                          <a:cs typeface="Arial" panose="020B0604020202020204" pitchFamily="34" charset="0"/>
                        </a:rPr>
                        <a:t>4</a:t>
                      </a:r>
                    </a:p>
                  </a:txBody>
                  <a:tcPr marL="59055" marR="59055" marT="59055" marB="59055">
                    <a:lnL w="12700" cmpd="sng">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6639150"/>
                  </a:ext>
                </a:extLst>
              </a:tr>
              <a:tr h="296284">
                <a:tc>
                  <a:txBody>
                    <a:bodyPr/>
                    <a:lstStyle/>
                    <a:p>
                      <a:pPr algn="r">
                        <a:buNone/>
                      </a:pPr>
                      <a:r>
                        <a:rPr lang="es-ES" sz="1200">
                          <a:solidFill>
                            <a:schemeClr val="accent1"/>
                          </a:solidFill>
                          <a:effectLst/>
                          <a:latin typeface="Arial" panose="020B0604020202020204" pitchFamily="34" charset="0"/>
                          <a:cs typeface="Arial" panose="020B0604020202020204" pitchFamily="34" charset="0"/>
                        </a:rPr>
                        <a:t>Azatioprina</a:t>
                      </a:r>
                    </a:p>
                  </a:txBody>
                  <a:tcPr marL="59055" marR="59055" marT="59055" marB="59055">
                    <a:lnL w="12700" cap="flat" cmpd="sng" algn="ctr">
                      <a:noFill/>
                      <a:prstDash val="solid"/>
                      <a:round/>
                      <a:headEnd type="none" w="med" len="med"/>
                      <a:tailEnd type="none" w="med" len="med"/>
                    </a:lnL>
                    <a:lnR w="12700" cmpd="sng">
                      <a:noFill/>
                    </a:lnR>
                    <a:solidFill>
                      <a:schemeClr val="accent1">
                        <a:lumMod val="20000"/>
                        <a:lumOff val="80000"/>
                      </a:schemeClr>
                    </a:solidFill>
                  </a:tcPr>
                </a:tc>
                <a:tc>
                  <a:txBody>
                    <a:bodyPr/>
                    <a:lstStyle/>
                    <a:p>
                      <a:pPr algn="r">
                        <a:buNone/>
                      </a:pPr>
                      <a:r>
                        <a:rPr lang="es-ES" sz="1200">
                          <a:solidFill>
                            <a:schemeClr val="accent1"/>
                          </a:solidFill>
                          <a:effectLst/>
                          <a:latin typeface="Arial" panose="020B0604020202020204" pitchFamily="34" charset="0"/>
                          <a:cs typeface="Arial" panose="020B0604020202020204" pitchFamily="34" charset="0"/>
                        </a:rPr>
                        <a:t>1</a:t>
                      </a:r>
                    </a:p>
                  </a:txBody>
                  <a:tcPr marL="59055" marR="59055" marT="59055" marB="59055">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95890772"/>
                  </a:ext>
                </a:extLst>
              </a:tr>
              <a:tr h="296284">
                <a:tc>
                  <a:txBody>
                    <a:bodyPr/>
                    <a:lstStyle/>
                    <a:p>
                      <a:pPr algn="r">
                        <a:buNone/>
                      </a:pPr>
                      <a:r>
                        <a:rPr lang="es-ES" sz="1200">
                          <a:solidFill>
                            <a:schemeClr val="accent1"/>
                          </a:solidFill>
                          <a:effectLst/>
                          <a:latin typeface="Arial" panose="020B0604020202020204" pitchFamily="34" charset="0"/>
                          <a:cs typeface="Arial" panose="020B0604020202020204" pitchFamily="34" charset="0"/>
                        </a:rPr>
                        <a:t>Metotrexato</a:t>
                      </a:r>
                    </a:p>
                  </a:txBody>
                  <a:tcPr marL="59055" marR="59055" marT="59055" marB="59055">
                    <a:lnL w="12700" cap="flat" cmpd="sng" algn="ctr">
                      <a:noFill/>
                      <a:prstDash val="solid"/>
                      <a:round/>
                      <a:headEnd type="none" w="med" len="med"/>
                      <a:tailEnd type="none" w="med" len="med"/>
                    </a:lnL>
                    <a:lnR w="12700" cmpd="sng">
                      <a:noFill/>
                    </a:lnR>
                    <a:solidFill>
                      <a:schemeClr val="accent1">
                        <a:lumMod val="20000"/>
                        <a:lumOff val="80000"/>
                      </a:schemeClr>
                    </a:solidFill>
                  </a:tcPr>
                </a:tc>
                <a:tc>
                  <a:txBody>
                    <a:bodyPr/>
                    <a:lstStyle/>
                    <a:p>
                      <a:pPr algn="r">
                        <a:buNone/>
                      </a:pPr>
                      <a:r>
                        <a:rPr lang="es-ES" sz="1200">
                          <a:solidFill>
                            <a:schemeClr val="accent1"/>
                          </a:solidFill>
                          <a:effectLst/>
                          <a:latin typeface="Arial" panose="020B0604020202020204" pitchFamily="34" charset="0"/>
                          <a:cs typeface="Arial" panose="020B0604020202020204" pitchFamily="34" charset="0"/>
                        </a:rPr>
                        <a:t>1</a:t>
                      </a:r>
                    </a:p>
                  </a:txBody>
                  <a:tcPr marL="59055" marR="59055" marT="59055" marB="59055">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17388357"/>
                  </a:ext>
                </a:extLst>
              </a:tr>
              <a:tr h="296284">
                <a:tc>
                  <a:txBody>
                    <a:bodyPr/>
                    <a:lstStyle/>
                    <a:p>
                      <a:pPr algn="r">
                        <a:buNone/>
                      </a:pPr>
                      <a:r>
                        <a:rPr lang="es-ES" sz="1200">
                          <a:solidFill>
                            <a:schemeClr val="accent1"/>
                          </a:solidFill>
                          <a:effectLst/>
                          <a:latin typeface="Arial" panose="020B0604020202020204" pitchFamily="34" charset="0"/>
                          <a:cs typeface="Arial" panose="020B0604020202020204" pitchFamily="34" charset="0"/>
                        </a:rPr>
                        <a:t>Ciclosporina</a:t>
                      </a:r>
                    </a:p>
                  </a:txBody>
                  <a:tcPr marL="59055" marR="59055" marT="59055" marB="59055">
                    <a:lnL w="12700" cap="flat" cmpd="sng" algn="ctr">
                      <a:noFill/>
                      <a:prstDash val="solid"/>
                      <a:round/>
                      <a:headEnd type="none" w="med" len="med"/>
                      <a:tailEnd type="none" w="med" len="med"/>
                    </a:lnL>
                    <a:lnR w="12700" cmpd="sng">
                      <a:noFill/>
                    </a:lnR>
                    <a:solidFill>
                      <a:schemeClr val="accent1">
                        <a:lumMod val="20000"/>
                        <a:lumOff val="80000"/>
                      </a:schemeClr>
                    </a:solidFill>
                  </a:tcPr>
                </a:tc>
                <a:tc>
                  <a:txBody>
                    <a:bodyPr/>
                    <a:lstStyle/>
                    <a:p>
                      <a:pPr algn="r">
                        <a:buNone/>
                      </a:pPr>
                      <a:r>
                        <a:rPr lang="es-ES" sz="1200">
                          <a:solidFill>
                            <a:schemeClr val="accent1"/>
                          </a:solidFill>
                          <a:effectLst/>
                          <a:latin typeface="Arial" panose="020B0604020202020204" pitchFamily="34" charset="0"/>
                          <a:cs typeface="Arial" panose="020B0604020202020204" pitchFamily="34" charset="0"/>
                        </a:rPr>
                        <a:t>10</a:t>
                      </a:r>
                    </a:p>
                  </a:txBody>
                  <a:tcPr marL="59055" marR="59055" marT="59055" marB="59055">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432492795"/>
                  </a:ext>
                </a:extLst>
              </a:tr>
              <a:tr h="296284">
                <a:tc>
                  <a:txBody>
                    <a:bodyPr/>
                    <a:lstStyle/>
                    <a:p>
                      <a:pPr algn="r">
                        <a:buNone/>
                      </a:pPr>
                      <a:r>
                        <a:rPr lang="es-ES" sz="1200">
                          <a:solidFill>
                            <a:schemeClr val="accent1"/>
                          </a:solidFill>
                          <a:effectLst/>
                          <a:latin typeface="Arial" panose="020B0604020202020204" pitchFamily="34" charset="0"/>
                          <a:cs typeface="Arial" panose="020B0604020202020204" pitchFamily="34" charset="0"/>
                        </a:rPr>
                        <a:t>Apremilast</a:t>
                      </a:r>
                    </a:p>
                  </a:txBody>
                  <a:tcPr marL="59055" marR="59055" marT="59055" marB="59055">
                    <a:lnL w="12700" cap="flat" cmpd="sng" algn="ctr">
                      <a:noFill/>
                      <a:prstDash val="solid"/>
                      <a:round/>
                      <a:headEnd type="none" w="med" len="med"/>
                      <a:tailEnd type="none" w="med" len="med"/>
                    </a:lnL>
                    <a:lnR w="12700" cmpd="sng">
                      <a:noFill/>
                    </a:lnR>
                    <a:solidFill>
                      <a:schemeClr val="accent1">
                        <a:lumMod val="20000"/>
                        <a:lumOff val="80000"/>
                      </a:schemeClr>
                    </a:solidFill>
                  </a:tcPr>
                </a:tc>
                <a:tc>
                  <a:txBody>
                    <a:bodyPr/>
                    <a:lstStyle/>
                    <a:p>
                      <a:pPr algn="r">
                        <a:buNone/>
                      </a:pPr>
                      <a:r>
                        <a:rPr lang="es-ES" sz="1200">
                          <a:solidFill>
                            <a:schemeClr val="accent1"/>
                          </a:solidFill>
                          <a:effectLst/>
                          <a:latin typeface="Arial" panose="020B0604020202020204" pitchFamily="34" charset="0"/>
                          <a:cs typeface="Arial" panose="020B0604020202020204" pitchFamily="34" charset="0"/>
                        </a:rPr>
                        <a:t>0</a:t>
                      </a:r>
                    </a:p>
                  </a:txBody>
                  <a:tcPr marL="59055" marR="59055" marT="59055" marB="59055">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017724964"/>
                  </a:ext>
                </a:extLst>
              </a:tr>
              <a:tr h="296284">
                <a:tc>
                  <a:txBody>
                    <a:bodyPr/>
                    <a:lstStyle/>
                    <a:p>
                      <a:pPr algn="r">
                        <a:buNone/>
                      </a:pPr>
                      <a:r>
                        <a:rPr lang="es-ES" sz="1200">
                          <a:solidFill>
                            <a:schemeClr val="accent1"/>
                          </a:solidFill>
                          <a:effectLst/>
                          <a:latin typeface="Arial" panose="020B0604020202020204" pitchFamily="34" charset="0"/>
                          <a:cs typeface="Arial" panose="020B0604020202020204" pitchFamily="34" charset="0"/>
                        </a:rPr>
                        <a:t>Dupilumab</a:t>
                      </a:r>
                    </a:p>
                  </a:txBody>
                  <a:tcPr marL="59055" marR="59055" marT="59055" marB="59055">
                    <a:lnL w="12700" cap="flat" cmpd="sng" algn="ctr">
                      <a:noFill/>
                      <a:prstDash val="solid"/>
                      <a:round/>
                      <a:headEnd type="none" w="med" len="med"/>
                      <a:tailEnd type="none" w="med" len="med"/>
                    </a:lnL>
                    <a:lnR w="12700" cmpd="sng">
                      <a:noFill/>
                    </a:lnR>
                    <a:solidFill>
                      <a:schemeClr val="accent1">
                        <a:lumMod val="20000"/>
                        <a:lumOff val="80000"/>
                      </a:schemeClr>
                    </a:solidFill>
                  </a:tcPr>
                </a:tc>
                <a:tc>
                  <a:txBody>
                    <a:bodyPr/>
                    <a:lstStyle/>
                    <a:p>
                      <a:pPr algn="r">
                        <a:buNone/>
                      </a:pPr>
                      <a:r>
                        <a:rPr lang="es-ES" sz="1200">
                          <a:solidFill>
                            <a:schemeClr val="accent1"/>
                          </a:solidFill>
                          <a:effectLst/>
                          <a:latin typeface="Arial" panose="020B0604020202020204" pitchFamily="34" charset="0"/>
                          <a:cs typeface="Arial" panose="020B0604020202020204" pitchFamily="34" charset="0"/>
                        </a:rPr>
                        <a:t>2</a:t>
                      </a:r>
                    </a:p>
                  </a:txBody>
                  <a:tcPr marL="59055" marR="59055" marT="59055" marB="59055">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054405400"/>
                  </a:ext>
                </a:extLst>
              </a:tr>
              <a:tr h="450052">
                <a:tc>
                  <a:txBody>
                    <a:bodyPr/>
                    <a:lstStyle/>
                    <a:p>
                      <a:pPr algn="r">
                        <a:buNone/>
                      </a:pPr>
                      <a:r>
                        <a:rPr lang="es-ES" sz="1200" err="1">
                          <a:solidFill>
                            <a:schemeClr val="accent1"/>
                          </a:solidFill>
                          <a:effectLst/>
                          <a:latin typeface="Arial" panose="020B0604020202020204" pitchFamily="34" charset="0"/>
                          <a:cs typeface="Arial" panose="020B0604020202020204" pitchFamily="34" charset="0"/>
                        </a:rPr>
                        <a:t>Baricitinib</a:t>
                      </a:r>
                      <a:endParaRPr lang="es-ES" sz="1200">
                        <a:solidFill>
                          <a:schemeClr val="accent1"/>
                        </a:solidFill>
                        <a:effectLst/>
                        <a:latin typeface="Arial" panose="020B0604020202020204" pitchFamily="34" charset="0"/>
                        <a:cs typeface="Arial" panose="020B0604020202020204" pitchFamily="34" charset="0"/>
                      </a:endParaRPr>
                    </a:p>
                  </a:txBody>
                  <a:tcPr marL="59055" marR="59055" marT="59055" marB="59055">
                    <a:lnL w="12700" cap="flat" cmpd="sng" algn="ctr">
                      <a:noFill/>
                      <a:prstDash val="solid"/>
                      <a:round/>
                      <a:headEnd type="none" w="med" len="med"/>
                      <a:tailEnd type="none" w="med" len="med"/>
                    </a:lnL>
                    <a:lnR w="12700" cmpd="sng">
                      <a:noFill/>
                    </a:lnR>
                    <a:solidFill>
                      <a:schemeClr val="accent1">
                        <a:lumMod val="20000"/>
                        <a:lumOff val="80000"/>
                      </a:schemeClr>
                    </a:solidFill>
                  </a:tcPr>
                </a:tc>
                <a:tc>
                  <a:txBody>
                    <a:bodyPr/>
                    <a:lstStyle/>
                    <a:p>
                      <a:pPr algn="r">
                        <a:buNone/>
                      </a:pPr>
                      <a:r>
                        <a:rPr lang="es-ES" sz="1200">
                          <a:solidFill>
                            <a:schemeClr val="accent1"/>
                          </a:solidFill>
                          <a:effectLst/>
                          <a:latin typeface="Arial" panose="020B0604020202020204" pitchFamily="34" charset="0"/>
                          <a:cs typeface="Arial" panose="020B0604020202020204" pitchFamily="34" charset="0"/>
                        </a:rPr>
                        <a:t>1</a:t>
                      </a:r>
                    </a:p>
                  </a:txBody>
                  <a:tcPr marL="59055" marR="59055" marT="59055" marB="59055">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785820898"/>
                  </a:ext>
                </a:extLst>
              </a:tr>
              <a:tr h="476305">
                <a:tc>
                  <a:txBody>
                    <a:bodyPr/>
                    <a:lstStyle/>
                    <a:p>
                      <a:pPr algn="r">
                        <a:buNone/>
                      </a:pPr>
                      <a:r>
                        <a:rPr lang="es-ES" sz="1200">
                          <a:solidFill>
                            <a:schemeClr val="accent1"/>
                          </a:solidFill>
                          <a:effectLst/>
                          <a:latin typeface="Arial" panose="020B0604020202020204" pitchFamily="34" charset="0"/>
                          <a:cs typeface="Arial" panose="020B0604020202020204" pitchFamily="34" charset="0"/>
                        </a:rPr>
                        <a:t>Tralokinumab</a:t>
                      </a:r>
                    </a:p>
                  </a:txBody>
                  <a:tcPr marL="59055" marR="59055" marT="59055" marB="59055">
                    <a:lnL w="12700" cap="flat" cmpd="sng" algn="ctr">
                      <a:noFill/>
                      <a:prstDash val="solid"/>
                      <a:round/>
                      <a:headEnd type="none" w="med" len="med"/>
                      <a:tailEnd type="none" w="med" len="med"/>
                    </a:lnL>
                    <a:lnR w="12700" cmpd="sng">
                      <a:noFill/>
                    </a:lnR>
                    <a:solidFill>
                      <a:schemeClr val="accent1">
                        <a:lumMod val="20000"/>
                        <a:lumOff val="80000"/>
                      </a:schemeClr>
                    </a:solidFill>
                  </a:tcPr>
                </a:tc>
                <a:tc>
                  <a:txBody>
                    <a:bodyPr/>
                    <a:lstStyle/>
                    <a:p>
                      <a:pPr algn="r">
                        <a:buNone/>
                      </a:pPr>
                      <a:r>
                        <a:rPr lang="es-ES" sz="1200">
                          <a:solidFill>
                            <a:schemeClr val="accent1"/>
                          </a:solidFill>
                          <a:effectLst/>
                          <a:latin typeface="Arial" panose="020B0604020202020204" pitchFamily="34" charset="0"/>
                          <a:cs typeface="Arial" panose="020B0604020202020204" pitchFamily="34" charset="0"/>
                        </a:rPr>
                        <a:t>2</a:t>
                      </a:r>
                    </a:p>
                  </a:txBody>
                  <a:tcPr marL="59055" marR="59055" marT="59055" marB="59055">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79995269"/>
                  </a:ext>
                </a:extLst>
              </a:tr>
              <a:tr h="296284">
                <a:tc>
                  <a:txBody>
                    <a:bodyPr/>
                    <a:lstStyle/>
                    <a:p>
                      <a:pPr algn="r">
                        <a:buNone/>
                      </a:pPr>
                      <a:r>
                        <a:rPr lang="es-ES" sz="1200">
                          <a:solidFill>
                            <a:schemeClr val="accent1"/>
                          </a:solidFill>
                          <a:effectLst/>
                          <a:latin typeface="Arial" panose="020B0604020202020204" pitchFamily="34" charset="0"/>
                          <a:cs typeface="Arial" panose="020B0604020202020204" pitchFamily="34" charset="0"/>
                        </a:rPr>
                        <a:t>Upadacitinib</a:t>
                      </a:r>
                    </a:p>
                  </a:txBody>
                  <a:tcPr marL="59055" marR="59055" marT="59055" marB="59055">
                    <a:lnL w="12700" cap="flat" cmpd="sng" algn="ctr">
                      <a:noFill/>
                      <a:prstDash val="solid"/>
                      <a:round/>
                      <a:headEnd type="none" w="med" len="med"/>
                      <a:tailEnd type="none" w="med" len="med"/>
                    </a:lnL>
                    <a:lnR w="12700" cmpd="sng">
                      <a:noFill/>
                    </a:lnR>
                    <a:lnB w="12700" cmpd="sng">
                      <a:noFill/>
                    </a:lnB>
                    <a:solidFill>
                      <a:schemeClr val="accent1">
                        <a:lumMod val="20000"/>
                        <a:lumOff val="80000"/>
                      </a:schemeClr>
                    </a:solidFill>
                  </a:tcPr>
                </a:tc>
                <a:tc>
                  <a:txBody>
                    <a:bodyPr/>
                    <a:lstStyle/>
                    <a:p>
                      <a:pPr algn="r">
                        <a:buNone/>
                      </a:pPr>
                      <a:r>
                        <a:rPr lang="es-ES" sz="1200">
                          <a:solidFill>
                            <a:schemeClr val="accent1"/>
                          </a:solidFill>
                          <a:effectLst/>
                          <a:latin typeface="Arial" panose="020B0604020202020204" pitchFamily="34" charset="0"/>
                          <a:cs typeface="Arial" panose="020B0604020202020204" pitchFamily="34" charset="0"/>
                        </a:rPr>
                        <a:t>2</a:t>
                      </a:r>
                    </a:p>
                  </a:txBody>
                  <a:tcPr marL="59055" marR="59055" marT="59055" marB="59055">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476720754"/>
                  </a:ext>
                </a:extLst>
              </a:tr>
              <a:tr h="296284">
                <a:tc>
                  <a:txBody>
                    <a:bodyPr/>
                    <a:lstStyle/>
                    <a:p>
                      <a:pPr algn="r">
                        <a:buNone/>
                      </a:pPr>
                      <a:r>
                        <a:rPr lang="es-ES" sz="1200" err="1">
                          <a:solidFill>
                            <a:schemeClr val="accent1"/>
                          </a:solidFill>
                          <a:effectLst/>
                          <a:latin typeface="Arial" panose="020B0604020202020204" pitchFamily="34" charset="0"/>
                          <a:cs typeface="Arial" panose="020B0604020202020204" pitchFamily="34" charset="0"/>
                        </a:rPr>
                        <a:t>Abrocitinib</a:t>
                      </a:r>
                      <a:endParaRPr lang="es-ES" sz="1200">
                        <a:solidFill>
                          <a:schemeClr val="accent1"/>
                        </a:solidFill>
                        <a:effectLst/>
                        <a:latin typeface="Arial" panose="020B0604020202020204" pitchFamily="34" charset="0"/>
                        <a:cs typeface="Arial" panose="020B0604020202020204" pitchFamily="34" charset="0"/>
                      </a:endParaRPr>
                    </a:p>
                  </a:txBody>
                  <a:tcPr marL="59055" marR="59055" marT="59055" marB="59055">
                    <a:lnL w="12700" cap="flat" cmpd="sng" algn="ctr">
                      <a:noFill/>
                      <a:prstDash val="solid"/>
                      <a:round/>
                      <a:headEnd type="none" w="med" len="med"/>
                      <a:tailEnd type="none" w="med" len="med"/>
                    </a:lnL>
                    <a:lnR w="12700" cmpd="sng">
                      <a:noFill/>
                    </a:lnR>
                    <a:lnT w="12700" cmpd="sng">
                      <a:noFill/>
                    </a:lnT>
                    <a:lnB w="12700" cmpd="sng">
                      <a:noFill/>
                    </a:lnB>
                    <a:solidFill>
                      <a:schemeClr val="accent1">
                        <a:lumMod val="20000"/>
                        <a:lumOff val="80000"/>
                      </a:schemeClr>
                    </a:solidFill>
                  </a:tcPr>
                </a:tc>
                <a:tc>
                  <a:txBody>
                    <a:bodyPr/>
                    <a:lstStyle/>
                    <a:p>
                      <a:pPr algn="r">
                        <a:buNone/>
                      </a:pPr>
                      <a:r>
                        <a:rPr lang="es-ES" sz="1200">
                          <a:solidFill>
                            <a:schemeClr val="accent1"/>
                          </a:solidFill>
                          <a:effectLst/>
                          <a:latin typeface="Arial" panose="020B0604020202020204" pitchFamily="34" charset="0"/>
                          <a:cs typeface="Arial" panose="020B0604020202020204" pitchFamily="34" charset="0"/>
                        </a:rPr>
                        <a:t>1</a:t>
                      </a:r>
                    </a:p>
                  </a:txBody>
                  <a:tcPr marL="59055" marR="59055" marT="59055" marB="59055">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908197784"/>
                  </a:ext>
                </a:extLst>
              </a:tr>
            </a:tbl>
          </a:graphicData>
        </a:graphic>
      </p:graphicFrame>
      <p:sp>
        <p:nvSpPr>
          <p:cNvPr id="10" name="CuadroTexto 9">
            <a:extLst>
              <a:ext uri="{FF2B5EF4-FFF2-40B4-BE49-F238E27FC236}">
                <a16:creationId xmlns:a16="http://schemas.microsoft.com/office/drawing/2014/main" id="{6A4EB464-4484-1F70-9450-28F34C465FF1}"/>
              </a:ext>
            </a:extLst>
          </p:cNvPr>
          <p:cNvSpPr txBox="1"/>
          <p:nvPr/>
        </p:nvSpPr>
        <p:spPr>
          <a:xfrm>
            <a:off x="4854803" y="1383365"/>
            <a:ext cx="6221691" cy="276999"/>
          </a:xfrm>
          <a:prstGeom prst="rect">
            <a:avLst/>
          </a:prstGeom>
          <a:noFill/>
        </p:spPr>
        <p:txBody>
          <a:bodyPr wrap="square" rtlCol="0">
            <a:spAutoFit/>
          </a:bodyPr>
          <a:lstStyle/>
          <a:p>
            <a:pPr algn="ctr"/>
            <a:r>
              <a:rPr lang="es-ES" sz="1200" b="1">
                <a:solidFill>
                  <a:srgbClr val="003867"/>
                </a:solidFill>
              </a:rPr>
              <a:t>Características demográficas, clínicas y terapéuticas de los pacientes incluidos</a:t>
            </a:r>
          </a:p>
        </p:txBody>
      </p:sp>
      <p:sp>
        <p:nvSpPr>
          <p:cNvPr id="12" name="CuadroTexto 11">
            <a:extLst>
              <a:ext uri="{FF2B5EF4-FFF2-40B4-BE49-F238E27FC236}">
                <a16:creationId xmlns:a16="http://schemas.microsoft.com/office/drawing/2014/main" id="{E389CAA4-0173-C8E5-8F6D-30EEA5FC9DBA}"/>
              </a:ext>
            </a:extLst>
          </p:cNvPr>
          <p:cNvSpPr txBox="1"/>
          <p:nvPr/>
        </p:nvSpPr>
        <p:spPr>
          <a:xfrm>
            <a:off x="749017" y="1336959"/>
            <a:ext cx="3493521" cy="1169551"/>
          </a:xfrm>
          <a:prstGeom prst="rect">
            <a:avLst/>
          </a:prstGeom>
          <a:noFill/>
        </p:spPr>
        <p:txBody>
          <a:bodyPr wrap="square" rtlCol="0">
            <a:spAutoFit/>
          </a:bodyPr>
          <a:lstStyle/>
          <a:p>
            <a:r>
              <a:rPr lang="es-ES" sz="1400">
                <a:solidFill>
                  <a:srgbClr val="003867"/>
                </a:solidFill>
              </a:rPr>
              <a:t>Estudio observacional prospectivo en el que se incluyen a todos los pacientes con DA que iniciaron tratamiento con </a:t>
            </a:r>
            <a:r>
              <a:rPr lang="es-ES" sz="1400" err="1">
                <a:solidFill>
                  <a:srgbClr val="003867"/>
                </a:solidFill>
              </a:rPr>
              <a:t>lebrikizumab</a:t>
            </a:r>
            <a:r>
              <a:rPr lang="es-ES" sz="1400">
                <a:solidFill>
                  <a:srgbClr val="003867"/>
                </a:solidFill>
              </a:rPr>
              <a:t> en el ultimo año en su hospital (n=11)</a:t>
            </a:r>
          </a:p>
        </p:txBody>
      </p:sp>
      <p:grpSp>
        <p:nvGrpSpPr>
          <p:cNvPr id="37" name="Grupo 36">
            <a:extLst>
              <a:ext uri="{FF2B5EF4-FFF2-40B4-BE49-F238E27FC236}">
                <a16:creationId xmlns:a16="http://schemas.microsoft.com/office/drawing/2014/main" id="{354DED49-9C20-F984-9610-961ADF5E2FC9}"/>
              </a:ext>
            </a:extLst>
          </p:cNvPr>
          <p:cNvGrpSpPr/>
          <p:nvPr/>
        </p:nvGrpSpPr>
        <p:grpSpPr>
          <a:xfrm>
            <a:off x="876337" y="3342511"/>
            <a:ext cx="3283675" cy="1210273"/>
            <a:chOff x="802317" y="3163824"/>
            <a:chExt cx="3546232" cy="1307044"/>
          </a:xfrm>
        </p:grpSpPr>
        <p:pic>
          <p:nvPicPr>
            <p:cNvPr id="17" name="Gráfico 16">
              <a:extLst>
                <a:ext uri="{FF2B5EF4-FFF2-40B4-BE49-F238E27FC236}">
                  <a16:creationId xmlns:a16="http://schemas.microsoft.com/office/drawing/2014/main" id="{131F1196-2D23-2D54-2607-F2622064B2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8262" y="3163824"/>
              <a:ext cx="611038" cy="611038"/>
            </a:xfrm>
            <a:prstGeom prst="rect">
              <a:avLst/>
            </a:prstGeom>
          </p:spPr>
        </p:pic>
        <p:pic>
          <p:nvPicPr>
            <p:cNvPr id="19" name="Gráfico 18">
              <a:extLst>
                <a:ext uri="{FF2B5EF4-FFF2-40B4-BE49-F238E27FC236}">
                  <a16:creationId xmlns:a16="http://schemas.microsoft.com/office/drawing/2014/main" id="{B7D3C336-5ED9-B830-4B09-51EC59B5CE8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91073" y="3859830"/>
              <a:ext cx="611038" cy="611038"/>
            </a:xfrm>
            <a:prstGeom prst="rect">
              <a:avLst/>
            </a:prstGeom>
          </p:spPr>
        </p:pic>
        <p:pic>
          <p:nvPicPr>
            <p:cNvPr id="21" name="Gráfico 20">
              <a:extLst>
                <a:ext uri="{FF2B5EF4-FFF2-40B4-BE49-F238E27FC236}">
                  <a16:creationId xmlns:a16="http://schemas.microsoft.com/office/drawing/2014/main" id="{B643B168-53B1-21D4-C278-70049DB977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99977" y="3859830"/>
              <a:ext cx="611038" cy="611038"/>
            </a:xfrm>
            <a:prstGeom prst="rect">
              <a:avLst/>
            </a:prstGeom>
          </p:spPr>
        </p:pic>
        <p:pic>
          <p:nvPicPr>
            <p:cNvPr id="26" name="Gráfico 25">
              <a:extLst>
                <a:ext uri="{FF2B5EF4-FFF2-40B4-BE49-F238E27FC236}">
                  <a16:creationId xmlns:a16="http://schemas.microsoft.com/office/drawing/2014/main" id="{EB2047D4-DAE8-4AF4-55CD-60D12B4FE9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317" y="3859830"/>
              <a:ext cx="611038" cy="611038"/>
            </a:xfrm>
            <a:prstGeom prst="rect">
              <a:avLst/>
            </a:prstGeom>
          </p:spPr>
        </p:pic>
        <p:pic>
          <p:nvPicPr>
            <p:cNvPr id="30" name="Gráfico 29">
              <a:extLst>
                <a:ext uri="{FF2B5EF4-FFF2-40B4-BE49-F238E27FC236}">
                  <a16:creationId xmlns:a16="http://schemas.microsoft.com/office/drawing/2014/main" id="{50D578CD-80FA-9FA7-93BD-DF58FEFC4D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67870" y="3859830"/>
              <a:ext cx="611038" cy="611038"/>
            </a:xfrm>
            <a:prstGeom prst="rect">
              <a:avLst/>
            </a:prstGeom>
          </p:spPr>
        </p:pic>
        <p:pic>
          <p:nvPicPr>
            <p:cNvPr id="31" name="Gráfico 30">
              <a:extLst>
                <a:ext uri="{FF2B5EF4-FFF2-40B4-BE49-F238E27FC236}">
                  <a16:creationId xmlns:a16="http://schemas.microsoft.com/office/drawing/2014/main" id="{EDFCAB84-7FE5-9D57-523F-FC3774478E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76774" y="3859830"/>
              <a:ext cx="611038" cy="611038"/>
            </a:xfrm>
            <a:prstGeom prst="rect">
              <a:avLst/>
            </a:prstGeom>
          </p:spPr>
        </p:pic>
        <p:pic>
          <p:nvPicPr>
            <p:cNvPr id="32" name="Gráfico 31">
              <a:extLst>
                <a:ext uri="{FF2B5EF4-FFF2-40B4-BE49-F238E27FC236}">
                  <a16:creationId xmlns:a16="http://schemas.microsoft.com/office/drawing/2014/main" id="{F1C86563-9B93-08A1-4385-A75BD28607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79114" y="3859830"/>
              <a:ext cx="611038" cy="611038"/>
            </a:xfrm>
            <a:prstGeom prst="rect">
              <a:avLst/>
            </a:prstGeom>
          </p:spPr>
        </p:pic>
        <p:pic>
          <p:nvPicPr>
            <p:cNvPr id="33" name="Gráfico 32">
              <a:extLst>
                <a:ext uri="{FF2B5EF4-FFF2-40B4-BE49-F238E27FC236}">
                  <a16:creationId xmlns:a16="http://schemas.microsoft.com/office/drawing/2014/main" id="{0A8D8C5A-8793-D8E7-EB71-A8A6EF965D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93784" y="3163824"/>
              <a:ext cx="611038" cy="611038"/>
            </a:xfrm>
            <a:prstGeom prst="rect">
              <a:avLst/>
            </a:prstGeom>
          </p:spPr>
        </p:pic>
        <p:pic>
          <p:nvPicPr>
            <p:cNvPr id="34" name="Gráfico 33">
              <a:extLst>
                <a:ext uri="{FF2B5EF4-FFF2-40B4-BE49-F238E27FC236}">
                  <a16:creationId xmlns:a16="http://schemas.microsoft.com/office/drawing/2014/main" id="{6D4C0B2B-0BD8-4E08-5738-7FDE8B9AF4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91444" y="3163824"/>
              <a:ext cx="611038" cy="611038"/>
            </a:xfrm>
            <a:prstGeom prst="rect">
              <a:avLst/>
            </a:prstGeom>
          </p:spPr>
        </p:pic>
        <p:pic>
          <p:nvPicPr>
            <p:cNvPr id="35" name="Gráfico 34">
              <a:extLst>
                <a:ext uri="{FF2B5EF4-FFF2-40B4-BE49-F238E27FC236}">
                  <a16:creationId xmlns:a16="http://schemas.microsoft.com/office/drawing/2014/main" id="{0994440B-CF10-EE7A-8376-406E4A94EE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93150" y="3163824"/>
              <a:ext cx="611038" cy="611038"/>
            </a:xfrm>
            <a:prstGeom prst="rect">
              <a:avLst/>
            </a:prstGeom>
          </p:spPr>
        </p:pic>
        <p:pic>
          <p:nvPicPr>
            <p:cNvPr id="36" name="Gráfico 35">
              <a:extLst>
                <a:ext uri="{FF2B5EF4-FFF2-40B4-BE49-F238E27FC236}">
                  <a16:creationId xmlns:a16="http://schemas.microsoft.com/office/drawing/2014/main" id="{0968BCA3-5682-903C-C9CB-DFE46B4A758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37511" y="3844279"/>
              <a:ext cx="611038" cy="611038"/>
            </a:xfrm>
            <a:prstGeom prst="rect">
              <a:avLst/>
            </a:prstGeom>
          </p:spPr>
        </p:pic>
      </p:grpSp>
    </p:spTree>
    <p:extLst>
      <p:ext uri="{BB962C8B-B14F-4D97-AF65-F5344CB8AC3E}">
        <p14:creationId xmlns:p14="http://schemas.microsoft.com/office/powerpoint/2010/main" val="28549739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AC6D6-BD86-0640-947D-A55EFEDCA0A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F769EE9-D267-2FE4-FC3D-5CD03858FA1D}"/>
              </a:ext>
            </a:extLst>
          </p:cNvPr>
          <p:cNvSpPr>
            <a:spLocks noGrp="1"/>
          </p:cNvSpPr>
          <p:nvPr>
            <p:ph type="title"/>
          </p:nvPr>
        </p:nvSpPr>
        <p:spPr>
          <a:xfrm>
            <a:off x="541058" y="211015"/>
            <a:ext cx="10412077" cy="640214"/>
          </a:xfrm>
        </p:spPr>
        <p:txBody>
          <a:bodyPr/>
          <a:lstStyle/>
          <a:p>
            <a:pPr>
              <a:lnSpc>
                <a:spcPct val="100000"/>
              </a:lnSpc>
            </a:pPr>
            <a:r>
              <a:rPr lang="es-ES" sz="2000" b="1"/>
              <a:t>EBGLYSS</a:t>
            </a:r>
            <a:r>
              <a:rPr lang="es-ES" sz="2000" b="1" baseline="30000">
                <a:latin typeface="Arial" panose="020B0604020202020204" pitchFamily="34" charset="0"/>
                <a:cs typeface="Arial" panose="020B0604020202020204" pitchFamily="34" charset="0"/>
              </a:rPr>
              <a:t>®</a:t>
            </a:r>
            <a:r>
              <a:rPr lang="es-ES" sz="2000" b="1"/>
              <a:t> produjo una mejora significativa de los signos y síntomas de la DA a las 4 semanas de inicio del tratamiento en pacientes en </a:t>
            </a:r>
            <a:r>
              <a:rPr lang="es-ES" sz="2000"/>
              <a:t>práctica clínica</a:t>
            </a:r>
            <a:r>
              <a:rPr lang="es-ES" sz="2000" b="1" baseline="30000"/>
              <a:t>1</a:t>
            </a:r>
            <a:endParaRPr lang="es-ES" sz="2000"/>
          </a:p>
        </p:txBody>
      </p:sp>
      <p:sp>
        <p:nvSpPr>
          <p:cNvPr id="17" name="CuadroTexto 16">
            <a:extLst>
              <a:ext uri="{FF2B5EF4-FFF2-40B4-BE49-F238E27FC236}">
                <a16:creationId xmlns:a16="http://schemas.microsoft.com/office/drawing/2014/main" id="{01E4D620-B04A-FF04-3710-ADDAD02B7430}"/>
              </a:ext>
            </a:extLst>
          </p:cNvPr>
          <p:cNvSpPr txBox="1"/>
          <p:nvPr/>
        </p:nvSpPr>
        <p:spPr>
          <a:xfrm>
            <a:off x="1537326" y="6125259"/>
            <a:ext cx="9177716" cy="523220"/>
          </a:xfrm>
          <a:prstGeom prst="rect">
            <a:avLst/>
          </a:prstGeom>
          <a:noFill/>
        </p:spPr>
        <p:txBody>
          <a:bodyPr wrap="square" rtlCol="0">
            <a:spAutoFit/>
          </a:bodyPr>
          <a:lstStyle/>
          <a:p>
            <a:r>
              <a:rPr lang="es-ES" sz="700" b="1">
                <a:solidFill>
                  <a:srgbClr val="646464"/>
                </a:solidFill>
              </a:rPr>
              <a:t>BSA: </a:t>
            </a:r>
            <a:r>
              <a:rPr lang="es-ES" sz="700">
                <a:solidFill>
                  <a:srgbClr val="646464"/>
                </a:solidFill>
              </a:rPr>
              <a:t>área de superficie de cuerpo; </a:t>
            </a:r>
            <a:r>
              <a:rPr lang="es-ES" sz="700" b="1">
                <a:solidFill>
                  <a:srgbClr val="646464"/>
                </a:solidFill>
              </a:rPr>
              <a:t>DA</a:t>
            </a:r>
            <a:r>
              <a:rPr lang="es-ES" sz="700">
                <a:solidFill>
                  <a:srgbClr val="646464"/>
                </a:solidFill>
              </a:rPr>
              <a:t>: dermatitis atópica; </a:t>
            </a:r>
            <a:r>
              <a:rPr lang="es-ES" sz="700" b="1">
                <a:solidFill>
                  <a:srgbClr val="646464"/>
                </a:solidFill>
              </a:rPr>
              <a:t>EASI: </a:t>
            </a:r>
            <a:r>
              <a:rPr lang="es-ES" sz="700">
                <a:solidFill>
                  <a:srgbClr val="646464"/>
                </a:solidFill>
              </a:rPr>
              <a:t>índice de gravedad y área de eczema; </a:t>
            </a:r>
            <a:r>
              <a:rPr lang="es-ES" sz="700" b="1">
                <a:solidFill>
                  <a:srgbClr val="646464"/>
                </a:solidFill>
              </a:rPr>
              <a:t>IGA: </a:t>
            </a:r>
            <a:r>
              <a:rPr lang="es-ES" sz="700">
                <a:solidFill>
                  <a:srgbClr val="646464"/>
                </a:solidFill>
              </a:rPr>
              <a:t>evaluación global del investigador; </a:t>
            </a:r>
            <a:r>
              <a:rPr lang="es-ES" sz="700" b="1">
                <a:solidFill>
                  <a:srgbClr val="646464"/>
                </a:solidFill>
              </a:rPr>
              <a:t>IQR: </a:t>
            </a:r>
            <a:r>
              <a:rPr lang="es-ES" sz="700">
                <a:solidFill>
                  <a:srgbClr val="646464"/>
                </a:solidFill>
              </a:rPr>
              <a:t>Rango Intercuartílico; </a:t>
            </a:r>
            <a:r>
              <a:rPr lang="es-ES" sz="700" b="1">
                <a:solidFill>
                  <a:srgbClr val="646464"/>
                </a:solidFill>
              </a:rPr>
              <a:t>NRS: </a:t>
            </a:r>
            <a:r>
              <a:rPr lang="es-ES" sz="700">
                <a:solidFill>
                  <a:srgbClr val="646464"/>
                </a:solidFill>
              </a:rPr>
              <a:t>Escala de valoración numérica; </a:t>
            </a:r>
            <a:r>
              <a:rPr lang="es-ES" sz="700" b="1">
                <a:solidFill>
                  <a:srgbClr val="646464"/>
                </a:solidFill>
              </a:rPr>
              <a:t>SCORAD</a:t>
            </a:r>
            <a:r>
              <a:rPr lang="es-ES" sz="700">
                <a:solidFill>
                  <a:srgbClr val="646464"/>
                </a:solidFill>
              </a:rPr>
              <a:t>: </a:t>
            </a:r>
            <a:r>
              <a:rPr lang="es-ES" sz="700" i="1" err="1">
                <a:solidFill>
                  <a:srgbClr val="646464"/>
                </a:solidFill>
              </a:rPr>
              <a:t>SCORing</a:t>
            </a:r>
            <a:r>
              <a:rPr lang="es-ES" sz="700" i="1">
                <a:solidFill>
                  <a:srgbClr val="646464"/>
                </a:solidFill>
              </a:rPr>
              <a:t> </a:t>
            </a:r>
            <a:r>
              <a:rPr lang="es-ES" sz="700" i="1" err="1">
                <a:solidFill>
                  <a:srgbClr val="646464"/>
                </a:solidFill>
              </a:rPr>
              <a:t>Atopic</a:t>
            </a:r>
            <a:r>
              <a:rPr lang="es-ES" sz="700" i="1">
                <a:solidFill>
                  <a:srgbClr val="646464"/>
                </a:solidFill>
              </a:rPr>
              <a:t> Dermatitis.</a:t>
            </a:r>
          </a:p>
          <a:p>
            <a:r>
              <a:rPr lang="es-ES" sz="700" b="1">
                <a:solidFill>
                  <a:srgbClr val="646464"/>
                </a:solidFill>
              </a:rPr>
              <a:t>1. </a:t>
            </a:r>
            <a:r>
              <a:rPr lang="es-ES" sz="700">
                <a:solidFill>
                  <a:srgbClr val="646464"/>
                </a:solidFill>
              </a:rPr>
              <a:t>Torres Salomón P, </a:t>
            </a:r>
            <a:r>
              <a:rPr lang="es-ES" sz="700" i="1">
                <a:solidFill>
                  <a:srgbClr val="646464"/>
                </a:solidFill>
              </a:rPr>
              <a:t>et al. </a:t>
            </a:r>
            <a:r>
              <a:rPr lang="es-ES" sz="700">
                <a:solidFill>
                  <a:srgbClr val="646464"/>
                </a:solidFill>
              </a:rPr>
              <a:t>Nuestra primera experiencia con </a:t>
            </a:r>
            <a:r>
              <a:rPr lang="es-ES" sz="700" err="1">
                <a:solidFill>
                  <a:srgbClr val="646464"/>
                </a:solidFill>
              </a:rPr>
              <a:t>lebrikizumab</a:t>
            </a:r>
            <a:r>
              <a:rPr lang="es-ES" sz="700">
                <a:solidFill>
                  <a:srgbClr val="646464"/>
                </a:solidFill>
              </a:rPr>
              <a:t>: cuando una sonrisa vale más que mil palabras. 52º Congreso Nacional de Dermatología y Venereología (AEDV); 2025; Valencia, España; 7-10 mayo 2025.</a:t>
            </a:r>
          </a:p>
        </p:txBody>
      </p:sp>
      <p:sp>
        <p:nvSpPr>
          <p:cNvPr id="9" name="CuadroTexto 8">
            <a:extLst>
              <a:ext uri="{FF2B5EF4-FFF2-40B4-BE49-F238E27FC236}">
                <a16:creationId xmlns:a16="http://schemas.microsoft.com/office/drawing/2014/main" id="{A41392E8-1FDB-11EF-381C-882455340E94}"/>
              </a:ext>
            </a:extLst>
          </p:cNvPr>
          <p:cNvSpPr txBox="1"/>
          <p:nvPr/>
        </p:nvSpPr>
        <p:spPr>
          <a:xfrm>
            <a:off x="541057" y="1995101"/>
            <a:ext cx="6178801" cy="523220"/>
          </a:xfrm>
          <a:prstGeom prst="rect">
            <a:avLst/>
          </a:prstGeom>
          <a:noFill/>
        </p:spPr>
        <p:txBody>
          <a:bodyPr wrap="square">
            <a:spAutoFit/>
          </a:bodyPr>
          <a:lstStyle/>
          <a:p>
            <a:pPr algn="ctr"/>
            <a:r>
              <a:rPr lang="es-ES" sz="1400" i="0" u="none" strike="noStrike" baseline="0">
                <a:solidFill>
                  <a:srgbClr val="22346A"/>
                </a:solidFill>
                <a:latin typeface="Arial" panose="020B0604020202020204" pitchFamily="34" charset="0"/>
                <a:cs typeface="Arial" panose="020B0604020202020204" pitchFamily="34" charset="0"/>
              </a:rPr>
              <a:t>Escalas de calidad de vida y severidad de la DA previa a inicio de tratamiento y tras 4 semanas de tratamiento con </a:t>
            </a:r>
            <a:r>
              <a:rPr lang="es-ES" sz="1400" i="0" u="none" strike="noStrike" baseline="0" err="1">
                <a:solidFill>
                  <a:srgbClr val="22346A"/>
                </a:solidFill>
                <a:latin typeface="Arial" panose="020B0604020202020204" pitchFamily="34" charset="0"/>
                <a:cs typeface="Arial" panose="020B0604020202020204" pitchFamily="34" charset="0"/>
              </a:rPr>
              <a:t>lebrikizumab</a:t>
            </a:r>
            <a:endParaRPr lang="es-ES" sz="1400">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F6A418A7-A378-71CD-C0C1-18C7127FADC7}"/>
              </a:ext>
            </a:extLst>
          </p:cNvPr>
          <p:cNvSpPr txBox="1"/>
          <p:nvPr/>
        </p:nvSpPr>
        <p:spPr>
          <a:xfrm>
            <a:off x="557901" y="1374625"/>
            <a:ext cx="11132069" cy="338554"/>
          </a:xfrm>
          <a:prstGeom prst="rect">
            <a:avLst/>
          </a:prstGeom>
          <a:solidFill>
            <a:srgbClr val="7A45B8"/>
          </a:solidFill>
          <a:ln>
            <a:noFill/>
          </a:ln>
        </p:spPr>
        <p:txBody>
          <a:bodyPr wrap="square">
            <a:spAutoFit/>
          </a:bodyPr>
          <a:lstStyle/>
          <a:p>
            <a:pPr algn="ctr"/>
            <a:r>
              <a:rPr lang="pt-BR" sz="1600">
                <a:solidFill>
                  <a:schemeClr val="bg1"/>
                </a:solidFill>
              </a:rPr>
              <a:t>Resultados</a:t>
            </a:r>
            <a:endParaRPr lang="es-ES" sz="1600">
              <a:solidFill>
                <a:schemeClr val="bg1"/>
              </a:solidFill>
            </a:endParaRPr>
          </a:p>
        </p:txBody>
      </p:sp>
      <p:graphicFrame>
        <p:nvGraphicFramePr>
          <p:cNvPr id="3" name="Tabla 2">
            <a:extLst>
              <a:ext uri="{FF2B5EF4-FFF2-40B4-BE49-F238E27FC236}">
                <a16:creationId xmlns:a16="http://schemas.microsoft.com/office/drawing/2014/main" id="{4533D7C9-E810-891E-CF14-3DDC5C120C48}"/>
              </a:ext>
            </a:extLst>
          </p:cNvPr>
          <p:cNvGraphicFramePr>
            <a:graphicFrameLocks noGrp="1"/>
          </p:cNvGraphicFramePr>
          <p:nvPr>
            <p:extLst>
              <p:ext uri="{D42A27DB-BD31-4B8C-83A1-F6EECF244321}">
                <p14:modId xmlns:p14="http://schemas.microsoft.com/office/powerpoint/2010/main" val="3942105502"/>
              </p:ext>
            </p:extLst>
          </p:nvPr>
        </p:nvGraphicFramePr>
        <p:xfrm>
          <a:off x="557901" y="2649261"/>
          <a:ext cx="6178801" cy="2260996"/>
        </p:xfrm>
        <a:graphic>
          <a:graphicData uri="http://schemas.openxmlformats.org/drawingml/2006/table">
            <a:tbl>
              <a:tblPr firstRow="1" bandRow="1">
                <a:tableStyleId>{5C22544A-7EE6-4342-B048-85BDC9FD1C3A}</a:tableStyleId>
              </a:tblPr>
              <a:tblGrid>
                <a:gridCol w="2054969">
                  <a:extLst>
                    <a:ext uri="{9D8B030D-6E8A-4147-A177-3AD203B41FA5}">
                      <a16:colId xmlns:a16="http://schemas.microsoft.com/office/drawing/2014/main" val="3616006650"/>
                    </a:ext>
                  </a:extLst>
                </a:gridCol>
                <a:gridCol w="1435704">
                  <a:extLst>
                    <a:ext uri="{9D8B030D-6E8A-4147-A177-3AD203B41FA5}">
                      <a16:colId xmlns:a16="http://schemas.microsoft.com/office/drawing/2014/main" val="615263161"/>
                    </a:ext>
                  </a:extLst>
                </a:gridCol>
                <a:gridCol w="1344064">
                  <a:extLst>
                    <a:ext uri="{9D8B030D-6E8A-4147-A177-3AD203B41FA5}">
                      <a16:colId xmlns:a16="http://schemas.microsoft.com/office/drawing/2014/main" val="2028991704"/>
                    </a:ext>
                  </a:extLst>
                </a:gridCol>
                <a:gridCol w="1344064">
                  <a:extLst>
                    <a:ext uri="{9D8B030D-6E8A-4147-A177-3AD203B41FA5}">
                      <a16:colId xmlns:a16="http://schemas.microsoft.com/office/drawing/2014/main" val="3831952877"/>
                    </a:ext>
                  </a:extLst>
                </a:gridCol>
              </a:tblGrid>
              <a:tr h="317896">
                <a:tc>
                  <a:txBody>
                    <a:bodyPr/>
                    <a:lstStyle/>
                    <a:p>
                      <a:endParaRPr lang="es-ES" sz="1200">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a:solidFill>
                            <a:schemeClr val="bg1"/>
                          </a:solidFill>
                          <a:latin typeface="Arial" panose="020B0604020202020204" pitchFamily="34" charset="0"/>
                          <a:cs typeface="Arial" panose="020B0604020202020204" pitchFamily="34" charset="0"/>
                        </a:rPr>
                        <a:t>Semana 0</a:t>
                      </a:r>
                    </a:p>
                  </a:txBody>
                  <a:tcPr anchor="ctr">
                    <a:lnL w="12700" cmpd="sng">
                      <a:noFill/>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gn="ctr"/>
                      <a:r>
                        <a:rPr lang="es-ES" sz="1200">
                          <a:solidFill>
                            <a:schemeClr val="bg1"/>
                          </a:solidFill>
                          <a:latin typeface="Arial" panose="020B0604020202020204" pitchFamily="34" charset="0"/>
                          <a:cs typeface="Arial" panose="020B0604020202020204" pitchFamily="34" charset="0"/>
                        </a:rPr>
                        <a:t>Semana 4</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gn="ctr"/>
                      <a:r>
                        <a:rPr lang="es-ES" sz="1200">
                          <a:solidFill>
                            <a:schemeClr val="bg1"/>
                          </a:solidFill>
                          <a:latin typeface="Arial" panose="020B0604020202020204" pitchFamily="34" charset="0"/>
                          <a:cs typeface="Arial" panose="020B0604020202020204" pitchFamily="34" charset="0"/>
                        </a:rPr>
                        <a:t>p valor</a:t>
                      </a:r>
                    </a:p>
                  </a:txBody>
                  <a:tcPr anchor="ctr">
                    <a:lnL w="12700" cap="flat" cmpd="sng" algn="ctr">
                      <a:solidFill>
                        <a:schemeClr val="accent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2757200170"/>
                  </a:ext>
                </a:extLst>
              </a:tr>
              <a:tr h="317896">
                <a:tc>
                  <a:txBody>
                    <a:bodyPr/>
                    <a:lstStyle/>
                    <a:p>
                      <a:pPr>
                        <a:buNone/>
                      </a:pPr>
                      <a:r>
                        <a:rPr lang="es-ES" sz="1200" b="0">
                          <a:solidFill>
                            <a:schemeClr val="accent1"/>
                          </a:solidFill>
                          <a:effectLst/>
                          <a:latin typeface="Arial" panose="020B0604020202020204" pitchFamily="34" charset="0"/>
                          <a:cs typeface="Arial" panose="020B0604020202020204" pitchFamily="34" charset="0"/>
                        </a:rPr>
                        <a:t>EASI, media ±IQR</a:t>
                      </a:r>
                    </a:p>
                  </a:txBody>
                  <a:tcPr marL="70485" marR="70485" marT="70485" marB="70485">
                    <a:lnL w="12700" cmpd="sng">
                      <a:noFill/>
                    </a:lnL>
                    <a:lnR w="12700" cmpd="sng">
                      <a:noFill/>
                    </a:lnR>
                    <a:solidFill>
                      <a:schemeClr val="accent1">
                        <a:lumMod val="20000"/>
                        <a:lumOff val="80000"/>
                      </a:schemeClr>
                    </a:solidFill>
                  </a:tcPr>
                </a:tc>
                <a:tc>
                  <a:txBody>
                    <a:bodyPr/>
                    <a:lstStyle/>
                    <a:p>
                      <a:pPr algn="ctr">
                        <a:buNone/>
                      </a:pPr>
                      <a:r>
                        <a:rPr lang="es-ES" sz="1200" b="0">
                          <a:solidFill>
                            <a:schemeClr val="accent1"/>
                          </a:solidFill>
                          <a:effectLst/>
                          <a:latin typeface="Arial" panose="020B0604020202020204" pitchFamily="34" charset="0"/>
                          <a:cs typeface="Arial" panose="020B0604020202020204" pitchFamily="34" charset="0"/>
                        </a:rPr>
                        <a:t>21,5 (5,25)</a:t>
                      </a:r>
                    </a:p>
                  </a:txBody>
                  <a:tcPr marL="70485" marR="70485" marT="70485" marB="70485">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buNone/>
                      </a:pPr>
                      <a:r>
                        <a:rPr lang="es-ES" sz="1200" b="0">
                          <a:solidFill>
                            <a:schemeClr val="accent1"/>
                          </a:solidFill>
                          <a:effectLst/>
                          <a:latin typeface="Arial" panose="020B0604020202020204" pitchFamily="34" charset="0"/>
                          <a:cs typeface="Arial" panose="020B0604020202020204" pitchFamily="34" charset="0"/>
                        </a:rPr>
                        <a:t>9 (4)</a:t>
                      </a:r>
                    </a:p>
                  </a:txBody>
                  <a:tcPr marL="70485" marR="70485" marT="70485" marB="70485">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buNone/>
                      </a:pPr>
                      <a:r>
                        <a:rPr lang="es-ES" sz="1200" b="0">
                          <a:solidFill>
                            <a:schemeClr val="accent1"/>
                          </a:solidFill>
                          <a:effectLst/>
                          <a:latin typeface="Arial" panose="020B0604020202020204" pitchFamily="34" charset="0"/>
                          <a:cs typeface="Arial" panose="020B0604020202020204" pitchFamily="34" charset="0"/>
                        </a:rPr>
                        <a:t>&lt;0,001</a:t>
                      </a:r>
                    </a:p>
                  </a:txBody>
                  <a:tcPr marL="70485" marR="70485" marT="70485" marB="70485">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870345510"/>
                  </a:ext>
                </a:extLst>
              </a:tr>
              <a:tr h="317896">
                <a:tc>
                  <a:txBody>
                    <a:bodyPr/>
                    <a:lstStyle/>
                    <a:p>
                      <a:pPr>
                        <a:buNone/>
                      </a:pPr>
                      <a:r>
                        <a:rPr lang="es-ES" sz="1200" b="0">
                          <a:solidFill>
                            <a:schemeClr val="accent1"/>
                          </a:solidFill>
                          <a:effectLst/>
                          <a:latin typeface="Arial" panose="020B0604020202020204" pitchFamily="34" charset="0"/>
                          <a:cs typeface="Arial" panose="020B0604020202020204" pitchFamily="34" charset="0"/>
                        </a:rPr>
                        <a:t>SCORAD, </a:t>
                      </a:r>
                      <a:r>
                        <a:rPr lang="es-ES" sz="1200" b="0" err="1">
                          <a:solidFill>
                            <a:schemeClr val="accent1"/>
                          </a:solidFill>
                          <a:effectLst/>
                          <a:latin typeface="Arial" panose="020B0604020202020204" pitchFamily="34" charset="0"/>
                          <a:cs typeface="Arial" panose="020B0604020202020204" pitchFamily="34" charset="0"/>
                        </a:rPr>
                        <a:t>med</a:t>
                      </a:r>
                      <a:endParaRPr lang="es-ES" sz="1200" b="0">
                        <a:solidFill>
                          <a:schemeClr val="accent1"/>
                        </a:solidFill>
                        <a:effectLst/>
                        <a:latin typeface="Arial" panose="020B0604020202020204" pitchFamily="34" charset="0"/>
                        <a:cs typeface="Arial" panose="020B0604020202020204" pitchFamily="34" charset="0"/>
                      </a:endParaRPr>
                    </a:p>
                  </a:txBody>
                  <a:tcPr marL="70485" marR="70485" marT="70485" marB="70485">
                    <a:lnL w="12700" cmpd="sng">
                      <a:noFill/>
                    </a:lnL>
                    <a:lnR w="12700" cmpd="sng">
                      <a:noFill/>
                    </a:lnR>
                    <a:solidFill>
                      <a:schemeClr val="accent1">
                        <a:lumMod val="20000"/>
                        <a:lumOff val="80000"/>
                      </a:schemeClr>
                    </a:solidFill>
                  </a:tcPr>
                </a:tc>
                <a:tc>
                  <a:txBody>
                    <a:bodyPr/>
                    <a:lstStyle/>
                    <a:p>
                      <a:pPr algn="ctr">
                        <a:buNone/>
                      </a:pPr>
                      <a:r>
                        <a:rPr lang="es-ES" sz="1200" b="0">
                          <a:solidFill>
                            <a:schemeClr val="accent1"/>
                          </a:solidFill>
                          <a:effectLst/>
                          <a:latin typeface="Arial" panose="020B0604020202020204" pitchFamily="34" charset="0"/>
                          <a:cs typeface="Arial" panose="020B0604020202020204" pitchFamily="34" charset="0"/>
                        </a:rPr>
                        <a:t>27,25 (19,5)</a:t>
                      </a:r>
                    </a:p>
                  </a:txBody>
                  <a:tcPr marL="70485" marR="70485" marT="70485" marB="70485">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buNone/>
                      </a:pPr>
                      <a:r>
                        <a:rPr lang="es-ES" sz="1200" b="0">
                          <a:solidFill>
                            <a:schemeClr val="accent1"/>
                          </a:solidFill>
                          <a:effectLst/>
                          <a:latin typeface="Arial" panose="020B0604020202020204" pitchFamily="34" charset="0"/>
                          <a:cs typeface="Arial" panose="020B0604020202020204" pitchFamily="34" charset="0"/>
                        </a:rPr>
                        <a:t>9,625 (7,25)</a:t>
                      </a:r>
                    </a:p>
                  </a:txBody>
                  <a:tcPr marL="70485" marR="70485" marT="70485" marB="70485">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buNone/>
                      </a:pPr>
                      <a:r>
                        <a:rPr lang="es-ES" sz="1200" b="0">
                          <a:solidFill>
                            <a:schemeClr val="accent1"/>
                          </a:solidFill>
                          <a:effectLst/>
                          <a:latin typeface="Arial" panose="020B0604020202020204" pitchFamily="34" charset="0"/>
                          <a:cs typeface="Arial" panose="020B0604020202020204" pitchFamily="34" charset="0"/>
                        </a:rPr>
                        <a:t>0,0051</a:t>
                      </a:r>
                    </a:p>
                  </a:txBody>
                  <a:tcPr marL="70485" marR="70485" marT="70485" marB="70485">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6639150"/>
                  </a:ext>
                </a:extLst>
              </a:tr>
              <a:tr h="317896">
                <a:tc>
                  <a:txBody>
                    <a:bodyPr/>
                    <a:lstStyle/>
                    <a:p>
                      <a:pPr>
                        <a:buNone/>
                      </a:pPr>
                      <a:r>
                        <a:rPr lang="es-ES" sz="1200" b="0">
                          <a:solidFill>
                            <a:schemeClr val="accent1"/>
                          </a:solidFill>
                          <a:effectLst/>
                          <a:latin typeface="Arial" panose="020B0604020202020204" pitchFamily="34" charset="0"/>
                          <a:cs typeface="Arial" panose="020B0604020202020204" pitchFamily="34" charset="0"/>
                        </a:rPr>
                        <a:t>IGA, media ±IQR</a:t>
                      </a:r>
                    </a:p>
                  </a:txBody>
                  <a:tcPr marL="70485" marR="70485" marT="70485" marB="70485">
                    <a:lnL w="12700" cmpd="sng">
                      <a:noFill/>
                    </a:lnL>
                    <a:lnR w="12700" cmpd="sng">
                      <a:noFill/>
                    </a:lnR>
                    <a:solidFill>
                      <a:schemeClr val="accent1">
                        <a:lumMod val="20000"/>
                        <a:lumOff val="80000"/>
                      </a:schemeClr>
                    </a:solidFill>
                  </a:tcPr>
                </a:tc>
                <a:tc>
                  <a:txBody>
                    <a:bodyPr/>
                    <a:lstStyle/>
                    <a:p>
                      <a:pPr algn="ctr">
                        <a:buNone/>
                      </a:pPr>
                      <a:r>
                        <a:rPr lang="es-ES" sz="1200" b="0">
                          <a:solidFill>
                            <a:schemeClr val="accent1"/>
                          </a:solidFill>
                          <a:effectLst/>
                          <a:latin typeface="Arial" panose="020B0604020202020204" pitchFamily="34" charset="0"/>
                          <a:cs typeface="Arial" panose="020B0604020202020204" pitchFamily="34" charset="0"/>
                        </a:rPr>
                        <a:t>3,25 (0,25)</a:t>
                      </a:r>
                    </a:p>
                  </a:txBody>
                  <a:tcPr marL="70485" marR="70485" marT="70485" marB="70485">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buNone/>
                      </a:pPr>
                      <a:r>
                        <a:rPr lang="es-ES" sz="1200" b="0">
                          <a:solidFill>
                            <a:schemeClr val="accent1"/>
                          </a:solidFill>
                          <a:effectLst/>
                          <a:latin typeface="Arial" panose="020B0604020202020204" pitchFamily="34" charset="0"/>
                          <a:cs typeface="Arial" panose="020B0604020202020204" pitchFamily="34" charset="0"/>
                        </a:rPr>
                        <a:t>1,75 (1)</a:t>
                      </a:r>
                    </a:p>
                  </a:txBody>
                  <a:tcPr marL="70485" marR="70485" marT="70485" marB="70485">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buNone/>
                      </a:pPr>
                      <a:r>
                        <a:rPr lang="es-ES" sz="1200" b="0">
                          <a:solidFill>
                            <a:schemeClr val="accent1"/>
                          </a:solidFill>
                          <a:effectLst/>
                          <a:latin typeface="Arial" panose="020B0604020202020204" pitchFamily="34" charset="0"/>
                          <a:cs typeface="Arial" panose="020B0604020202020204" pitchFamily="34" charset="0"/>
                        </a:rPr>
                        <a:t>&lt;0,001</a:t>
                      </a:r>
                    </a:p>
                  </a:txBody>
                  <a:tcPr marL="70485" marR="70485" marT="70485" marB="70485">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95890772"/>
                  </a:ext>
                </a:extLst>
              </a:tr>
              <a:tr h="317896">
                <a:tc>
                  <a:txBody>
                    <a:bodyPr/>
                    <a:lstStyle/>
                    <a:p>
                      <a:pPr>
                        <a:buNone/>
                      </a:pPr>
                      <a:r>
                        <a:rPr lang="es-ES" sz="1200" b="0">
                          <a:solidFill>
                            <a:schemeClr val="accent1"/>
                          </a:solidFill>
                          <a:effectLst/>
                          <a:latin typeface="Arial" panose="020B0604020202020204" pitchFamily="34" charset="0"/>
                          <a:cs typeface="Arial" panose="020B0604020202020204" pitchFamily="34" charset="0"/>
                        </a:rPr>
                        <a:t>BSA, media ±IQR</a:t>
                      </a:r>
                    </a:p>
                  </a:txBody>
                  <a:tcPr marL="70485" marR="70485" marT="70485" marB="70485">
                    <a:lnL w="12700" cmpd="sng">
                      <a:noFill/>
                    </a:lnL>
                    <a:lnR w="12700" cmpd="sng">
                      <a:noFill/>
                    </a:lnR>
                    <a:solidFill>
                      <a:schemeClr val="accent1">
                        <a:lumMod val="20000"/>
                        <a:lumOff val="80000"/>
                      </a:schemeClr>
                    </a:solidFill>
                  </a:tcPr>
                </a:tc>
                <a:tc>
                  <a:txBody>
                    <a:bodyPr/>
                    <a:lstStyle/>
                    <a:p>
                      <a:pPr algn="ctr">
                        <a:buNone/>
                      </a:pPr>
                      <a:r>
                        <a:rPr lang="es-ES" sz="1200" b="0">
                          <a:solidFill>
                            <a:schemeClr val="accent1"/>
                          </a:solidFill>
                          <a:effectLst/>
                          <a:latin typeface="Arial" panose="020B0604020202020204" pitchFamily="34" charset="0"/>
                          <a:cs typeface="Arial" panose="020B0604020202020204" pitchFamily="34" charset="0"/>
                        </a:rPr>
                        <a:t>23,125 (14)</a:t>
                      </a:r>
                    </a:p>
                  </a:txBody>
                  <a:tcPr marL="70485" marR="70485" marT="70485" marB="70485">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buNone/>
                      </a:pPr>
                      <a:r>
                        <a:rPr lang="es-ES" sz="1200" b="0">
                          <a:solidFill>
                            <a:schemeClr val="accent1"/>
                          </a:solidFill>
                          <a:effectLst/>
                          <a:latin typeface="Arial" panose="020B0604020202020204" pitchFamily="34" charset="0"/>
                          <a:cs typeface="Arial" panose="020B0604020202020204" pitchFamily="34" charset="0"/>
                        </a:rPr>
                        <a:t>11,375 (6,5)</a:t>
                      </a:r>
                    </a:p>
                  </a:txBody>
                  <a:tcPr marL="70485" marR="70485" marT="70485" marB="70485">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buNone/>
                      </a:pPr>
                      <a:r>
                        <a:rPr lang="es-ES" sz="1200" b="0">
                          <a:solidFill>
                            <a:schemeClr val="accent1"/>
                          </a:solidFill>
                          <a:effectLst/>
                          <a:latin typeface="Arial" panose="020B0604020202020204" pitchFamily="34" charset="0"/>
                          <a:cs typeface="Arial" panose="020B0604020202020204" pitchFamily="34" charset="0"/>
                        </a:rPr>
                        <a:t>&lt;0,001</a:t>
                      </a:r>
                    </a:p>
                  </a:txBody>
                  <a:tcPr marL="70485" marR="70485" marT="70485" marB="70485">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17388357"/>
                  </a:ext>
                </a:extLst>
              </a:tr>
              <a:tr h="317896">
                <a:tc>
                  <a:txBody>
                    <a:bodyPr/>
                    <a:lstStyle/>
                    <a:p>
                      <a:pPr>
                        <a:buNone/>
                      </a:pPr>
                      <a:r>
                        <a:rPr lang="es-ES" sz="1200" b="0">
                          <a:solidFill>
                            <a:schemeClr val="accent1"/>
                          </a:solidFill>
                          <a:effectLst/>
                          <a:latin typeface="Arial" panose="020B0604020202020204" pitchFamily="34" charset="0"/>
                          <a:cs typeface="Arial" panose="020B0604020202020204" pitchFamily="34" charset="0"/>
                        </a:rPr>
                        <a:t>NRS-</a:t>
                      </a:r>
                      <a:r>
                        <a:rPr lang="es-ES" sz="1200" b="0" err="1">
                          <a:solidFill>
                            <a:schemeClr val="accent1"/>
                          </a:solidFill>
                          <a:effectLst/>
                          <a:latin typeface="Arial" panose="020B0604020202020204" pitchFamily="34" charset="0"/>
                          <a:cs typeface="Arial" panose="020B0604020202020204" pitchFamily="34" charset="0"/>
                        </a:rPr>
                        <a:t>itch</a:t>
                      </a:r>
                      <a:r>
                        <a:rPr lang="es-ES" sz="1200" b="0">
                          <a:solidFill>
                            <a:schemeClr val="accent1"/>
                          </a:solidFill>
                          <a:effectLst/>
                          <a:latin typeface="Arial" panose="020B0604020202020204" pitchFamily="34" charset="0"/>
                          <a:cs typeface="Arial" panose="020B0604020202020204" pitchFamily="34" charset="0"/>
                        </a:rPr>
                        <a:t>, media ±IQR</a:t>
                      </a:r>
                    </a:p>
                  </a:txBody>
                  <a:tcPr marL="70485" marR="70485" marT="70485" marB="70485">
                    <a:lnL w="12700" cmpd="sng">
                      <a:noFill/>
                    </a:lnL>
                    <a:lnR w="12700" cmpd="sng">
                      <a:noFill/>
                    </a:lnR>
                    <a:solidFill>
                      <a:schemeClr val="accent1">
                        <a:lumMod val="20000"/>
                        <a:lumOff val="80000"/>
                      </a:schemeClr>
                    </a:solidFill>
                  </a:tcPr>
                </a:tc>
                <a:tc>
                  <a:txBody>
                    <a:bodyPr/>
                    <a:lstStyle/>
                    <a:p>
                      <a:pPr algn="ctr">
                        <a:buNone/>
                      </a:pPr>
                      <a:r>
                        <a:rPr lang="es-ES" sz="1200" b="0">
                          <a:solidFill>
                            <a:schemeClr val="accent1"/>
                          </a:solidFill>
                          <a:effectLst/>
                          <a:latin typeface="Arial" panose="020B0604020202020204" pitchFamily="34" charset="0"/>
                          <a:cs typeface="Arial" panose="020B0604020202020204" pitchFamily="34" charset="0"/>
                        </a:rPr>
                        <a:t>9,125 (2)</a:t>
                      </a:r>
                    </a:p>
                  </a:txBody>
                  <a:tcPr marL="70485" marR="70485" marT="70485" marB="70485">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buNone/>
                      </a:pPr>
                      <a:r>
                        <a:rPr lang="es-ES" sz="1200" b="0">
                          <a:solidFill>
                            <a:schemeClr val="accent1"/>
                          </a:solidFill>
                          <a:effectLst/>
                          <a:latin typeface="Arial" panose="020B0604020202020204" pitchFamily="34" charset="0"/>
                          <a:cs typeface="Arial" panose="020B0604020202020204" pitchFamily="34" charset="0"/>
                        </a:rPr>
                        <a:t>3,25 (2)</a:t>
                      </a:r>
                    </a:p>
                  </a:txBody>
                  <a:tcPr marL="70485" marR="70485" marT="70485" marB="70485">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buNone/>
                      </a:pPr>
                      <a:r>
                        <a:rPr lang="es-ES" sz="1200" b="0">
                          <a:solidFill>
                            <a:schemeClr val="accent1"/>
                          </a:solidFill>
                          <a:effectLst/>
                          <a:latin typeface="Arial" panose="020B0604020202020204" pitchFamily="34" charset="0"/>
                          <a:cs typeface="Arial" panose="020B0604020202020204" pitchFamily="34" charset="0"/>
                        </a:rPr>
                        <a:t>&lt;0,001</a:t>
                      </a:r>
                    </a:p>
                  </a:txBody>
                  <a:tcPr marL="70485" marR="70485" marT="70485" marB="70485">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432492795"/>
                  </a:ext>
                </a:extLst>
              </a:tr>
              <a:tr h="317896">
                <a:tc>
                  <a:txBody>
                    <a:bodyPr/>
                    <a:lstStyle/>
                    <a:p>
                      <a:pPr>
                        <a:buNone/>
                      </a:pPr>
                      <a:r>
                        <a:rPr lang="es-ES" sz="1200" b="0">
                          <a:solidFill>
                            <a:schemeClr val="accent1"/>
                          </a:solidFill>
                          <a:effectLst/>
                          <a:latin typeface="Arial" panose="020B0604020202020204" pitchFamily="34" charset="0"/>
                          <a:cs typeface="Arial" panose="020B0604020202020204" pitchFamily="34" charset="0"/>
                        </a:rPr>
                        <a:t>NRS-</a:t>
                      </a:r>
                      <a:r>
                        <a:rPr lang="es-ES" sz="1200" b="0" err="1">
                          <a:solidFill>
                            <a:schemeClr val="accent1"/>
                          </a:solidFill>
                          <a:effectLst/>
                          <a:latin typeface="Arial" panose="020B0604020202020204" pitchFamily="34" charset="0"/>
                          <a:cs typeface="Arial" panose="020B0604020202020204" pitchFamily="34" charset="0"/>
                        </a:rPr>
                        <a:t>sleep</a:t>
                      </a:r>
                      <a:r>
                        <a:rPr lang="es-ES" sz="1200" b="0">
                          <a:solidFill>
                            <a:schemeClr val="accent1"/>
                          </a:solidFill>
                          <a:effectLst/>
                          <a:latin typeface="Arial" panose="020B0604020202020204" pitchFamily="34" charset="0"/>
                          <a:cs typeface="Arial" panose="020B0604020202020204" pitchFamily="34" charset="0"/>
                        </a:rPr>
                        <a:t>, media ±IQR</a:t>
                      </a:r>
                    </a:p>
                  </a:txBody>
                  <a:tcPr marL="70485" marR="70485" marT="70485" marB="70485">
                    <a:lnL w="12700" cmpd="sng">
                      <a:noFill/>
                    </a:lnL>
                    <a:lnR w="12700" cmpd="sng">
                      <a:noFill/>
                    </a:lnR>
                    <a:lnB w="12700" cmpd="sng">
                      <a:noFill/>
                    </a:lnB>
                    <a:solidFill>
                      <a:schemeClr val="accent1">
                        <a:lumMod val="20000"/>
                        <a:lumOff val="80000"/>
                      </a:schemeClr>
                    </a:solidFill>
                  </a:tcPr>
                </a:tc>
                <a:tc>
                  <a:txBody>
                    <a:bodyPr/>
                    <a:lstStyle/>
                    <a:p>
                      <a:pPr algn="ctr">
                        <a:buNone/>
                      </a:pPr>
                      <a:r>
                        <a:rPr lang="es-ES" sz="1200" b="0">
                          <a:solidFill>
                            <a:schemeClr val="accent1"/>
                          </a:solidFill>
                          <a:effectLst/>
                          <a:latin typeface="Arial" panose="020B0604020202020204" pitchFamily="34" charset="0"/>
                          <a:cs typeface="Arial" panose="020B0604020202020204" pitchFamily="34" charset="0"/>
                        </a:rPr>
                        <a:t>9,125 (1,5)</a:t>
                      </a:r>
                    </a:p>
                  </a:txBody>
                  <a:tcPr marL="70485" marR="70485" marT="70485" marB="70485">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mpd="sng">
                      <a:noFill/>
                    </a:lnB>
                    <a:solidFill>
                      <a:schemeClr val="bg1"/>
                    </a:solidFill>
                  </a:tcPr>
                </a:tc>
                <a:tc>
                  <a:txBody>
                    <a:bodyPr/>
                    <a:lstStyle/>
                    <a:p>
                      <a:pPr algn="ctr">
                        <a:buNone/>
                      </a:pPr>
                      <a:r>
                        <a:rPr lang="es-ES" sz="1200" b="0">
                          <a:solidFill>
                            <a:schemeClr val="accent1"/>
                          </a:solidFill>
                          <a:effectLst/>
                          <a:latin typeface="Arial" panose="020B0604020202020204" pitchFamily="34" charset="0"/>
                          <a:cs typeface="Arial" panose="020B0604020202020204" pitchFamily="34" charset="0"/>
                        </a:rPr>
                        <a:t>1,875 (1,5)</a:t>
                      </a:r>
                    </a:p>
                  </a:txBody>
                  <a:tcPr marL="70485" marR="70485" marT="70485" marB="70485">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mpd="sng">
                      <a:noFill/>
                    </a:lnB>
                    <a:solidFill>
                      <a:schemeClr val="bg1"/>
                    </a:solidFill>
                  </a:tcPr>
                </a:tc>
                <a:tc>
                  <a:txBody>
                    <a:bodyPr/>
                    <a:lstStyle/>
                    <a:p>
                      <a:pPr algn="ctr">
                        <a:buNone/>
                      </a:pPr>
                      <a:r>
                        <a:rPr lang="es-ES" sz="1200" b="0">
                          <a:solidFill>
                            <a:schemeClr val="accent1"/>
                          </a:solidFill>
                          <a:effectLst/>
                          <a:latin typeface="Arial" panose="020B0604020202020204" pitchFamily="34" charset="0"/>
                          <a:cs typeface="Arial" panose="020B0604020202020204" pitchFamily="34" charset="0"/>
                        </a:rPr>
                        <a:t>&lt;0,001</a:t>
                      </a:r>
                    </a:p>
                  </a:txBody>
                  <a:tcPr marL="70485" marR="70485" marT="70485" marB="70485">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mpd="sng">
                      <a:noFill/>
                    </a:lnB>
                    <a:solidFill>
                      <a:schemeClr val="bg1"/>
                    </a:solidFill>
                  </a:tcPr>
                </a:tc>
                <a:extLst>
                  <a:ext uri="{0D108BD9-81ED-4DB2-BD59-A6C34878D82A}">
                    <a16:rowId xmlns:a16="http://schemas.microsoft.com/office/drawing/2014/main" val="1579938420"/>
                  </a:ext>
                </a:extLst>
              </a:tr>
            </a:tbl>
          </a:graphicData>
        </a:graphic>
      </p:graphicFrame>
      <p:sp>
        <p:nvSpPr>
          <p:cNvPr id="6" name="CuadroTexto 5">
            <a:extLst>
              <a:ext uri="{FF2B5EF4-FFF2-40B4-BE49-F238E27FC236}">
                <a16:creationId xmlns:a16="http://schemas.microsoft.com/office/drawing/2014/main" id="{63CB8720-454B-7816-DFA6-67B3816D5257}"/>
              </a:ext>
            </a:extLst>
          </p:cNvPr>
          <p:cNvSpPr txBox="1"/>
          <p:nvPr/>
        </p:nvSpPr>
        <p:spPr>
          <a:xfrm>
            <a:off x="6930879" y="4713285"/>
            <a:ext cx="1971040" cy="276999"/>
          </a:xfrm>
          <a:prstGeom prst="rect">
            <a:avLst/>
          </a:prstGeom>
          <a:noFill/>
        </p:spPr>
        <p:txBody>
          <a:bodyPr wrap="square" rtlCol="0">
            <a:spAutoFit/>
          </a:bodyPr>
          <a:lstStyle/>
          <a:p>
            <a:pPr algn="ctr"/>
            <a:r>
              <a:rPr lang="es-ES" sz="1200">
                <a:solidFill>
                  <a:schemeClr val="accent1"/>
                </a:solidFill>
                <a:latin typeface="Arial" panose="020B0604020202020204" pitchFamily="34" charset="0"/>
                <a:cs typeface="Arial" panose="020B0604020202020204" pitchFamily="34" charset="0"/>
              </a:rPr>
              <a:t>Inicio </a:t>
            </a:r>
            <a:r>
              <a:rPr lang="es-ES" sz="1200" err="1">
                <a:solidFill>
                  <a:schemeClr val="accent1"/>
                </a:solidFill>
                <a:latin typeface="Arial" panose="020B0604020202020204" pitchFamily="34" charset="0"/>
                <a:cs typeface="Arial" panose="020B0604020202020204" pitchFamily="34" charset="0"/>
              </a:rPr>
              <a:t>lebrikizumab</a:t>
            </a:r>
            <a:endParaRPr lang="es-ES" sz="1200">
              <a:solidFill>
                <a:schemeClr val="accent1"/>
              </a:solidFill>
              <a:latin typeface="Arial" panose="020B060402020202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222B4751-D2AF-AF8B-7A98-B45A8231EE4F}"/>
              </a:ext>
            </a:extLst>
          </p:cNvPr>
          <p:cNvSpPr txBox="1"/>
          <p:nvPr/>
        </p:nvSpPr>
        <p:spPr>
          <a:xfrm>
            <a:off x="8926275" y="4713285"/>
            <a:ext cx="1995397" cy="276999"/>
          </a:xfrm>
          <a:prstGeom prst="rect">
            <a:avLst/>
          </a:prstGeom>
          <a:noFill/>
        </p:spPr>
        <p:txBody>
          <a:bodyPr wrap="square" rtlCol="0">
            <a:spAutoFit/>
          </a:bodyPr>
          <a:lstStyle/>
          <a:p>
            <a:pPr algn="ctr"/>
            <a:r>
              <a:rPr lang="es-ES" sz="1200">
                <a:solidFill>
                  <a:schemeClr val="accent1"/>
                </a:solidFill>
                <a:latin typeface="Arial" panose="020B0604020202020204" pitchFamily="34" charset="0"/>
                <a:cs typeface="Arial" panose="020B0604020202020204" pitchFamily="34" charset="0"/>
              </a:rPr>
              <a:t>4 semanas </a:t>
            </a:r>
            <a:r>
              <a:rPr lang="es-ES" sz="1200" err="1">
                <a:solidFill>
                  <a:schemeClr val="accent1"/>
                </a:solidFill>
                <a:latin typeface="Arial" panose="020B0604020202020204" pitchFamily="34" charset="0"/>
                <a:cs typeface="Arial" panose="020B0604020202020204" pitchFamily="34" charset="0"/>
              </a:rPr>
              <a:t>lebrikizumab</a:t>
            </a:r>
            <a:endParaRPr lang="es-ES" sz="1200">
              <a:solidFill>
                <a:schemeClr val="accent1"/>
              </a:solidFill>
              <a:latin typeface="Arial" panose="020B0604020202020204" pitchFamily="34" charset="0"/>
              <a:cs typeface="Arial" panose="020B0604020202020204" pitchFamily="34" charset="0"/>
            </a:endParaRPr>
          </a:p>
        </p:txBody>
      </p:sp>
      <p:sp>
        <p:nvSpPr>
          <p:cNvPr id="10" name="CuadroTexto 9">
            <a:extLst>
              <a:ext uri="{FF2B5EF4-FFF2-40B4-BE49-F238E27FC236}">
                <a16:creationId xmlns:a16="http://schemas.microsoft.com/office/drawing/2014/main" id="{5BC904A9-7401-9880-4E74-7A1EF9B7D391}"/>
              </a:ext>
            </a:extLst>
          </p:cNvPr>
          <p:cNvSpPr txBox="1"/>
          <p:nvPr/>
        </p:nvSpPr>
        <p:spPr>
          <a:xfrm>
            <a:off x="557902" y="5190401"/>
            <a:ext cx="11076197" cy="734741"/>
          </a:xfrm>
          <a:prstGeom prst="roundRect">
            <a:avLst/>
          </a:prstGeom>
          <a:solidFill>
            <a:schemeClr val="accent3"/>
          </a:solid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anchor="ctr">
            <a:noAutofit/>
          </a:bodyPr>
          <a:lstStyle/>
          <a:p>
            <a:pPr marL="72000" lvl="0" algn="ctr">
              <a:defRPr/>
            </a:pPr>
            <a:r>
              <a:rPr lang="es-ES" sz="1300">
                <a:solidFill>
                  <a:srgbClr val="223469"/>
                </a:solidFill>
              </a:rPr>
              <a:t>Los primeros resultados de la experiencia del Dr. Torres Salomón, proponen a </a:t>
            </a:r>
            <a:r>
              <a:rPr lang="es-ES" sz="1300" err="1">
                <a:solidFill>
                  <a:srgbClr val="223469"/>
                </a:solidFill>
              </a:rPr>
              <a:t>lebrikizumab</a:t>
            </a:r>
            <a:r>
              <a:rPr lang="es-ES" sz="1300">
                <a:solidFill>
                  <a:srgbClr val="223469"/>
                </a:solidFill>
              </a:rPr>
              <a:t> como</a:t>
            </a:r>
            <a:br>
              <a:rPr lang="es-ES" sz="1300">
                <a:solidFill>
                  <a:srgbClr val="223469"/>
                </a:solidFill>
              </a:rPr>
            </a:br>
            <a:r>
              <a:rPr lang="es-ES" sz="1300">
                <a:solidFill>
                  <a:srgbClr val="223469"/>
                </a:solidFill>
              </a:rPr>
              <a:t>una herramienta terapéutica efectiva en el manejo de la DA moderada-grave</a:t>
            </a:r>
            <a:r>
              <a:rPr lang="es-ES" sz="1300" baseline="30000">
                <a:solidFill>
                  <a:srgbClr val="223469"/>
                </a:solidFill>
              </a:rPr>
              <a:t>1</a:t>
            </a:r>
          </a:p>
        </p:txBody>
      </p:sp>
      <p:pic>
        <p:nvPicPr>
          <p:cNvPr id="13" name="Imagen 12" descr="Personas posando para una foto&#10;&#10;El contenido generado por IA puede ser incorrecto.">
            <a:extLst>
              <a:ext uri="{FF2B5EF4-FFF2-40B4-BE49-F238E27FC236}">
                <a16:creationId xmlns:a16="http://schemas.microsoft.com/office/drawing/2014/main" id="{46F22FD3-8F65-0838-0DA4-817A0F98F7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0879" y="2026443"/>
            <a:ext cx="3990793" cy="2639244"/>
          </a:xfrm>
          <a:prstGeom prst="rect">
            <a:avLst/>
          </a:prstGeom>
        </p:spPr>
      </p:pic>
      <p:grpSp>
        <p:nvGrpSpPr>
          <p:cNvPr id="7" name="Grupo 6">
            <a:extLst>
              <a:ext uri="{FF2B5EF4-FFF2-40B4-BE49-F238E27FC236}">
                <a16:creationId xmlns:a16="http://schemas.microsoft.com/office/drawing/2014/main" id="{769ABA52-6FEE-E192-3295-1A37473A8DC2}"/>
              </a:ext>
            </a:extLst>
          </p:cNvPr>
          <p:cNvGrpSpPr/>
          <p:nvPr/>
        </p:nvGrpSpPr>
        <p:grpSpPr>
          <a:xfrm>
            <a:off x="11009279" y="2017281"/>
            <a:ext cx="586957" cy="586066"/>
            <a:chOff x="11047141" y="4927947"/>
            <a:chExt cx="586957" cy="586066"/>
          </a:xfrm>
        </p:grpSpPr>
        <p:sp>
          <p:nvSpPr>
            <p:cNvPr id="11" name="Rectángulo: esquinas redondeadas 2">
              <a:hlinkClick r:id="rId3" action="ppaction://hlinksldjump"/>
              <a:extLst>
                <a:ext uri="{FF2B5EF4-FFF2-40B4-BE49-F238E27FC236}">
                  <a16:creationId xmlns:a16="http://schemas.microsoft.com/office/drawing/2014/main" id="{BBF1F175-D4F4-CC41-9709-8686F6DCA2D3}"/>
                </a:ext>
              </a:extLst>
            </p:cNvPr>
            <p:cNvSpPr/>
            <p:nvPr/>
          </p:nvSpPr>
          <p:spPr>
            <a:xfrm>
              <a:off x="11047141" y="4927947"/>
              <a:ext cx="586957" cy="586066"/>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ES" sz="1600"/>
            </a:p>
          </p:txBody>
        </p:sp>
        <p:pic>
          <p:nvPicPr>
            <p:cNvPr id="12" name="Imagen 11">
              <a:extLst>
                <a:ext uri="{FF2B5EF4-FFF2-40B4-BE49-F238E27FC236}">
                  <a16:creationId xmlns:a16="http://schemas.microsoft.com/office/drawing/2014/main" id="{12F0D1A2-F409-3E68-4CD0-F91FA05FF4B1}"/>
                </a:ext>
              </a:extLst>
            </p:cNvPr>
            <p:cNvPicPr>
              <a:picLocks noChangeAspect="1"/>
            </p:cNvPicPr>
            <p:nvPr/>
          </p:nvPicPr>
          <p:blipFill>
            <a:blip r:embed="rId4"/>
            <a:srcRect t="1" r="5895" b="7185"/>
            <a:stretch>
              <a:fillRect/>
            </a:stretch>
          </p:blipFill>
          <p:spPr>
            <a:xfrm>
              <a:off x="11222357" y="5095285"/>
              <a:ext cx="264555" cy="260926"/>
            </a:xfrm>
            <a:prstGeom prst="rect">
              <a:avLst/>
            </a:prstGeom>
          </p:spPr>
        </p:pic>
      </p:grpSp>
    </p:spTree>
    <p:extLst>
      <p:ext uri="{BB962C8B-B14F-4D97-AF65-F5344CB8AC3E}">
        <p14:creationId xmlns:p14="http://schemas.microsoft.com/office/powerpoint/2010/main" val="9702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0E9CD-180F-F948-3646-5CA5BFF0011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40B6F58-81CB-B479-9FE4-41A065FF90A9}"/>
              </a:ext>
            </a:extLst>
          </p:cNvPr>
          <p:cNvSpPr>
            <a:spLocks noGrp="1"/>
          </p:cNvSpPr>
          <p:nvPr>
            <p:ph type="title"/>
          </p:nvPr>
        </p:nvSpPr>
        <p:spPr>
          <a:xfrm>
            <a:off x="541058" y="211015"/>
            <a:ext cx="10412077" cy="640214"/>
          </a:xfrm>
        </p:spPr>
        <p:txBody>
          <a:bodyPr/>
          <a:lstStyle/>
          <a:p>
            <a:pPr>
              <a:lnSpc>
                <a:spcPct val="100000"/>
              </a:lnSpc>
            </a:pPr>
            <a:r>
              <a:rPr lang="es-ES" sz="2000" b="1"/>
              <a:t>Resultados</a:t>
            </a:r>
            <a:endParaRPr lang="es-ES" sz="2000"/>
          </a:p>
        </p:txBody>
      </p:sp>
      <p:sp>
        <p:nvSpPr>
          <p:cNvPr id="17" name="CuadroTexto 16">
            <a:extLst>
              <a:ext uri="{FF2B5EF4-FFF2-40B4-BE49-F238E27FC236}">
                <a16:creationId xmlns:a16="http://schemas.microsoft.com/office/drawing/2014/main" id="{2C460391-9380-4C44-9B5C-CC18C60C591E}"/>
              </a:ext>
            </a:extLst>
          </p:cNvPr>
          <p:cNvSpPr txBox="1"/>
          <p:nvPr/>
        </p:nvSpPr>
        <p:spPr>
          <a:xfrm>
            <a:off x="1537326" y="6125259"/>
            <a:ext cx="9177716" cy="307777"/>
          </a:xfrm>
          <a:prstGeom prst="rect">
            <a:avLst/>
          </a:prstGeom>
          <a:noFill/>
        </p:spPr>
        <p:txBody>
          <a:bodyPr wrap="square" rtlCol="0">
            <a:spAutoFit/>
          </a:bodyPr>
          <a:lstStyle/>
          <a:p>
            <a:r>
              <a:rPr lang="es-ES" sz="700" b="1">
                <a:solidFill>
                  <a:srgbClr val="646464"/>
                </a:solidFill>
              </a:rPr>
              <a:t>1. </a:t>
            </a:r>
            <a:r>
              <a:rPr lang="es-ES" sz="700">
                <a:solidFill>
                  <a:srgbClr val="646464"/>
                </a:solidFill>
              </a:rPr>
              <a:t>Torres Salomón P, </a:t>
            </a:r>
            <a:r>
              <a:rPr lang="es-ES" sz="700" i="1">
                <a:solidFill>
                  <a:srgbClr val="646464"/>
                </a:solidFill>
              </a:rPr>
              <a:t>et al. </a:t>
            </a:r>
            <a:r>
              <a:rPr lang="es-ES" sz="700">
                <a:solidFill>
                  <a:srgbClr val="646464"/>
                </a:solidFill>
              </a:rPr>
              <a:t>Nuestra primera experiencia con </a:t>
            </a:r>
            <a:r>
              <a:rPr lang="es-ES" sz="700" err="1">
                <a:solidFill>
                  <a:srgbClr val="646464"/>
                </a:solidFill>
              </a:rPr>
              <a:t>lebrikizumab</a:t>
            </a:r>
            <a:r>
              <a:rPr lang="es-ES" sz="700">
                <a:solidFill>
                  <a:srgbClr val="646464"/>
                </a:solidFill>
              </a:rPr>
              <a:t>: cuando una sonrisa vale más que mil palabras. 52º Congreso Nacional de Dermatología y Venereología (AEDV); 2025; Valencia, España; 7-10 mayo 2025.</a:t>
            </a:r>
          </a:p>
        </p:txBody>
      </p:sp>
      <p:grpSp>
        <p:nvGrpSpPr>
          <p:cNvPr id="30" name="Grupo 29">
            <a:extLst>
              <a:ext uri="{FF2B5EF4-FFF2-40B4-BE49-F238E27FC236}">
                <a16:creationId xmlns:a16="http://schemas.microsoft.com/office/drawing/2014/main" id="{5CAD0CBB-CF11-10AB-976F-22B8C896D716}"/>
              </a:ext>
            </a:extLst>
          </p:cNvPr>
          <p:cNvGrpSpPr/>
          <p:nvPr/>
        </p:nvGrpSpPr>
        <p:grpSpPr>
          <a:xfrm>
            <a:off x="2017276" y="1309009"/>
            <a:ext cx="8157448" cy="4482191"/>
            <a:chOff x="541058" y="1309009"/>
            <a:chExt cx="8157448" cy="4482191"/>
          </a:xfrm>
        </p:grpSpPr>
        <p:sp>
          <p:nvSpPr>
            <p:cNvPr id="3" name="CuadroTexto 2">
              <a:extLst>
                <a:ext uri="{FF2B5EF4-FFF2-40B4-BE49-F238E27FC236}">
                  <a16:creationId xmlns:a16="http://schemas.microsoft.com/office/drawing/2014/main" id="{D3805018-A587-45C4-ADF7-381F933D43B2}"/>
                </a:ext>
              </a:extLst>
            </p:cNvPr>
            <p:cNvSpPr txBox="1"/>
            <p:nvPr/>
          </p:nvSpPr>
          <p:spPr>
            <a:xfrm>
              <a:off x="791215" y="1417050"/>
              <a:ext cx="2903189" cy="261610"/>
            </a:xfrm>
            <a:prstGeom prst="rect">
              <a:avLst/>
            </a:prstGeom>
            <a:noFill/>
          </p:spPr>
          <p:txBody>
            <a:bodyPr wrap="square" rtlCol="0">
              <a:spAutoFit/>
            </a:bodyPr>
            <a:lstStyle/>
            <a:p>
              <a:pPr algn="ctr"/>
              <a:r>
                <a:rPr lang="es-ES" sz="1100" b="1">
                  <a:solidFill>
                    <a:srgbClr val="003867"/>
                  </a:solidFill>
                  <a:latin typeface="Arial" panose="020B0604020202020204" pitchFamily="34" charset="0"/>
                  <a:cs typeface="Arial" panose="020B0604020202020204" pitchFamily="34" charset="0"/>
                </a:rPr>
                <a:t>Inicio </a:t>
              </a:r>
              <a:r>
                <a:rPr lang="es-ES" sz="1100" b="1" err="1">
                  <a:solidFill>
                    <a:srgbClr val="003867"/>
                  </a:solidFill>
                  <a:latin typeface="Arial" panose="020B0604020202020204" pitchFamily="34" charset="0"/>
                  <a:cs typeface="Arial" panose="020B0604020202020204" pitchFamily="34" charset="0"/>
                </a:rPr>
                <a:t>lebrikizumab</a:t>
              </a:r>
              <a:endParaRPr lang="es-ES" sz="1100">
                <a:solidFill>
                  <a:srgbClr val="003867"/>
                </a:solidFill>
                <a:latin typeface="Arial" panose="020B060402020202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id="{7D87CAC5-7471-2EE6-40F3-D9D54A67B604}"/>
                </a:ext>
              </a:extLst>
            </p:cNvPr>
            <p:cNvSpPr txBox="1"/>
            <p:nvPr/>
          </p:nvSpPr>
          <p:spPr>
            <a:xfrm>
              <a:off x="5490909" y="1417050"/>
              <a:ext cx="2903188" cy="261610"/>
            </a:xfrm>
            <a:prstGeom prst="rect">
              <a:avLst/>
            </a:prstGeom>
            <a:noFill/>
          </p:spPr>
          <p:txBody>
            <a:bodyPr wrap="square" rtlCol="0">
              <a:spAutoFit/>
            </a:bodyPr>
            <a:lstStyle/>
            <a:p>
              <a:pPr algn="ctr"/>
              <a:r>
                <a:rPr lang="es-ES" sz="1100" b="1">
                  <a:solidFill>
                    <a:srgbClr val="003867"/>
                  </a:solidFill>
                  <a:latin typeface="Arial" panose="020B0604020202020204" pitchFamily="34" charset="0"/>
                  <a:cs typeface="Arial" panose="020B0604020202020204" pitchFamily="34" charset="0"/>
                </a:rPr>
                <a:t>4 semanas </a:t>
              </a:r>
              <a:r>
                <a:rPr lang="es-ES" sz="1100" b="1" err="1">
                  <a:solidFill>
                    <a:srgbClr val="003867"/>
                  </a:solidFill>
                  <a:latin typeface="Arial" panose="020B0604020202020204" pitchFamily="34" charset="0"/>
                  <a:cs typeface="Arial" panose="020B0604020202020204" pitchFamily="34" charset="0"/>
                </a:rPr>
                <a:t>lebrikizumab</a:t>
              </a:r>
              <a:endParaRPr lang="es-ES" sz="1100" b="1">
                <a:solidFill>
                  <a:srgbClr val="003867"/>
                </a:solidFill>
                <a:latin typeface="Arial" panose="020B0604020202020204" pitchFamily="34" charset="0"/>
                <a:cs typeface="Arial" panose="020B0604020202020204" pitchFamily="34" charset="0"/>
              </a:endParaRPr>
            </a:p>
          </p:txBody>
        </p:sp>
        <p:sp>
          <p:nvSpPr>
            <p:cNvPr id="5" name="Rectángulo redondeado 4">
              <a:extLst>
                <a:ext uri="{FF2B5EF4-FFF2-40B4-BE49-F238E27FC236}">
                  <a16:creationId xmlns:a16="http://schemas.microsoft.com/office/drawing/2014/main" id="{3D727C98-EF84-0084-A5C2-27EFCEBB52FD}"/>
                </a:ext>
              </a:extLst>
            </p:cNvPr>
            <p:cNvSpPr/>
            <p:nvPr/>
          </p:nvSpPr>
          <p:spPr>
            <a:xfrm>
              <a:off x="541058" y="1309009"/>
              <a:ext cx="8157448" cy="4482191"/>
            </a:xfrm>
            <a:prstGeom prst="roundRect">
              <a:avLst>
                <a:gd name="adj" fmla="val 4191"/>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cxnSp>
          <p:nvCxnSpPr>
            <p:cNvPr id="9" name="Conector recto de flecha 8">
              <a:extLst>
                <a:ext uri="{FF2B5EF4-FFF2-40B4-BE49-F238E27FC236}">
                  <a16:creationId xmlns:a16="http://schemas.microsoft.com/office/drawing/2014/main" id="{7B482666-0B1B-2FE5-BCC5-6E705F365D40}"/>
                </a:ext>
              </a:extLst>
            </p:cNvPr>
            <p:cNvCxnSpPr>
              <a:cxnSpLocks/>
            </p:cNvCxnSpPr>
            <p:nvPr/>
          </p:nvCxnSpPr>
          <p:spPr>
            <a:xfrm>
              <a:off x="2984715" y="1543966"/>
              <a:ext cx="3014869"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24" name="Imagen 23" descr="La cara de una mujer&#10;&#10;El contenido generado por IA puede ser incorrecto.">
              <a:extLst>
                <a:ext uri="{FF2B5EF4-FFF2-40B4-BE49-F238E27FC236}">
                  <a16:creationId xmlns:a16="http://schemas.microsoft.com/office/drawing/2014/main" id="{FE496363-8A50-163A-090C-278A5D6C35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215" y="1747565"/>
              <a:ext cx="2903189" cy="3870918"/>
            </a:xfrm>
            <a:prstGeom prst="rect">
              <a:avLst/>
            </a:prstGeom>
          </p:spPr>
        </p:pic>
        <p:pic>
          <p:nvPicPr>
            <p:cNvPr id="25" name="Imagen 24">
              <a:extLst>
                <a:ext uri="{FF2B5EF4-FFF2-40B4-BE49-F238E27FC236}">
                  <a16:creationId xmlns:a16="http://schemas.microsoft.com/office/drawing/2014/main" id="{54176152-A110-1065-F1A3-6116AE8F0E1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0909" y="1747562"/>
              <a:ext cx="2903189" cy="3870920"/>
            </a:xfrm>
            <a:prstGeom prst="rect">
              <a:avLst/>
            </a:prstGeom>
          </p:spPr>
        </p:pic>
      </p:grpSp>
    </p:spTree>
    <p:extLst>
      <p:ext uri="{BB962C8B-B14F-4D97-AF65-F5344CB8AC3E}">
        <p14:creationId xmlns:p14="http://schemas.microsoft.com/office/powerpoint/2010/main" val="134679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8F485-0AAB-1544-14C5-6B52B99E0162}"/>
            </a:ext>
          </a:extLst>
        </p:cNvPr>
        <p:cNvGrpSpPr/>
        <p:nvPr/>
      </p:nvGrpSpPr>
      <p:grpSpPr>
        <a:xfrm>
          <a:off x="0" y="0"/>
          <a:ext cx="0" cy="0"/>
          <a:chOff x="0" y="0"/>
          <a:chExt cx="0" cy="0"/>
        </a:xfrm>
      </p:grpSpPr>
      <p:sp>
        <p:nvSpPr>
          <p:cNvPr id="8" name="Redondear rectángulo de una esquina 7">
            <a:extLst>
              <a:ext uri="{FF2B5EF4-FFF2-40B4-BE49-F238E27FC236}">
                <a16:creationId xmlns:a16="http://schemas.microsoft.com/office/drawing/2014/main" id="{5AC552E7-DDB2-2A2D-5C0F-5CBD3E72006F}"/>
              </a:ext>
            </a:extLst>
          </p:cNvPr>
          <p:cNvSpPr/>
          <p:nvPr/>
        </p:nvSpPr>
        <p:spPr>
          <a:xfrm flipV="1">
            <a:off x="8169051" y="884580"/>
            <a:ext cx="3595377" cy="3896141"/>
          </a:xfrm>
          <a:prstGeom prst="round1Rect">
            <a:avLst/>
          </a:prstGeom>
          <a:solidFill>
            <a:srgbClr val="0038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dondear rectángulo de una esquina 6">
            <a:extLst>
              <a:ext uri="{FF2B5EF4-FFF2-40B4-BE49-F238E27FC236}">
                <a16:creationId xmlns:a16="http://schemas.microsoft.com/office/drawing/2014/main" id="{C298C07F-D7F4-D3D2-5980-DA1CF00DF7F4}"/>
              </a:ext>
            </a:extLst>
          </p:cNvPr>
          <p:cNvSpPr/>
          <p:nvPr/>
        </p:nvSpPr>
        <p:spPr>
          <a:xfrm flipV="1">
            <a:off x="4308251" y="894521"/>
            <a:ext cx="3595377" cy="3896140"/>
          </a:xfrm>
          <a:prstGeom prst="round1Rect">
            <a:avLst/>
          </a:prstGeom>
          <a:solidFill>
            <a:srgbClr val="CAF5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Redondear rectángulo de una esquina 21">
            <a:extLst>
              <a:ext uri="{FF2B5EF4-FFF2-40B4-BE49-F238E27FC236}">
                <a16:creationId xmlns:a16="http://schemas.microsoft.com/office/drawing/2014/main" id="{C913D707-5CD6-DB75-21F7-17CA07EE71A0}"/>
              </a:ext>
            </a:extLst>
          </p:cNvPr>
          <p:cNvSpPr/>
          <p:nvPr/>
        </p:nvSpPr>
        <p:spPr>
          <a:xfrm flipV="1">
            <a:off x="448316" y="914398"/>
            <a:ext cx="3595377" cy="3866323"/>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507E3333-EC9B-5A6D-5E5E-D4E048F59F9A}"/>
              </a:ext>
            </a:extLst>
          </p:cNvPr>
          <p:cNvSpPr txBox="1"/>
          <p:nvPr/>
        </p:nvSpPr>
        <p:spPr>
          <a:xfrm>
            <a:off x="623693" y="2129254"/>
            <a:ext cx="2929546" cy="830997"/>
          </a:xfrm>
          <a:prstGeom prst="rect">
            <a:avLst/>
          </a:prstGeom>
          <a:noFill/>
        </p:spPr>
        <p:txBody>
          <a:bodyPr wrap="square">
            <a:spAutoFit/>
          </a:bodyPr>
          <a:lstStyle/>
          <a:p>
            <a:pPr lvl="0">
              <a:spcAft>
                <a:spcPts val="600"/>
              </a:spcAft>
            </a:pPr>
            <a:r>
              <a:rPr lang="es-ES" sz="2400" b="1" kern="100">
                <a:solidFill>
                  <a:srgbClr val="CAF5A8"/>
                </a:solidFill>
                <a:effectLst/>
                <a:latin typeface="+mj-lt"/>
                <a:ea typeface="Aptos" panose="020B0004020202020204" pitchFamily="34" charset="0"/>
                <a:cs typeface="Times New Roman" panose="02020603050405020304" pitchFamily="18" charset="0"/>
              </a:rPr>
              <a:t>DA y necesidades no cubiertas</a:t>
            </a:r>
          </a:p>
        </p:txBody>
      </p:sp>
      <p:sp>
        <p:nvSpPr>
          <p:cNvPr id="20" name="CuadroTexto 19">
            <a:extLst>
              <a:ext uri="{FF2B5EF4-FFF2-40B4-BE49-F238E27FC236}">
                <a16:creationId xmlns:a16="http://schemas.microsoft.com/office/drawing/2014/main" id="{B409FD16-8DE2-E022-AE72-AD75462EE2C0}"/>
              </a:ext>
            </a:extLst>
          </p:cNvPr>
          <p:cNvSpPr txBox="1"/>
          <p:nvPr/>
        </p:nvSpPr>
        <p:spPr>
          <a:xfrm>
            <a:off x="4335754" y="1621579"/>
            <a:ext cx="3600000" cy="2985433"/>
          </a:xfrm>
          <a:prstGeom prst="rect">
            <a:avLst/>
          </a:prstGeom>
          <a:noFill/>
        </p:spPr>
        <p:txBody>
          <a:bodyPr wrap="square">
            <a:spAutoFit/>
          </a:bodyPr>
          <a:lstStyle/>
          <a:p>
            <a:pPr marL="285750" indent="-285750">
              <a:buFont typeface="Arial" panose="020B0604020202020204" pitchFamily="34" charset="0"/>
              <a:buChar char="•"/>
            </a:pPr>
            <a:r>
              <a:rPr lang="es-ES" sz="1400">
                <a:solidFill>
                  <a:srgbClr val="003867"/>
                </a:solidFill>
                <a:sym typeface="Wingdings" panose="05000000000000000000" pitchFamily="2" charset="2"/>
              </a:rPr>
              <a:t>Precisión:</a:t>
            </a:r>
          </a:p>
          <a:p>
            <a:pPr marL="742950" lvl="1" indent="-285750">
              <a:spcAft>
                <a:spcPts val="1200"/>
              </a:spcAft>
              <a:buFont typeface="Courier New" panose="02070309020205020404" pitchFamily="49" charset="0"/>
              <a:buChar char="o"/>
            </a:pPr>
            <a:r>
              <a:rPr lang="es-ES" sz="1400">
                <a:solidFill>
                  <a:srgbClr val="003867"/>
                </a:solidFill>
                <a:sym typeface="Wingdings" panose="05000000000000000000" pitchFamily="2" charset="2"/>
              </a:rPr>
              <a:t>Mecanismo de acción</a:t>
            </a:r>
            <a:r>
              <a:rPr lang="es-ES" sz="1400" baseline="30000">
                <a:solidFill>
                  <a:srgbClr val="003867"/>
                </a:solidFill>
                <a:sym typeface="Wingdings" panose="05000000000000000000" pitchFamily="2" charset="2"/>
              </a:rPr>
              <a:t>1-5</a:t>
            </a:r>
          </a:p>
          <a:p>
            <a:pPr marL="285750" indent="-285750">
              <a:buFont typeface="Arial" panose="020B0604020202020204" pitchFamily="34" charset="0"/>
              <a:buChar char="•"/>
            </a:pPr>
            <a:r>
              <a:rPr lang="es-ES" sz="1400">
                <a:solidFill>
                  <a:srgbClr val="003867"/>
                </a:solidFill>
                <a:sym typeface="Wingdings" panose="05000000000000000000" pitchFamily="2" charset="2"/>
              </a:rPr>
              <a:t>Control:</a:t>
            </a:r>
          </a:p>
          <a:p>
            <a:pPr marL="742950" lvl="1" indent="-285750">
              <a:buFont typeface="Courier New" panose="02070309020205020404" pitchFamily="49" charset="0"/>
              <a:buChar char="o"/>
            </a:pPr>
            <a:r>
              <a:rPr lang="es-ES" sz="1400">
                <a:solidFill>
                  <a:srgbClr val="003867"/>
                </a:solidFill>
                <a:sym typeface="Wingdings" panose="05000000000000000000" pitchFamily="2" charset="2"/>
              </a:rPr>
              <a:t>Rapidez de acción en los primeros días</a:t>
            </a:r>
            <a:r>
              <a:rPr lang="es-ES" sz="1400" baseline="30000">
                <a:solidFill>
                  <a:srgbClr val="003867"/>
                </a:solidFill>
                <a:sym typeface="Wingdings" panose="05000000000000000000" pitchFamily="2" charset="2"/>
              </a:rPr>
              <a:t>6</a:t>
            </a:r>
          </a:p>
          <a:p>
            <a:pPr marL="742950" lvl="1" indent="-285750">
              <a:buFont typeface="Courier New" panose="02070309020205020404" pitchFamily="49" charset="0"/>
              <a:buChar char="o"/>
            </a:pPr>
            <a:r>
              <a:rPr lang="es-ES" sz="1400">
                <a:solidFill>
                  <a:srgbClr val="003867"/>
                </a:solidFill>
                <a:sym typeface="Wingdings" panose="05000000000000000000" pitchFamily="2" charset="2"/>
              </a:rPr>
              <a:t>Respuestas a las 16 semanas del inicio</a:t>
            </a:r>
            <a:r>
              <a:rPr lang="es-ES" sz="1400" baseline="30000">
                <a:solidFill>
                  <a:srgbClr val="003867"/>
                </a:solidFill>
                <a:sym typeface="Wingdings" panose="05000000000000000000" pitchFamily="2" charset="2"/>
              </a:rPr>
              <a:t>7-9</a:t>
            </a:r>
          </a:p>
          <a:p>
            <a:pPr marL="742950" lvl="1" indent="-285750">
              <a:buFont typeface="Courier New" panose="02070309020205020404" pitchFamily="49" charset="0"/>
              <a:buChar char="o"/>
            </a:pPr>
            <a:r>
              <a:rPr lang="es-ES" sz="1400">
                <a:solidFill>
                  <a:srgbClr val="003867"/>
                </a:solidFill>
                <a:sym typeface="Wingdings" panose="05000000000000000000" pitchFamily="2" charset="2"/>
              </a:rPr>
              <a:t>Respuesta 1 año después del inicio</a:t>
            </a:r>
            <a:r>
              <a:rPr lang="es-ES" sz="1400" baseline="30000">
                <a:solidFill>
                  <a:srgbClr val="003867"/>
                </a:solidFill>
                <a:sym typeface="Wingdings" panose="05000000000000000000" pitchFamily="2" charset="2"/>
              </a:rPr>
              <a:t>10-13</a:t>
            </a:r>
          </a:p>
          <a:p>
            <a:pPr marL="742950" lvl="1" indent="-285750">
              <a:spcAft>
                <a:spcPts val="1200"/>
              </a:spcAft>
              <a:buFont typeface="Courier New" panose="02070309020205020404" pitchFamily="49" charset="0"/>
              <a:buChar char="o"/>
            </a:pPr>
            <a:r>
              <a:rPr lang="es-ES" sz="1400">
                <a:solidFill>
                  <a:srgbClr val="003867"/>
                </a:solidFill>
                <a:sym typeface="Wingdings" panose="05000000000000000000" pitchFamily="2" charset="2"/>
              </a:rPr>
              <a:t>Respuesta 3 años después del inicio</a:t>
            </a:r>
            <a:r>
              <a:rPr lang="es-ES" sz="1400" baseline="30000">
                <a:solidFill>
                  <a:srgbClr val="003867"/>
                </a:solidFill>
                <a:sym typeface="Wingdings" panose="05000000000000000000" pitchFamily="2" charset="2"/>
              </a:rPr>
              <a:t>14</a:t>
            </a:r>
          </a:p>
          <a:p>
            <a:pPr marL="285750" indent="-285750">
              <a:buFont typeface="Arial" panose="020B0604020202020204" pitchFamily="34" charset="0"/>
              <a:buChar char="•"/>
            </a:pPr>
            <a:r>
              <a:rPr lang="es-ES" sz="1400">
                <a:solidFill>
                  <a:srgbClr val="003867"/>
                </a:solidFill>
                <a:sym typeface="Wingdings" panose="05000000000000000000" pitchFamily="2" charset="2"/>
              </a:rPr>
              <a:t>Posología única</a:t>
            </a:r>
            <a:r>
              <a:rPr lang="es-ES" sz="1400" baseline="30000">
                <a:solidFill>
                  <a:srgbClr val="003867"/>
                </a:solidFill>
                <a:sym typeface="Wingdings" panose="05000000000000000000" pitchFamily="2" charset="2"/>
              </a:rPr>
              <a:t>1,15,16</a:t>
            </a:r>
          </a:p>
        </p:txBody>
      </p:sp>
      <p:sp>
        <p:nvSpPr>
          <p:cNvPr id="21" name="CuadroTexto 20">
            <a:extLst>
              <a:ext uri="{FF2B5EF4-FFF2-40B4-BE49-F238E27FC236}">
                <a16:creationId xmlns:a16="http://schemas.microsoft.com/office/drawing/2014/main" id="{C1D69038-F8A0-4577-9758-0B5786996568}"/>
              </a:ext>
            </a:extLst>
          </p:cNvPr>
          <p:cNvSpPr txBox="1"/>
          <p:nvPr/>
        </p:nvSpPr>
        <p:spPr>
          <a:xfrm>
            <a:off x="4376609" y="1088708"/>
            <a:ext cx="3240000" cy="461665"/>
          </a:xfrm>
          <a:prstGeom prst="rect">
            <a:avLst/>
          </a:prstGeom>
          <a:noFill/>
        </p:spPr>
        <p:txBody>
          <a:bodyPr wrap="square">
            <a:spAutoFit/>
          </a:bodyPr>
          <a:lstStyle/>
          <a:p>
            <a:pPr lvl="0">
              <a:spcAft>
                <a:spcPts val="600"/>
              </a:spcAft>
            </a:pPr>
            <a:r>
              <a:rPr lang="es-ES" sz="2400" b="1" kern="100">
                <a:solidFill>
                  <a:srgbClr val="003867"/>
                </a:solidFill>
                <a:effectLst/>
                <a:latin typeface="+mj-lt"/>
                <a:ea typeface="Aptos" panose="020B0004020202020204" pitchFamily="34" charset="0"/>
                <a:cs typeface="Times New Roman" panose="02020603050405020304" pitchFamily="18" charset="0"/>
              </a:rPr>
              <a:t>EBGLYSS</a:t>
            </a:r>
            <a:r>
              <a:rPr lang="es-ES" sz="2400" b="1" kern="100" baseline="30000">
                <a:solidFill>
                  <a:srgbClr val="003867"/>
                </a:solidFill>
                <a:latin typeface="+mj-lt"/>
                <a:ea typeface="Aptos" panose="020B0004020202020204" pitchFamily="34" charset="0"/>
                <a:cs typeface="Times New Roman" panose="02020603050405020304" pitchFamily="18" charset="0"/>
              </a:rPr>
              <a:t>®</a:t>
            </a:r>
            <a:endParaRPr lang="es-ES" sz="2400" b="1" kern="100" baseline="30000">
              <a:solidFill>
                <a:srgbClr val="003867"/>
              </a:solidFill>
              <a:effectLst/>
              <a:latin typeface="+mj-lt"/>
              <a:ea typeface="Aptos" panose="020B0004020202020204" pitchFamily="34" charset="0"/>
              <a:cs typeface="Times New Roman" panose="02020603050405020304" pitchFamily="18" charset="0"/>
            </a:endParaRPr>
          </a:p>
        </p:txBody>
      </p:sp>
      <p:sp>
        <p:nvSpPr>
          <p:cNvPr id="4" name="CuadroTexto 3">
            <a:extLst>
              <a:ext uri="{FF2B5EF4-FFF2-40B4-BE49-F238E27FC236}">
                <a16:creationId xmlns:a16="http://schemas.microsoft.com/office/drawing/2014/main" id="{F803FE8B-F6E3-97AB-64BB-C512382067F9}"/>
              </a:ext>
            </a:extLst>
          </p:cNvPr>
          <p:cNvSpPr txBox="1"/>
          <p:nvPr/>
        </p:nvSpPr>
        <p:spPr>
          <a:xfrm>
            <a:off x="360282" y="4836733"/>
            <a:ext cx="11653917" cy="1692771"/>
          </a:xfrm>
          <a:prstGeom prst="rect">
            <a:avLst/>
          </a:prstGeom>
          <a:noFill/>
        </p:spPr>
        <p:txBody>
          <a:bodyPr wrap="square">
            <a:spAutoFit/>
          </a:bodyPr>
          <a:lstStyle/>
          <a:p>
            <a:r>
              <a:rPr lang="es-ES" sz="800" b="1">
                <a:solidFill>
                  <a:schemeClr val="tx2"/>
                </a:solidFill>
                <a:latin typeface="Arial" panose="020B0604020202020204" pitchFamily="34" charset="0"/>
                <a:cs typeface="Arial" panose="020B0604020202020204" pitchFamily="34" charset="0"/>
              </a:rPr>
              <a:t>DA</a:t>
            </a:r>
            <a:r>
              <a:rPr lang="es-ES" sz="800">
                <a:solidFill>
                  <a:schemeClr val="tx2"/>
                </a:solidFill>
                <a:latin typeface="Arial" panose="020B0604020202020204" pitchFamily="34" charset="0"/>
                <a:cs typeface="Arial" panose="020B0604020202020204" pitchFamily="34" charset="0"/>
              </a:rPr>
              <a:t>: dermatitis atópica.</a:t>
            </a:r>
          </a:p>
          <a:p>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1. Ficha técnica de EBGLYSS</a:t>
            </a:r>
            <a:r>
              <a:rPr kumimoji="0" lang="es-ES" sz="8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lebrikizumab</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Disponible en: https://cima.aemps.es/cima/dochtml/ft/1231765007/FT_1231765007.html. Último acceso: julio 2025.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2.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Popovic</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B, </a:t>
            </a:r>
            <a:r>
              <a:rPr kumimoji="0" lang="es-ES" sz="8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Structural</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Characterisation</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Reveals</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Mechanism</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of</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IL-13-Neutralising Monoclonal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Antibody</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Tralokinumab as Inhibition of Binding to IL-13Ra1 and IL-13Ra2. J Mol Biol. 2017;429(2):208 19. </a:t>
            </a:r>
            <a:r>
              <a:rPr kumimoji="0" lang="en-US" sz="800" b="1" i="0" u="none" strike="noStrike" kern="1200" cap="none" spc="0" normalizeH="0" baseline="0" noProof="0">
                <a:ln>
                  <a:noFill/>
                </a:ln>
                <a:solidFill>
                  <a:srgbClr val="646464"/>
                </a:solidFill>
                <a:effectLst/>
                <a:uLnTx/>
                <a:uFillTx/>
                <a:latin typeface="Arial" panose="020B0604020202020204"/>
                <a:ea typeface="+mn-ea"/>
                <a:cs typeface="+mn-cs"/>
              </a:rPr>
              <a:t>3.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Lytvyn Y, Gooderham M. Targeting Interleukin 13 for the Treatment of Atopic Dermatitis. Pharmaceutics. 2023;15(2).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4.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Moyle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M, </a:t>
            </a:r>
            <a:r>
              <a:rPr kumimoji="0" lang="es-ES" sz="800" b="0" i="1" u="none" strike="noStrike" kern="1200" cap="none" spc="0" normalizeH="0" baseline="0" noProof="0">
                <a:ln>
                  <a:noFill/>
                </a:ln>
                <a:solidFill>
                  <a:srgbClr val="646464"/>
                </a:solidFill>
                <a:effectLst/>
                <a:uLnTx/>
                <a:uFillTx/>
                <a:latin typeface="Arial" panose="020B0604020202020204"/>
                <a:ea typeface="+mn-ea"/>
                <a:cs typeface="+mn-cs"/>
              </a:rPr>
              <a:t>et al</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Understanding</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the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immune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landscape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in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atopic</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dermatitis: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The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era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of</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biologics</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and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emerging</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therapeutic approaches. Exp Dermatol. 2019;28(7):756-68. </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5.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Bieber T. Interleukin-13: Targeting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an</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underestimated</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cytokine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in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atopic</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dermatitis.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Allergy</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2020;75(1):54-62; 6.</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Yosipovitch</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G, </a:t>
            </a:r>
            <a:r>
              <a:rPr kumimoji="0" lang="es-ES" sz="8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Lebrikizumab</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improved</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itch</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and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reduced</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the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extent</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of</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itch</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interference</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on</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sleep in patients with moderate-to-severe atopic dermatitis: two randomized, placebo-controlled, phase III trials. Br J Dermatol. 2024;190(2):289-291;</a:t>
            </a: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7.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Silverberg</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JI, </a:t>
            </a:r>
            <a:r>
              <a:rPr kumimoji="0" lang="es-ES" sz="800" b="0" i="1"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et al.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Two</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Phase</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3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Trials</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Lebrikizumab</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for</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Moderate</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to</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-Severe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Dermatitis. N Engl J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Med</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2023;388(12):1080-91; 8</a:t>
            </a: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Silverberg</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JI, </a:t>
            </a:r>
            <a:r>
              <a:rPr kumimoji="0" lang="es-ES" sz="800" b="0" i="1"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et al.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Two</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Phase</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3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Trials</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Lebrikizumab</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for</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Moderate</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to</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-Severe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Dermatitis. N Engl J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Med</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2023;388(12):1080-91.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Supplementary</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appendix</a:t>
            </a:r>
            <a:r>
              <a:rPr lang="es-ES" sz="800">
                <a:solidFill>
                  <a:srgbClr val="646464"/>
                </a:solidFill>
                <a:latin typeface="Arial" panose="020B0604020202020204" pitchFamily="34" charset="0"/>
                <a:cs typeface="Arial" panose="020B0604020202020204" pitchFamily="34" charset="0"/>
              </a:rPr>
              <a:t>; 9</a:t>
            </a:r>
            <a:r>
              <a:rPr kumimoji="0" lang="es-ES" sz="8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Stein Gold L, </a:t>
            </a:r>
            <a:r>
              <a:rPr kumimoji="0" lang="es-ES" sz="800" b="0" i="1"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et al. </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Safety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Lebrikizumab</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in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Adults</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and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Adolescents</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with</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Moderate</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to</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-Severe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Dermatitis: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An</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Integrated</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Analysis</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Eight</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Clinical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Trials</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Am J Clin </a:t>
            </a:r>
            <a:r>
              <a:rPr kumimoji="0" lang="es-ES" sz="8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Dermatol</a:t>
            </a:r>
            <a:r>
              <a:rPr kumimoji="0" lang="es-ES" sz="8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2023;24(4):595-607; 10</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a:t>
            </a:r>
            <a:r>
              <a:rPr lang="es-ES" sz="800" b="0" i="0" u="none" strike="noStrike" baseline="0" err="1">
                <a:solidFill>
                  <a:schemeClr val="tx2"/>
                </a:solidFill>
                <a:latin typeface="Arial" panose="020B0604020202020204" pitchFamily="34" charset="0"/>
                <a:cs typeface="Arial" panose="020B0604020202020204" pitchFamily="34" charset="0"/>
              </a:rPr>
              <a:t>Silverberg</a:t>
            </a:r>
            <a:r>
              <a:rPr lang="es-ES" sz="800" b="0" i="0" u="none" strike="noStrike" baseline="0">
                <a:solidFill>
                  <a:schemeClr val="tx2"/>
                </a:solidFill>
                <a:latin typeface="Arial" panose="020B0604020202020204" pitchFamily="34" charset="0"/>
                <a:cs typeface="Arial" panose="020B0604020202020204" pitchFamily="34" charset="0"/>
              </a:rPr>
              <a:t> JI, </a:t>
            </a:r>
            <a:r>
              <a:rPr lang="es-ES" sz="800" b="0" i="1" u="none" strike="noStrike" baseline="0">
                <a:solidFill>
                  <a:schemeClr val="tx2"/>
                </a:solidFill>
                <a:latin typeface="Arial" panose="020B0604020202020204" pitchFamily="34" charset="0"/>
                <a:cs typeface="Arial" panose="020B0604020202020204" pitchFamily="34" charset="0"/>
              </a:rPr>
              <a:t>et al. </a:t>
            </a:r>
            <a:r>
              <a:rPr lang="es-ES" sz="800" b="0" i="0" u="none" strike="noStrike" baseline="0" err="1">
                <a:solidFill>
                  <a:schemeClr val="tx2"/>
                </a:solidFill>
                <a:latin typeface="Arial" panose="020B0604020202020204" pitchFamily="34" charset="0"/>
                <a:cs typeface="Arial" panose="020B0604020202020204" pitchFamily="34" charset="0"/>
              </a:rPr>
              <a:t>Two</a:t>
            </a:r>
            <a:r>
              <a:rPr lang="es-ES" sz="800" b="0" i="0" u="none" strike="noStrike" baseline="0">
                <a:solidFill>
                  <a:schemeClr val="tx2"/>
                </a:solidFill>
                <a:latin typeface="Arial" panose="020B0604020202020204" pitchFamily="34" charset="0"/>
                <a:cs typeface="Arial" panose="020B0604020202020204" pitchFamily="34" charset="0"/>
              </a:rPr>
              <a:t> </a:t>
            </a:r>
            <a:r>
              <a:rPr lang="es-ES" sz="800" b="0" i="0" u="none" strike="noStrike" baseline="0" err="1">
                <a:solidFill>
                  <a:schemeClr val="tx2"/>
                </a:solidFill>
                <a:latin typeface="Arial" panose="020B0604020202020204" pitchFamily="34" charset="0"/>
                <a:cs typeface="Arial" panose="020B0604020202020204" pitchFamily="34" charset="0"/>
              </a:rPr>
              <a:t>Phase</a:t>
            </a:r>
            <a:r>
              <a:rPr lang="es-ES" sz="800" b="0" i="0" u="none" strike="noStrike" baseline="0">
                <a:solidFill>
                  <a:schemeClr val="tx2"/>
                </a:solidFill>
                <a:latin typeface="Arial" panose="020B0604020202020204" pitchFamily="34" charset="0"/>
                <a:cs typeface="Arial" panose="020B0604020202020204" pitchFamily="34" charset="0"/>
              </a:rPr>
              <a:t> 3 </a:t>
            </a:r>
            <a:r>
              <a:rPr lang="es-ES" sz="800" b="0" i="0" u="none" strike="noStrike" baseline="0" err="1">
                <a:solidFill>
                  <a:schemeClr val="tx2"/>
                </a:solidFill>
                <a:latin typeface="Arial" panose="020B0604020202020204" pitchFamily="34" charset="0"/>
                <a:cs typeface="Arial" panose="020B0604020202020204" pitchFamily="34" charset="0"/>
              </a:rPr>
              <a:t>Trials</a:t>
            </a:r>
            <a:r>
              <a:rPr lang="es-ES" sz="800" b="0" i="0" u="none" strike="noStrike" baseline="0">
                <a:solidFill>
                  <a:schemeClr val="tx2"/>
                </a:solidFill>
                <a:latin typeface="Arial" panose="020B0604020202020204" pitchFamily="34" charset="0"/>
                <a:cs typeface="Arial" panose="020B0604020202020204" pitchFamily="34" charset="0"/>
              </a:rPr>
              <a:t> </a:t>
            </a:r>
            <a:r>
              <a:rPr lang="es-ES" sz="800" b="0" i="0" u="none" strike="noStrike" baseline="0" err="1">
                <a:solidFill>
                  <a:schemeClr val="tx2"/>
                </a:solidFill>
                <a:latin typeface="Arial" panose="020B0604020202020204" pitchFamily="34" charset="0"/>
                <a:cs typeface="Arial" panose="020B0604020202020204" pitchFamily="34" charset="0"/>
              </a:rPr>
              <a:t>of</a:t>
            </a:r>
            <a:r>
              <a:rPr lang="es-ES" sz="800" b="0" i="0" u="none" strike="noStrike" baseline="0">
                <a:solidFill>
                  <a:schemeClr val="tx2"/>
                </a:solidFill>
                <a:latin typeface="Arial" panose="020B0604020202020204" pitchFamily="34" charset="0"/>
                <a:cs typeface="Arial" panose="020B0604020202020204" pitchFamily="34" charset="0"/>
              </a:rPr>
              <a:t> </a:t>
            </a:r>
            <a:r>
              <a:rPr lang="es-ES" sz="800" b="0" i="0" u="none" strike="noStrike" baseline="0" err="1">
                <a:solidFill>
                  <a:schemeClr val="tx2"/>
                </a:solidFill>
                <a:latin typeface="Arial" panose="020B0604020202020204" pitchFamily="34" charset="0"/>
                <a:cs typeface="Arial" panose="020B0604020202020204" pitchFamily="34" charset="0"/>
              </a:rPr>
              <a:t>Lebrikizumab</a:t>
            </a:r>
            <a:r>
              <a:rPr lang="es-ES" sz="800" b="0" i="0" u="none" strike="noStrike" baseline="0">
                <a:solidFill>
                  <a:schemeClr val="tx2"/>
                </a:solidFill>
                <a:latin typeface="Arial" panose="020B0604020202020204" pitchFamily="34" charset="0"/>
                <a:cs typeface="Arial" panose="020B0604020202020204" pitchFamily="34" charset="0"/>
              </a:rPr>
              <a:t> </a:t>
            </a:r>
            <a:r>
              <a:rPr lang="es-ES" sz="800" b="0" i="0" u="none" strike="noStrike" baseline="0" err="1">
                <a:solidFill>
                  <a:schemeClr val="tx2"/>
                </a:solidFill>
                <a:latin typeface="Arial" panose="020B0604020202020204" pitchFamily="34" charset="0"/>
                <a:cs typeface="Arial" panose="020B0604020202020204" pitchFamily="34" charset="0"/>
              </a:rPr>
              <a:t>for</a:t>
            </a:r>
            <a:r>
              <a:rPr lang="es-ES" sz="800" b="0" i="0" u="none" strike="noStrike" baseline="0">
                <a:solidFill>
                  <a:schemeClr val="tx2"/>
                </a:solidFill>
                <a:latin typeface="Arial" panose="020B0604020202020204" pitchFamily="34" charset="0"/>
                <a:cs typeface="Arial" panose="020B0604020202020204" pitchFamily="34" charset="0"/>
              </a:rPr>
              <a:t> </a:t>
            </a:r>
            <a:r>
              <a:rPr lang="es-ES" sz="800" b="0" i="0" u="none" strike="noStrike" baseline="0" err="1">
                <a:solidFill>
                  <a:schemeClr val="tx2"/>
                </a:solidFill>
                <a:latin typeface="Arial" panose="020B0604020202020204" pitchFamily="34" charset="0"/>
                <a:cs typeface="Arial" panose="020B0604020202020204" pitchFamily="34" charset="0"/>
              </a:rPr>
              <a:t>Moderate</a:t>
            </a:r>
            <a:r>
              <a:rPr lang="es-ES" sz="800" b="0" i="0" u="none" strike="noStrike" baseline="0">
                <a:solidFill>
                  <a:schemeClr val="tx2"/>
                </a:solidFill>
                <a:latin typeface="Arial" panose="020B0604020202020204" pitchFamily="34" charset="0"/>
                <a:cs typeface="Arial" panose="020B0604020202020204" pitchFamily="34" charset="0"/>
              </a:rPr>
              <a:t>-</a:t>
            </a:r>
            <a:r>
              <a:rPr lang="es-ES" sz="800" b="0" i="0" u="none" strike="noStrike" baseline="0" err="1">
                <a:solidFill>
                  <a:schemeClr val="tx2"/>
                </a:solidFill>
                <a:latin typeface="Arial" panose="020B0604020202020204" pitchFamily="34" charset="0"/>
                <a:cs typeface="Arial" panose="020B0604020202020204" pitchFamily="34" charset="0"/>
              </a:rPr>
              <a:t>to</a:t>
            </a:r>
            <a:r>
              <a:rPr lang="es-ES" sz="800" b="0" i="0" u="none" strike="noStrike" baseline="0">
                <a:solidFill>
                  <a:schemeClr val="tx2"/>
                </a:solidFill>
                <a:latin typeface="Arial" panose="020B0604020202020204" pitchFamily="34" charset="0"/>
                <a:cs typeface="Arial" panose="020B0604020202020204" pitchFamily="34" charset="0"/>
              </a:rPr>
              <a:t>-Severe </a:t>
            </a:r>
            <a:r>
              <a:rPr lang="es-ES" sz="800" b="0" i="0" u="none" strike="noStrike" baseline="0" err="1">
                <a:solidFill>
                  <a:schemeClr val="tx2"/>
                </a:solidFill>
                <a:latin typeface="Arial" panose="020B0604020202020204" pitchFamily="34" charset="0"/>
                <a:cs typeface="Arial" panose="020B0604020202020204" pitchFamily="34" charset="0"/>
              </a:rPr>
              <a:t>Atopic</a:t>
            </a:r>
            <a:r>
              <a:rPr lang="es-ES" sz="800">
                <a:solidFill>
                  <a:schemeClr val="tx2"/>
                </a:solidFill>
                <a:latin typeface="Arial" panose="020B0604020202020204" pitchFamily="34" charset="0"/>
                <a:cs typeface="Arial" panose="020B0604020202020204" pitchFamily="34" charset="0"/>
              </a:rPr>
              <a:t> </a:t>
            </a:r>
            <a:r>
              <a:rPr lang="es-ES" sz="800" b="0" i="0" u="none" strike="noStrike" baseline="0">
                <a:solidFill>
                  <a:schemeClr val="tx2"/>
                </a:solidFill>
                <a:latin typeface="Arial" panose="020B0604020202020204" pitchFamily="34" charset="0"/>
                <a:cs typeface="Arial" panose="020B0604020202020204" pitchFamily="34" charset="0"/>
              </a:rPr>
              <a:t>Dermatitis. N Engl J </a:t>
            </a:r>
            <a:r>
              <a:rPr lang="es-ES" sz="800" b="0" i="0" u="none" strike="noStrike" baseline="0" err="1">
                <a:solidFill>
                  <a:schemeClr val="tx2"/>
                </a:solidFill>
                <a:latin typeface="Arial" panose="020B0604020202020204" pitchFamily="34" charset="0"/>
                <a:cs typeface="Arial" panose="020B0604020202020204" pitchFamily="34" charset="0"/>
              </a:rPr>
              <a:t>Med</a:t>
            </a:r>
            <a:r>
              <a:rPr lang="es-ES" sz="800" b="0" i="0" u="none" strike="noStrike" baseline="0">
                <a:solidFill>
                  <a:schemeClr val="tx2"/>
                </a:solidFill>
                <a:latin typeface="Arial" panose="020B0604020202020204" pitchFamily="34" charset="0"/>
                <a:cs typeface="Arial" panose="020B0604020202020204" pitchFamily="34" charset="0"/>
              </a:rPr>
              <a:t>. 2023;388(12):1080-91; 11</a:t>
            </a:r>
            <a:r>
              <a:rPr lang="es-ES" sz="800" b="1">
                <a:solidFill>
                  <a:schemeClr val="tx2"/>
                </a:solidFill>
                <a:latin typeface="Arial" panose="020B0604020202020204" pitchFamily="34" charset="0"/>
                <a:cs typeface="Arial" panose="020B0604020202020204" pitchFamily="34" charset="0"/>
              </a:rPr>
              <a:t>. </a:t>
            </a:r>
            <a:r>
              <a:rPr lang="es-ES" sz="800" err="1">
                <a:solidFill>
                  <a:schemeClr val="tx2"/>
                </a:solidFill>
                <a:latin typeface="Arial" panose="020B0604020202020204" pitchFamily="34" charset="0"/>
                <a:cs typeface="Arial" panose="020B0604020202020204" pitchFamily="34" charset="0"/>
              </a:rPr>
              <a:t>Silverberg</a:t>
            </a:r>
            <a:r>
              <a:rPr lang="es-ES" sz="800">
                <a:solidFill>
                  <a:schemeClr val="tx2"/>
                </a:solidFill>
                <a:latin typeface="Arial" panose="020B0604020202020204" pitchFamily="34" charset="0"/>
                <a:cs typeface="Arial" panose="020B0604020202020204" pitchFamily="34" charset="0"/>
              </a:rPr>
              <a:t> JI, </a:t>
            </a:r>
            <a:r>
              <a:rPr lang="es-ES" sz="800" i="1">
                <a:solidFill>
                  <a:schemeClr val="tx2"/>
                </a:solidFill>
                <a:latin typeface="Arial" panose="020B0604020202020204" pitchFamily="34" charset="0"/>
                <a:cs typeface="Arial" panose="020B0604020202020204" pitchFamily="34" charset="0"/>
              </a:rPr>
              <a:t>et al. </a:t>
            </a:r>
            <a:r>
              <a:rPr lang="es-ES" sz="800" err="1">
                <a:solidFill>
                  <a:schemeClr val="tx2"/>
                </a:solidFill>
                <a:latin typeface="Arial" panose="020B0604020202020204" pitchFamily="34" charset="0"/>
                <a:cs typeface="Arial" panose="020B0604020202020204" pitchFamily="34" charset="0"/>
              </a:rPr>
              <a:t>Two</a:t>
            </a:r>
            <a:r>
              <a:rPr lang="es-ES" sz="800">
                <a:solidFill>
                  <a:schemeClr val="tx2"/>
                </a:solidFill>
                <a:latin typeface="Arial" panose="020B0604020202020204" pitchFamily="34" charset="0"/>
                <a:cs typeface="Arial" panose="020B0604020202020204" pitchFamily="34" charset="0"/>
              </a:rPr>
              <a:t> </a:t>
            </a:r>
            <a:r>
              <a:rPr lang="es-ES" sz="800" err="1">
                <a:solidFill>
                  <a:schemeClr val="tx2"/>
                </a:solidFill>
                <a:latin typeface="Arial" panose="020B0604020202020204" pitchFamily="34" charset="0"/>
                <a:cs typeface="Arial" panose="020B0604020202020204" pitchFamily="34" charset="0"/>
              </a:rPr>
              <a:t>Phase</a:t>
            </a:r>
            <a:r>
              <a:rPr lang="es-ES" sz="800">
                <a:solidFill>
                  <a:schemeClr val="tx2"/>
                </a:solidFill>
                <a:latin typeface="Arial" panose="020B0604020202020204" pitchFamily="34" charset="0"/>
                <a:cs typeface="Arial" panose="020B0604020202020204" pitchFamily="34" charset="0"/>
              </a:rPr>
              <a:t> 3 </a:t>
            </a:r>
            <a:r>
              <a:rPr lang="es-ES" sz="800" err="1">
                <a:solidFill>
                  <a:schemeClr val="tx2"/>
                </a:solidFill>
                <a:latin typeface="Arial" panose="020B0604020202020204" pitchFamily="34" charset="0"/>
                <a:cs typeface="Arial" panose="020B0604020202020204" pitchFamily="34" charset="0"/>
              </a:rPr>
              <a:t>Trials</a:t>
            </a:r>
            <a:r>
              <a:rPr lang="es-ES" sz="800">
                <a:solidFill>
                  <a:schemeClr val="tx2"/>
                </a:solidFill>
                <a:latin typeface="Arial" panose="020B0604020202020204" pitchFamily="34" charset="0"/>
                <a:cs typeface="Arial" panose="020B0604020202020204" pitchFamily="34" charset="0"/>
              </a:rPr>
              <a:t> </a:t>
            </a:r>
            <a:r>
              <a:rPr lang="es-ES" sz="800" err="1">
                <a:solidFill>
                  <a:schemeClr val="tx2"/>
                </a:solidFill>
                <a:latin typeface="Arial" panose="020B0604020202020204" pitchFamily="34" charset="0"/>
                <a:cs typeface="Arial" panose="020B0604020202020204" pitchFamily="34" charset="0"/>
              </a:rPr>
              <a:t>of</a:t>
            </a:r>
            <a:r>
              <a:rPr lang="es-ES" sz="800">
                <a:solidFill>
                  <a:schemeClr val="tx2"/>
                </a:solidFill>
                <a:latin typeface="Arial" panose="020B0604020202020204" pitchFamily="34" charset="0"/>
                <a:cs typeface="Arial" panose="020B0604020202020204" pitchFamily="34" charset="0"/>
              </a:rPr>
              <a:t> </a:t>
            </a:r>
            <a:r>
              <a:rPr lang="es-ES" sz="800" err="1">
                <a:solidFill>
                  <a:schemeClr val="tx2"/>
                </a:solidFill>
                <a:latin typeface="Arial" panose="020B0604020202020204" pitchFamily="34" charset="0"/>
                <a:cs typeface="Arial" panose="020B0604020202020204" pitchFamily="34" charset="0"/>
              </a:rPr>
              <a:t>Lebrikizumab</a:t>
            </a:r>
            <a:r>
              <a:rPr lang="es-ES" sz="800">
                <a:solidFill>
                  <a:schemeClr val="tx2"/>
                </a:solidFill>
                <a:latin typeface="Arial" panose="020B0604020202020204" pitchFamily="34" charset="0"/>
                <a:cs typeface="Arial" panose="020B0604020202020204" pitchFamily="34" charset="0"/>
              </a:rPr>
              <a:t> </a:t>
            </a:r>
            <a:r>
              <a:rPr lang="es-ES" sz="800" err="1">
                <a:solidFill>
                  <a:schemeClr val="tx2"/>
                </a:solidFill>
                <a:latin typeface="Arial" panose="020B0604020202020204" pitchFamily="34" charset="0"/>
                <a:cs typeface="Arial" panose="020B0604020202020204" pitchFamily="34" charset="0"/>
              </a:rPr>
              <a:t>for</a:t>
            </a:r>
            <a:r>
              <a:rPr lang="es-ES" sz="800">
                <a:solidFill>
                  <a:schemeClr val="tx2"/>
                </a:solidFill>
                <a:latin typeface="Arial" panose="020B0604020202020204" pitchFamily="34" charset="0"/>
                <a:cs typeface="Arial" panose="020B0604020202020204" pitchFamily="34" charset="0"/>
              </a:rPr>
              <a:t> </a:t>
            </a:r>
            <a:r>
              <a:rPr lang="es-ES" sz="800" err="1">
                <a:solidFill>
                  <a:schemeClr val="tx2"/>
                </a:solidFill>
                <a:latin typeface="Arial" panose="020B0604020202020204" pitchFamily="34" charset="0"/>
                <a:cs typeface="Arial" panose="020B0604020202020204" pitchFamily="34" charset="0"/>
              </a:rPr>
              <a:t>Moderate</a:t>
            </a:r>
            <a:r>
              <a:rPr lang="es-ES" sz="800">
                <a:solidFill>
                  <a:schemeClr val="tx2"/>
                </a:solidFill>
                <a:latin typeface="Arial" panose="020B0604020202020204" pitchFamily="34" charset="0"/>
                <a:cs typeface="Arial" panose="020B0604020202020204" pitchFamily="34" charset="0"/>
              </a:rPr>
              <a:t>-</a:t>
            </a:r>
            <a:r>
              <a:rPr lang="es-ES" sz="800" err="1">
                <a:solidFill>
                  <a:schemeClr val="tx2"/>
                </a:solidFill>
                <a:latin typeface="Arial" panose="020B0604020202020204" pitchFamily="34" charset="0"/>
                <a:cs typeface="Arial" panose="020B0604020202020204" pitchFamily="34" charset="0"/>
              </a:rPr>
              <a:t>to</a:t>
            </a:r>
            <a:r>
              <a:rPr lang="es-ES" sz="800">
                <a:solidFill>
                  <a:schemeClr val="tx2"/>
                </a:solidFill>
                <a:latin typeface="Arial" panose="020B0604020202020204" pitchFamily="34" charset="0"/>
                <a:cs typeface="Arial" panose="020B0604020202020204" pitchFamily="34" charset="0"/>
              </a:rPr>
              <a:t>-Severe </a:t>
            </a:r>
            <a:r>
              <a:rPr lang="es-ES" sz="800" err="1">
                <a:solidFill>
                  <a:schemeClr val="tx2"/>
                </a:solidFill>
                <a:latin typeface="Arial" panose="020B0604020202020204" pitchFamily="34" charset="0"/>
                <a:cs typeface="Arial" panose="020B0604020202020204" pitchFamily="34" charset="0"/>
              </a:rPr>
              <a:t>Atopic</a:t>
            </a:r>
            <a:r>
              <a:rPr lang="es-ES" sz="800">
                <a:solidFill>
                  <a:schemeClr val="tx2"/>
                </a:solidFill>
                <a:latin typeface="Arial" panose="020B0604020202020204" pitchFamily="34" charset="0"/>
                <a:cs typeface="Arial" panose="020B0604020202020204" pitchFamily="34" charset="0"/>
              </a:rPr>
              <a:t> Dermatitis. N Engl J </a:t>
            </a:r>
            <a:r>
              <a:rPr lang="es-ES" sz="800" err="1">
                <a:solidFill>
                  <a:schemeClr val="tx2"/>
                </a:solidFill>
                <a:latin typeface="Arial" panose="020B0604020202020204" pitchFamily="34" charset="0"/>
                <a:cs typeface="Arial" panose="020B0604020202020204" pitchFamily="34" charset="0"/>
              </a:rPr>
              <a:t>Med</a:t>
            </a:r>
            <a:r>
              <a:rPr lang="es-ES" sz="800">
                <a:solidFill>
                  <a:schemeClr val="tx2"/>
                </a:solidFill>
                <a:latin typeface="Arial" panose="020B0604020202020204" pitchFamily="34" charset="0"/>
                <a:cs typeface="Arial" panose="020B0604020202020204" pitchFamily="34" charset="0"/>
              </a:rPr>
              <a:t>. 2023;388(12):1080-91. </a:t>
            </a:r>
            <a:r>
              <a:rPr lang="es-ES" sz="800" err="1">
                <a:solidFill>
                  <a:schemeClr val="tx2"/>
                </a:solidFill>
                <a:latin typeface="Arial" panose="020B0604020202020204" pitchFamily="34" charset="0"/>
                <a:cs typeface="Arial" panose="020B0604020202020204" pitchFamily="34" charset="0"/>
              </a:rPr>
              <a:t>Supplementary</a:t>
            </a:r>
            <a:r>
              <a:rPr lang="es-ES" sz="800">
                <a:solidFill>
                  <a:schemeClr val="tx2"/>
                </a:solidFill>
                <a:latin typeface="Arial" panose="020B0604020202020204" pitchFamily="34" charset="0"/>
                <a:cs typeface="Arial" panose="020B0604020202020204" pitchFamily="34" charset="0"/>
              </a:rPr>
              <a:t> </a:t>
            </a:r>
            <a:r>
              <a:rPr lang="es-ES" sz="800" err="1">
                <a:solidFill>
                  <a:schemeClr val="tx2"/>
                </a:solidFill>
                <a:latin typeface="Arial" panose="020B0604020202020204" pitchFamily="34" charset="0"/>
                <a:cs typeface="Arial" panose="020B0604020202020204" pitchFamily="34" charset="0"/>
              </a:rPr>
              <a:t>appendix</a:t>
            </a:r>
            <a:r>
              <a:rPr lang="es-ES" sz="800">
                <a:solidFill>
                  <a:schemeClr val="tx2"/>
                </a:solidFill>
                <a:latin typeface="Arial" panose="020B0604020202020204" pitchFamily="34" charset="0"/>
                <a:cs typeface="Arial" panose="020B0604020202020204" pitchFamily="34" charset="0"/>
              </a:rPr>
              <a:t>; 12</a:t>
            </a:r>
            <a:r>
              <a:rPr lang="es-ES" sz="800" b="1">
                <a:solidFill>
                  <a:schemeClr val="tx2"/>
                </a:solidFill>
                <a:latin typeface="Arial" panose="020B0604020202020204" pitchFamily="34" charset="0"/>
                <a:cs typeface="Arial" panose="020B0604020202020204" pitchFamily="34" charset="0"/>
              </a:rPr>
              <a:t>. </a:t>
            </a:r>
            <a:r>
              <a:rPr lang="es-ES" sz="800">
                <a:solidFill>
                  <a:schemeClr val="tx2"/>
                </a:solidFill>
                <a:latin typeface="Arial" panose="020B0604020202020204" pitchFamily="34" charset="0"/>
                <a:cs typeface="Arial" panose="020B0604020202020204" pitchFamily="34" charset="0"/>
              </a:rPr>
              <a:t>Stein Gold L, </a:t>
            </a:r>
            <a:r>
              <a:rPr lang="es-ES" sz="800" i="1">
                <a:solidFill>
                  <a:schemeClr val="tx2"/>
                </a:solidFill>
                <a:latin typeface="Arial" panose="020B0604020202020204" pitchFamily="34" charset="0"/>
                <a:cs typeface="Arial" panose="020B0604020202020204" pitchFamily="34" charset="0"/>
              </a:rPr>
              <a:t>et al. </a:t>
            </a:r>
            <a:r>
              <a:rPr lang="es-ES" sz="800">
                <a:solidFill>
                  <a:schemeClr val="tx2"/>
                </a:solidFill>
                <a:latin typeface="Arial" panose="020B0604020202020204" pitchFamily="34" charset="0"/>
                <a:cs typeface="Arial" panose="020B0604020202020204" pitchFamily="34" charset="0"/>
              </a:rPr>
              <a:t>Safety </a:t>
            </a:r>
            <a:r>
              <a:rPr lang="es-ES" sz="800" err="1">
                <a:solidFill>
                  <a:schemeClr val="tx2"/>
                </a:solidFill>
                <a:latin typeface="Arial" panose="020B0604020202020204" pitchFamily="34" charset="0"/>
                <a:cs typeface="Arial" panose="020B0604020202020204" pitchFamily="34" charset="0"/>
              </a:rPr>
              <a:t>of</a:t>
            </a:r>
            <a:r>
              <a:rPr lang="es-ES" sz="800">
                <a:solidFill>
                  <a:schemeClr val="tx2"/>
                </a:solidFill>
                <a:latin typeface="Arial" panose="020B0604020202020204" pitchFamily="34" charset="0"/>
                <a:cs typeface="Arial" panose="020B0604020202020204" pitchFamily="34" charset="0"/>
              </a:rPr>
              <a:t> </a:t>
            </a:r>
            <a:r>
              <a:rPr lang="es-ES" sz="800" err="1">
                <a:solidFill>
                  <a:schemeClr val="tx2"/>
                </a:solidFill>
                <a:latin typeface="Arial" panose="020B0604020202020204" pitchFamily="34" charset="0"/>
                <a:cs typeface="Arial" panose="020B0604020202020204" pitchFamily="34" charset="0"/>
              </a:rPr>
              <a:t>Lebrikizumab</a:t>
            </a:r>
            <a:r>
              <a:rPr lang="es-ES" sz="800">
                <a:solidFill>
                  <a:schemeClr val="tx2"/>
                </a:solidFill>
                <a:latin typeface="Arial" panose="020B0604020202020204" pitchFamily="34" charset="0"/>
                <a:cs typeface="Arial" panose="020B0604020202020204" pitchFamily="34" charset="0"/>
              </a:rPr>
              <a:t> in </a:t>
            </a:r>
            <a:r>
              <a:rPr lang="es-ES" sz="800" err="1">
                <a:solidFill>
                  <a:schemeClr val="tx2"/>
                </a:solidFill>
                <a:latin typeface="Arial" panose="020B0604020202020204" pitchFamily="34" charset="0"/>
                <a:cs typeface="Arial" panose="020B0604020202020204" pitchFamily="34" charset="0"/>
              </a:rPr>
              <a:t>Adults</a:t>
            </a:r>
            <a:r>
              <a:rPr lang="es-ES" sz="800">
                <a:solidFill>
                  <a:schemeClr val="tx2"/>
                </a:solidFill>
                <a:latin typeface="Arial" panose="020B0604020202020204" pitchFamily="34" charset="0"/>
                <a:cs typeface="Arial" panose="020B0604020202020204" pitchFamily="34" charset="0"/>
              </a:rPr>
              <a:t> and </a:t>
            </a:r>
            <a:r>
              <a:rPr lang="es-ES" sz="800" err="1">
                <a:solidFill>
                  <a:schemeClr val="tx2"/>
                </a:solidFill>
                <a:latin typeface="Arial" panose="020B0604020202020204" pitchFamily="34" charset="0"/>
                <a:cs typeface="Arial" panose="020B0604020202020204" pitchFamily="34" charset="0"/>
              </a:rPr>
              <a:t>Adolescents</a:t>
            </a:r>
            <a:r>
              <a:rPr lang="es-ES" sz="800">
                <a:solidFill>
                  <a:schemeClr val="tx2"/>
                </a:solidFill>
                <a:latin typeface="Arial" panose="020B0604020202020204" pitchFamily="34" charset="0"/>
                <a:cs typeface="Arial" panose="020B0604020202020204" pitchFamily="34" charset="0"/>
              </a:rPr>
              <a:t> </a:t>
            </a:r>
            <a:r>
              <a:rPr lang="es-ES" sz="800" err="1">
                <a:solidFill>
                  <a:schemeClr val="tx2"/>
                </a:solidFill>
                <a:latin typeface="Arial" panose="020B0604020202020204" pitchFamily="34" charset="0"/>
                <a:cs typeface="Arial" panose="020B0604020202020204" pitchFamily="34" charset="0"/>
              </a:rPr>
              <a:t>with</a:t>
            </a:r>
            <a:r>
              <a:rPr lang="es-ES" sz="800">
                <a:solidFill>
                  <a:schemeClr val="tx2"/>
                </a:solidFill>
                <a:latin typeface="Arial" panose="020B0604020202020204" pitchFamily="34" charset="0"/>
                <a:cs typeface="Arial" panose="020B0604020202020204" pitchFamily="34" charset="0"/>
              </a:rPr>
              <a:t> </a:t>
            </a:r>
            <a:r>
              <a:rPr lang="es-ES" sz="800" err="1">
                <a:solidFill>
                  <a:schemeClr val="tx2"/>
                </a:solidFill>
                <a:latin typeface="Arial" panose="020B0604020202020204" pitchFamily="34" charset="0"/>
                <a:cs typeface="Arial" panose="020B0604020202020204" pitchFamily="34" charset="0"/>
              </a:rPr>
              <a:t>Moderate</a:t>
            </a:r>
            <a:r>
              <a:rPr lang="es-ES" sz="800">
                <a:solidFill>
                  <a:schemeClr val="tx2"/>
                </a:solidFill>
                <a:latin typeface="Arial" panose="020B0604020202020204" pitchFamily="34" charset="0"/>
                <a:cs typeface="Arial" panose="020B0604020202020204" pitchFamily="34" charset="0"/>
              </a:rPr>
              <a:t>-</a:t>
            </a:r>
            <a:r>
              <a:rPr lang="es-ES" sz="800" err="1">
                <a:solidFill>
                  <a:schemeClr val="tx2"/>
                </a:solidFill>
                <a:latin typeface="Arial" panose="020B0604020202020204" pitchFamily="34" charset="0"/>
                <a:cs typeface="Arial" panose="020B0604020202020204" pitchFamily="34" charset="0"/>
              </a:rPr>
              <a:t>to</a:t>
            </a:r>
            <a:r>
              <a:rPr lang="es-ES" sz="800">
                <a:solidFill>
                  <a:schemeClr val="tx2"/>
                </a:solidFill>
                <a:latin typeface="Arial" panose="020B0604020202020204" pitchFamily="34" charset="0"/>
                <a:cs typeface="Arial" panose="020B0604020202020204" pitchFamily="34" charset="0"/>
              </a:rPr>
              <a:t>-Severe </a:t>
            </a:r>
            <a:r>
              <a:rPr lang="es-ES" sz="800" err="1">
                <a:solidFill>
                  <a:schemeClr val="tx2"/>
                </a:solidFill>
                <a:latin typeface="Arial" panose="020B0604020202020204" pitchFamily="34" charset="0"/>
                <a:cs typeface="Arial" panose="020B0604020202020204" pitchFamily="34" charset="0"/>
              </a:rPr>
              <a:t>Atopic</a:t>
            </a:r>
            <a:r>
              <a:rPr lang="es-ES" sz="800">
                <a:solidFill>
                  <a:schemeClr val="tx2"/>
                </a:solidFill>
                <a:latin typeface="Arial" panose="020B0604020202020204" pitchFamily="34" charset="0"/>
                <a:cs typeface="Arial" panose="020B0604020202020204" pitchFamily="34" charset="0"/>
              </a:rPr>
              <a:t> Dermatitis: </a:t>
            </a:r>
            <a:r>
              <a:rPr lang="es-ES" sz="800" err="1">
                <a:solidFill>
                  <a:schemeClr val="tx2"/>
                </a:solidFill>
                <a:latin typeface="Arial" panose="020B0604020202020204" pitchFamily="34" charset="0"/>
                <a:cs typeface="Arial" panose="020B0604020202020204" pitchFamily="34" charset="0"/>
              </a:rPr>
              <a:t>An</a:t>
            </a:r>
            <a:r>
              <a:rPr lang="es-ES" sz="800">
                <a:solidFill>
                  <a:schemeClr val="tx2"/>
                </a:solidFill>
                <a:latin typeface="Arial" panose="020B0604020202020204" pitchFamily="34" charset="0"/>
                <a:cs typeface="Arial" panose="020B0604020202020204" pitchFamily="34" charset="0"/>
              </a:rPr>
              <a:t> </a:t>
            </a:r>
            <a:r>
              <a:rPr lang="es-ES" sz="800" err="1">
                <a:solidFill>
                  <a:schemeClr val="tx2"/>
                </a:solidFill>
                <a:latin typeface="Arial" panose="020B0604020202020204" pitchFamily="34" charset="0"/>
                <a:cs typeface="Arial" panose="020B0604020202020204" pitchFamily="34" charset="0"/>
              </a:rPr>
              <a:t>Integrated</a:t>
            </a:r>
            <a:r>
              <a:rPr lang="es-ES" sz="800">
                <a:solidFill>
                  <a:schemeClr val="tx2"/>
                </a:solidFill>
                <a:latin typeface="Arial" panose="020B0604020202020204" pitchFamily="34" charset="0"/>
                <a:cs typeface="Arial" panose="020B0604020202020204" pitchFamily="34" charset="0"/>
              </a:rPr>
              <a:t> </a:t>
            </a:r>
            <a:r>
              <a:rPr lang="es-ES" sz="800" err="1">
                <a:solidFill>
                  <a:schemeClr val="tx2"/>
                </a:solidFill>
                <a:latin typeface="Arial" panose="020B0604020202020204" pitchFamily="34" charset="0"/>
                <a:cs typeface="Arial" panose="020B0604020202020204" pitchFamily="34" charset="0"/>
              </a:rPr>
              <a:t>Analysis</a:t>
            </a:r>
            <a:r>
              <a:rPr lang="es-ES" sz="800">
                <a:solidFill>
                  <a:schemeClr val="tx2"/>
                </a:solidFill>
                <a:latin typeface="Arial" panose="020B0604020202020204" pitchFamily="34" charset="0"/>
                <a:cs typeface="Arial" panose="020B0604020202020204" pitchFamily="34" charset="0"/>
              </a:rPr>
              <a:t> </a:t>
            </a:r>
            <a:r>
              <a:rPr lang="es-ES" sz="800" err="1">
                <a:solidFill>
                  <a:schemeClr val="tx2"/>
                </a:solidFill>
                <a:latin typeface="Arial" panose="020B0604020202020204" pitchFamily="34" charset="0"/>
                <a:cs typeface="Arial" panose="020B0604020202020204" pitchFamily="34" charset="0"/>
              </a:rPr>
              <a:t>of</a:t>
            </a:r>
            <a:r>
              <a:rPr lang="es-ES" sz="800">
                <a:solidFill>
                  <a:schemeClr val="tx2"/>
                </a:solidFill>
                <a:latin typeface="Arial" panose="020B0604020202020204" pitchFamily="34" charset="0"/>
                <a:cs typeface="Arial" panose="020B0604020202020204" pitchFamily="34" charset="0"/>
              </a:rPr>
              <a:t> </a:t>
            </a:r>
            <a:r>
              <a:rPr lang="es-ES" sz="800" err="1">
                <a:solidFill>
                  <a:schemeClr val="tx2"/>
                </a:solidFill>
                <a:latin typeface="Arial" panose="020B0604020202020204" pitchFamily="34" charset="0"/>
                <a:cs typeface="Arial" panose="020B0604020202020204" pitchFamily="34" charset="0"/>
              </a:rPr>
              <a:t>Eight</a:t>
            </a:r>
            <a:r>
              <a:rPr lang="es-ES" sz="800">
                <a:solidFill>
                  <a:schemeClr val="tx2"/>
                </a:solidFill>
                <a:latin typeface="Arial" panose="020B0604020202020204" pitchFamily="34" charset="0"/>
                <a:cs typeface="Arial" panose="020B0604020202020204" pitchFamily="34" charset="0"/>
              </a:rPr>
              <a:t> </a:t>
            </a:r>
            <a:r>
              <a:rPr lang="es-ES" sz="800" err="1">
                <a:solidFill>
                  <a:schemeClr val="tx2"/>
                </a:solidFill>
                <a:latin typeface="Arial" panose="020B0604020202020204" pitchFamily="34" charset="0"/>
                <a:cs typeface="Arial" panose="020B0604020202020204" pitchFamily="34" charset="0"/>
              </a:rPr>
              <a:t>Clinical</a:t>
            </a:r>
            <a:r>
              <a:rPr lang="es-ES" sz="800">
                <a:solidFill>
                  <a:schemeClr val="tx2"/>
                </a:solidFill>
                <a:latin typeface="Arial" panose="020B0604020202020204" pitchFamily="34" charset="0"/>
                <a:cs typeface="Arial" panose="020B0604020202020204" pitchFamily="34" charset="0"/>
              </a:rPr>
              <a:t> </a:t>
            </a:r>
            <a:r>
              <a:rPr lang="es-ES" sz="800" err="1">
                <a:solidFill>
                  <a:schemeClr val="tx2"/>
                </a:solidFill>
                <a:latin typeface="Arial" panose="020B0604020202020204" pitchFamily="34" charset="0"/>
                <a:cs typeface="Arial" panose="020B0604020202020204" pitchFamily="34" charset="0"/>
              </a:rPr>
              <a:t>Trials</a:t>
            </a:r>
            <a:r>
              <a:rPr lang="es-ES" sz="800">
                <a:solidFill>
                  <a:schemeClr val="tx2"/>
                </a:solidFill>
                <a:latin typeface="Arial" panose="020B0604020202020204" pitchFamily="34" charset="0"/>
                <a:cs typeface="Arial" panose="020B0604020202020204" pitchFamily="34" charset="0"/>
              </a:rPr>
              <a:t>. Am J Clin </a:t>
            </a:r>
            <a:r>
              <a:rPr lang="es-ES" sz="800" err="1">
                <a:solidFill>
                  <a:schemeClr val="tx2"/>
                </a:solidFill>
                <a:latin typeface="Arial" panose="020B0604020202020204" pitchFamily="34" charset="0"/>
                <a:cs typeface="Arial" panose="020B0604020202020204" pitchFamily="34" charset="0"/>
              </a:rPr>
              <a:t>Dermatol</a:t>
            </a:r>
            <a:r>
              <a:rPr lang="es-ES" sz="800">
                <a:solidFill>
                  <a:schemeClr val="tx2"/>
                </a:solidFill>
                <a:latin typeface="Arial" panose="020B0604020202020204" pitchFamily="34" charset="0"/>
                <a:cs typeface="Arial" panose="020B0604020202020204" pitchFamily="34" charset="0"/>
              </a:rPr>
              <a:t>. 2023;24(4):595-607; </a:t>
            </a:r>
            <a:r>
              <a:rPr lang="es-ES" sz="800" b="1">
                <a:solidFill>
                  <a:schemeClr val="tx2"/>
                </a:solidFill>
                <a:latin typeface="Arial" panose="020B0604020202020204" pitchFamily="34" charset="0"/>
                <a:cs typeface="Arial" panose="020B0604020202020204" pitchFamily="34" charset="0"/>
              </a:rPr>
              <a:t>13</a:t>
            </a:r>
            <a:r>
              <a:rPr lang="es-ES" sz="800" b="1" i="0" u="none" strike="noStrike" baseline="0">
                <a:solidFill>
                  <a:schemeClr val="tx2"/>
                </a:solidFill>
              </a:rPr>
              <a:t>. </a:t>
            </a:r>
            <a:r>
              <a:rPr lang="es-ES" sz="800" b="0" i="0" u="none" strike="noStrike" baseline="0" err="1">
                <a:solidFill>
                  <a:schemeClr val="tx2"/>
                </a:solidFill>
              </a:rPr>
              <a:t>Blauvelt</a:t>
            </a:r>
            <a:r>
              <a:rPr lang="es-ES" sz="800" b="0" i="0" u="none" strike="noStrike" baseline="0">
                <a:solidFill>
                  <a:schemeClr val="tx2"/>
                </a:solidFill>
              </a:rPr>
              <a:t> A, </a:t>
            </a:r>
            <a:r>
              <a:rPr lang="es-ES" sz="800" b="0" i="1" u="none" strike="noStrike" baseline="0">
                <a:solidFill>
                  <a:schemeClr val="tx2"/>
                </a:solidFill>
              </a:rPr>
              <a:t>et al. </a:t>
            </a:r>
            <a:r>
              <a:rPr lang="es-ES" sz="800" b="0" i="0" u="none" strike="noStrike" baseline="0" err="1">
                <a:solidFill>
                  <a:schemeClr val="tx2"/>
                </a:solidFill>
              </a:rPr>
              <a:t>Efficacy</a:t>
            </a:r>
            <a:r>
              <a:rPr lang="es-ES" sz="800" b="0" i="0" u="none" strike="noStrike" baseline="0">
                <a:solidFill>
                  <a:schemeClr val="tx2"/>
                </a:solidFill>
              </a:rPr>
              <a:t> and safety </a:t>
            </a:r>
            <a:r>
              <a:rPr lang="es-ES" sz="800" b="0" i="0" u="none" strike="noStrike" baseline="0" err="1">
                <a:solidFill>
                  <a:schemeClr val="tx2"/>
                </a:solidFill>
              </a:rPr>
              <a:t>of</a:t>
            </a:r>
            <a:r>
              <a:rPr lang="es-ES" sz="800" b="0" i="0" u="none" strike="noStrike" baseline="0">
                <a:solidFill>
                  <a:schemeClr val="tx2"/>
                </a:solidFill>
              </a:rPr>
              <a:t> </a:t>
            </a:r>
            <a:r>
              <a:rPr lang="es-ES" sz="800" b="0" i="0" u="none" strike="noStrike" baseline="0" err="1">
                <a:solidFill>
                  <a:schemeClr val="tx2"/>
                </a:solidFill>
              </a:rPr>
              <a:t>lebrikizumab</a:t>
            </a:r>
            <a:r>
              <a:rPr lang="es-ES" sz="800" b="0" i="0" u="none" strike="noStrike" baseline="0">
                <a:solidFill>
                  <a:schemeClr val="tx2"/>
                </a:solidFill>
              </a:rPr>
              <a:t> in </a:t>
            </a:r>
            <a:r>
              <a:rPr lang="es-ES" sz="800" b="0" i="0" u="none" strike="noStrike" baseline="0" err="1">
                <a:solidFill>
                  <a:schemeClr val="tx2"/>
                </a:solidFill>
              </a:rPr>
              <a:t>moderate</a:t>
            </a:r>
            <a:r>
              <a:rPr lang="es-ES" sz="800" b="0" i="0" u="none" strike="noStrike" baseline="0">
                <a:solidFill>
                  <a:schemeClr val="tx2"/>
                </a:solidFill>
              </a:rPr>
              <a:t>-</a:t>
            </a:r>
            <a:r>
              <a:rPr lang="es-ES" sz="800" b="0" i="0" u="none" strike="noStrike" baseline="0" err="1">
                <a:solidFill>
                  <a:schemeClr val="tx2"/>
                </a:solidFill>
              </a:rPr>
              <a:t>to</a:t>
            </a:r>
            <a:r>
              <a:rPr lang="es-ES" sz="800" b="0" i="0" u="none" strike="noStrike" baseline="0">
                <a:solidFill>
                  <a:schemeClr val="tx2"/>
                </a:solidFill>
              </a:rPr>
              <a:t>-severe </a:t>
            </a:r>
            <a:r>
              <a:rPr lang="es-ES" sz="800" b="0" i="0" u="none" strike="noStrike" baseline="0" err="1">
                <a:solidFill>
                  <a:schemeClr val="tx2"/>
                </a:solidFill>
              </a:rPr>
              <a:t>atopic</a:t>
            </a:r>
            <a:r>
              <a:rPr lang="es-ES" sz="800">
                <a:solidFill>
                  <a:schemeClr val="tx2"/>
                </a:solidFill>
              </a:rPr>
              <a:t> </a:t>
            </a:r>
            <a:r>
              <a:rPr lang="en-US" sz="800" b="0" i="0" u="none" strike="noStrike" baseline="0">
                <a:solidFill>
                  <a:schemeClr val="tx2"/>
                </a:solidFill>
              </a:rPr>
              <a:t>dermatitis: 52-week results of two randomized double-blinded placebo-controlled phase III trials. Br J Dermatol. 2023;188(6):740-8; 14.</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Thaçi D, </a:t>
            </a:r>
            <a:r>
              <a:rPr kumimoji="0" lang="en-US" sz="8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Efficacy and Safety of Lebrikizumab Is Maintained Up to 3 Years in Patients With Moderate-to-Severe Atopic Dermatitis: Advocate 1 and </a:t>
            </a:r>
            <a:r>
              <a:rPr kumimoji="0" lang="en-US" sz="800" b="0" i="0" u="none" strike="noStrike" kern="1200" cap="none" spc="0" normalizeH="0" baseline="0" noProof="0" err="1">
                <a:ln>
                  <a:noFill/>
                </a:ln>
                <a:solidFill>
                  <a:srgbClr val="646464"/>
                </a:solidFill>
                <a:effectLst/>
                <a:uLnTx/>
                <a:uFillTx/>
                <a:latin typeface="Arial" panose="020B0604020202020204"/>
                <a:ea typeface="+mn-ea"/>
                <a:cs typeface="+mn-cs"/>
              </a:rPr>
              <a:t>ADvocate</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 2 to </a:t>
            </a:r>
            <a:r>
              <a:rPr kumimoji="0" lang="en-US" sz="800" b="0" i="0" u="none" strike="noStrike" kern="1200" cap="none" spc="0" normalizeH="0" baseline="0" noProof="0" err="1">
                <a:ln>
                  <a:noFill/>
                </a:ln>
                <a:solidFill>
                  <a:srgbClr val="646464"/>
                </a:solidFill>
                <a:effectLst/>
                <a:uLnTx/>
                <a:uFillTx/>
                <a:latin typeface="Arial" panose="020B0604020202020204"/>
                <a:ea typeface="+mn-ea"/>
                <a:cs typeface="+mn-cs"/>
              </a:rPr>
              <a:t>ADjoin</a:t>
            </a:r>
            <a:r>
              <a:rPr kumimoji="0" lang="en-US" sz="800" b="0" i="0" u="none" strike="noStrike" kern="1200" cap="none" spc="0" normalizeH="0" baseline="0" noProof="0">
                <a:ln>
                  <a:noFill/>
                </a:ln>
                <a:solidFill>
                  <a:srgbClr val="646464"/>
                </a:solidFill>
                <a:effectLst/>
                <a:uLnTx/>
                <a:uFillTx/>
                <a:latin typeface="Arial" panose="020B0604020202020204"/>
                <a:ea typeface="+mn-ea"/>
                <a:cs typeface="+mn-cs"/>
              </a:rPr>
              <a:t> Long-Term Extension Trial. European Academy of Dermatology and Venereology (EADV) , Amsterdam, Netherlands;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25-28 Septiembre 2024. Póster número D1T01; 15.</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Ficha técnica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dupilumab</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Disponible en: https://cima.aemps.es/cima/dochtml/ft/1171229006/ft_1171229006.html. Último acceso: julio 2025; 16</a:t>
            </a:r>
            <a:r>
              <a:rPr kumimoji="0" lang="es-ES" sz="800" b="1"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Ficha técnica </a:t>
            </a:r>
            <a:r>
              <a:rPr kumimoji="0" lang="es-ES" sz="800" b="0" i="0" u="none" strike="noStrike" kern="1200" cap="none" spc="0" normalizeH="0" baseline="0" noProof="0" err="1">
                <a:ln>
                  <a:noFill/>
                </a:ln>
                <a:solidFill>
                  <a:srgbClr val="646464"/>
                </a:solidFill>
                <a:effectLst/>
                <a:uLnTx/>
                <a:uFillTx/>
                <a:latin typeface="Arial" panose="020B0604020202020204"/>
                <a:ea typeface="+mn-ea"/>
                <a:cs typeface="+mn-cs"/>
              </a:rPr>
              <a:t>tralokinumab</a:t>
            </a:r>
            <a:r>
              <a:rPr kumimoji="0" lang="es-ES" sz="800" b="0" i="0" u="none" strike="noStrike" kern="1200" cap="none" spc="0" normalizeH="0" baseline="0" noProof="0">
                <a:ln>
                  <a:noFill/>
                </a:ln>
                <a:solidFill>
                  <a:srgbClr val="646464"/>
                </a:solidFill>
                <a:effectLst/>
                <a:uLnTx/>
                <a:uFillTx/>
                <a:latin typeface="Arial" panose="020B0604020202020204"/>
                <a:ea typeface="+mn-ea"/>
                <a:cs typeface="+mn-cs"/>
              </a:rPr>
              <a:t>. Disponible en: https://cima.aemps.es/cima/dochtml/ft/1211554002/FT_1211554002.html. Último acceso: </a:t>
            </a:r>
            <a:r>
              <a:rPr lang="es-ES" sz="800">
                <a:solidFill>
                  <a:srgbClr val="646464"/>
                </a:solidFill>
                <a:latin typeface="Arial" panose="020B0604020202020204"/>
              </a:rPr>
              <a:t>julio 2025.</a:t>
            </a:r>
            <a:endParaRPr kumimoji="0" lang="es-ES" sz="800" b="0" i="0" u="none" strike="noStrike" kern="1200" cap="none" spc="0" normalizeH="0" baseline="0" noProof="0">
              <a:ln>
                <a:noFill/>
              </a:ln>
              <a:solidFill>
                <a:srgbClr val="646464"/>
              </a:solidFill>
              <a:effectLst/>
              <a:uLnTx/>
              <a:uFillTx/>
              <a:latin typeface="Arial" panose="020B0604020202020204"/>
              <a:ea typeface="+mn-ea"/>
              <a:cs typeface="+mn-cs"/>
            </a:endParaRPr>
          </a:p>
        </p:txBody>
      </p:sp>
      <p:sp>
        <p:nvSpPr>
          <p:cNvPr id="2" name="CuadroTexto 1">
            <a:extLst>
              <a:ext uri="{FF2B5EF4-FFF2-40B4-BE49-F238E27FC236}">
                <a16:creationId xmlns:a16="http://schemas.microsoft.com/office/drawing/2014/main" id="{46A40565-5E09-345F-A6D5-ABD7E5C532A3}"/>
              </a:ext>
            </a:extLst>
          </p:cNvPr>
          <p:cNvSpPr txBox="1"/>
          <p:nvPr/>
        </p:nvSpPr>
        <p:spPr>
          <a:xfrm>
            <a:off x="8163561" y="2422087"/>
            <a:ext cx="3600000" cy="1046440"/>
          </a:xfrm>
          <a:prstGeom prst="rect">
            <a:avLst/>
          </a:prstGeom>
          <a:noFill/>
        </p:spPr>
        <p:txBody>
          <a:bodyPr wrap="square">
            <a:spAutoFit/>
          </a:bodyPr>
          <a:lstStyle/>
          <a:p>
            <a:pPr marL="285750" indent="-285750">
              <a:spcAft>
                <a:spcPts val="1200"/>
              </a:spcAft>
              <a:buFont typeface="Arial" panose="020B0604020202020204" pitchFamily="34" charset="0"/>
              <a:buChar char="•"/>
            </a:pPr>
            <a:r>
              <a:rPr lang="es-ES" sz="1400">
                <a:solidFill>
                  <a:schemeClr val="bg1"/>
                </a:solidFill>
                <a:sym typeface="Wingdings" panose="05000000000000000000" pitchFamily="2" charset="2"/>
              </a:rPr>
              <a:t>CASOS CLÍNICOS</a:t>
            </a:r>
          </a:p>
          <a:p>
            <a:pPr marL="285750" indent="-285750">
              <a:spcAft>
                <a:spcPts val="1200"/>
              </a:spcAft>
              <a:buFont typeface="Arial" panose="020B0604020202020204" pitchFamily="34" charset="0"/>
              <a:buChar char="•"/>
            </a:pPr>
            <a:endParaRPr lang="es-ES" sz="1400">
              <a:solidFill>
                <a:schemeClr val="bg1"/>
              </a:solidFill>
              <a:sym typeface="Wingdings" panose="05000000000000000000" pitchFamily="2" charset="2"/>
            </a:endParaRPr>
          </a:p>
          <a:p>
            <a:pPr marL="285750" indent="-285750">
              <a:spcAft>
                <a:spcPts val="1200"/>
              </a:spcAft>
              <a:buFont typeface="Arial" panose="020B0604020202020204" pitchFamily="34" charset="0"/>
              <a:buChar char="•"/>
            </a:pPr>
            <a:r>
              <a:rPr lang="es-ES" sz="1400">
                <a:solidFill>
                  <a:schemeClr val="bg1"/>
                </a:solidFill>
                <a:sym typeface="Wingdings" panose="05000000000000000000" pitchFamily="2" charset="2"/>
              </a:rPr>
              <a:t>SERIE DE PACIENTES</a:t>
            </a:r>
          </a:p>
        </p:txBody>
      </p:sp>
      <p:sp>
        <p:nvSpPr>
          <p:cNvPr id="5" name="CuadroTexto 4">
            <a:extLst>
              <a:ext uri="{FF2B5EF4-FFF2-40B4-BE49-F238E27FC236}">
                <a16:creationId xmlns:a16="http://schemas.microsoft.com/office/drawing/2014/main" id="{FF307966-F17B-9C20-28C2-FE0B7D2E49BD}"/>
              </a:ext>
            </a:extLst>
          </p:cNvPr>
          <p:cNvSpPr txBox="1"/>
          <p:nvPr/>
        </p:nvSpPr>
        <p:spPr>
          <a:xfrm>
            <a:off x="8383320" y="1009627"/>
            <a:ext cx="3240000" cy="1200329"/>
          </a:xfrm>
          <a:prstGeom prst="rect">
            <a:avLst/>
          </a:prstGeom>
          <a:noFill/>
        </p:spPr>
        <p:txBody>
          <a:bodyPr wrap="square">
            <a:spAutoFit/>
          </a:bodyPr>
          <a:lstStyle/>
          <a:p>
            <a:pPr lvl="0">
              <a:spcAft>
                <a:spcPts val="600"/>
              </a:spcAft>
            </a:pPr>
            <a:r>
              <a:rPr lang="es-ES" sz="2400" b="1" kern="100">
                <a:solidFill>
                  <a:schemeClr val="bg1"/>
                </a:solidFill>
                <a:effectLst/>
                <a:latin typeface="+mj-lt"/>
                <a:ea typeface="Aptos" panose="020B0004020202020204" pitchFamily="34" charset="0"/>
                <a:cs typeface="Times New Roman" panose="02020603050405020304" pitchFamily="18" charset="0"/>
              </a:rPr>
              <a:t>Evidencia en práctica clínica de EBGLYSS</a:t>
            </a:r>
            <a:r>
              <a:rPr lang="es-ES" sz="2400" b="1" kern="100" baseline="30000">
                <a:solidFill>
                  <a:schemeClr val="bg1"/>
                </a:solidFill>
                <a:effectLst/>
                <a:latin typeface="+mj-lt"/>
                <a:ea typeface="Aptos" panose="020B0004020202020204" pitchFamily="34" charset="0"/>
                <a:cs typeface="Times New Roman" panose="02020603050405020304" pitchFamily="18" charset="0"/>
              </a:rPr>
              <a:t>®</a:t>
            </a:r>
          </a:p>
        </p:txBody>
      </p:sp>
      <p:sp>
        <p:nvSpPr>
          <p:cNvPr id="6" name="Título 31">
            <a:extLst>
              <a:ext uri="{FF2B5EF4-FFF2-40B4-BE49-F238E27FC236}">
                <a16:creationId xmlns:a16="http://schemas.microsoft.com/office/drawing/2014/main" id="{379410E5-E07D-F285-9609-5D196F9BADEB}"/>
              </a:ext>
            </a:extLst>
          </p:cNvPr>
          <p:cNvSpPr>
            <a:spLocks noGrp="1"/>
          </p:cNvSpPr>
          <p:nvPr>
            <p:ph type="title"/>
          </p:nvPr>
        </p:nvSpPr>
        <p:spPr>
          <a:xfrm>
            <a:off x="430535" y="365125"/>
            <a:ext cx="2780025" cy="498323"/>
          </a:xfrm>
        </p:spPr>
        <p:txBody>
          <a:bodyPr>
            <a:normAutofit/>
          </a:bodyPr>
          <a:lstStyle/>
          <a:p>
            <a:r>
              <a:rPr lang="es-ES" sz="2400" b="1"/>
              <a:t>Índice</a:t>
            </a:r>
          </a:p>
        </p:txBody>
      </p:sp>
    </p:spTree>
    <p:extLst>
      <p:ext uri="{BB962C8B-B14F-4D97-AF65-F5344CB8AC3E}">
        <p14:creationId xmlns:p14="http://schemas.microsoft.com/office/powerpoint/2010/main" val="31470124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E1788-C920-42B1-8D4A-92815F04A4E6}"/>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2D218BF7-11CC-D164-5C1D-9391BF3165C2}"/>
              </a:ext>
            </a:extLst>
          </p:cNvPr>
          <p:cNvSpPr>
            <a:spLocks noGrp="1"/>
          </p:cNvSpPr>
          <p:nvPr>
            <p:ph type="title"/>
          </p:nvPr>
        </p:nvSpPr>
        <p:spPr/>
        <p:txBody>
          <a:bodyPr/>
          <a:lstStyle/>
          <a:p>
            <a:r>
              <a:rPr lang="es-ES"/>
              <a:t>Primeras experiencias con </a:t>
            </a:r>
            <a:r>
              <a:rPr lang="es-ES" err="1"/>
              <a:t>lebrikizumab</a:t>
            </a:r>
            <a:r>
              <a:rPr lang="es-ES"/>
              <a:t> en</a:t>
            </a:r>
            <a:br>
              <a:rPr lang="es-ES"/>
            </a:br>
            <a:r>
              <a:rPr lang="es-ES"/>
              <a:t>dermatitis atópica: una serie de casos</a:t>
            </a:r>
            <a:br>
              <a:rPr lang="es-ES"/>
            </a:br>
            <a:br>
              <a:rPr lang="es-ES"/>
            </a:br>
            <a:r>
              <a:rPr lang="es-ES" sz="1800" b="0"/>
              <a:t>Santos Alarcón S, </a:t>
            </a:r>
            <a:r>
              <a:rPr lang="es-ES" sz="1800" b="0" i="1"/>
              <a:t>et al. </a:t>
            </a:r>
            <a:r>
              <a:rPr lang="es-ES" sz="1800" b="0"/>
              <a:t>Hospital Virgen de los Lirios, Alcoy (Alicante)</a:t>
            </a:r>
            <a:endParaRPr lang="es-ES"/>
          </a:p>
        </p:txBody>
      </p:sp>
    </p:spTree>
    <p:extLst>
      <p:ext uri="{BB962C8B-B14F-4D97-AF65-F5344CB8AC3E}">
        <p14:creationId xmlns:p14="http://schemas.microsoft.com/office/powerpoint/2010/main" val="25416192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2212D-85B6-1490-1765-90A7FFE4005D}"/>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2A2298B8-DAD5-C801-1400-3947FD739436}"/>
              </a:ext>
            </a:extLst>
          </p:cNvPr>
          <p:cNvSpPr txBox="1"/>
          <p:nvPr/>
        </p:nvSpPr>
        <p:spPr>
          <a:xfrm>
            <a:off x="1509334" y="6274548"/>
            <a:ext cx="9177716" cy="307777"/>
          </a:xfrm>
          <a:prstGeom prst="rect">
            <a:avLst/>
          </a:prstGeom>
          <a:noFill/>
        </p:spPr>
        <p:txBody>
          <a:bodyPr wrap="square" rtlCol="0">
            <a:spAutoFit/>
          </a:bodyPr>
          <a:lstStyle/>
          <a:p>
            <a:r>
              <a:rPr lang="es-ES" sz="700" b="1">
                <a:solidFill>
                  <a:srgbClr val="646464"/>
                </a:solidFill>
              </a:rPr>
              <a:t>DA: </a:t>
            </a:r>
            <a:r>
              <a:rPr lang="es-ES" sz="700">
                <a:solidFill>
                  <a:srgbClr val="646464"/>
                </a:solidFill>
              </a:rPr>
              <a:t>dermatitis atópica.</a:t>
            </a:r>
          </a:p>
          <a:p>
            <a:r>
              <a:rPr lang="es-ES" sz="700" b="1">
                <a:solidFill>
                  <a:srgbClr val="646464"/>
                </a:solidFill>
              </a:rPr>
              <a:t>1. </a:t>
            </a:r>
            <a:r>
              <a:rPr lang="es-ES" sz="700">
                <a:solidFill>
                  <a:srgbClr val="646464"/>
                </a:solidFill>
              </a:rPr>
              <a:t>Santos S, Guillén S, Bou L, </a:t>
            </a:r>
            <a:r>
              <a:rPr lang="es-ES" sz="700" i="1">
                <a:solidFill>
                  <a:srgbClr val="646464"/>
                </a:solidFill>
              </a:rPr>
              <a:t>et al. </a:t>
            </a:r>
            <a:r>
              <a:rPr lang="es-ES" sz="700">
                <a:solidFill>
                  <a:srgbClr val="646464"/>
                </a:solidFill>
              </a:rPr>
              <a:t>Primeras experiencias con </a:t>
            </a:r>
            <a:r>
              <a:rPr lang="es-ES" sz="700" err="1">
                <a:solidFill>
                  <a:srgbClr val="646464"/>
                </a:solidFill>
              </a:rPr>
              <a:t>lebrikizumab</a:t>
            </a:r>
            <a:r>
              <a:rPr lang="es-ES" sz="700">
                <a:solidFill>
                  <a:srgbClr val="646464"/>
                </a:solidFill>
              </a:rPr>
              <a:t> en dermatitis atópica: una serie de casos. Póster presentado en el 52 Congreso AEDV; Mayo 07-10, 2025; Valencia, España</a:t>
            </a:r>
          </a:p>
        </p:txBody>
      </p:sp>
      <p:sp>
        <p:nvSpPr>
          <p:cNvPr id="3" name="Título 2">
            <a:extLst>
              <a:ext uri="{FF2B5EF4-FFF2-40B4-BE49-F238E27FC236}">
                <a16:creationId xmlns:a16="http://schemas.microsoft.com/office/drawing/2014/main" id="{B7C83A06-E22B-7DE0-02F7-4C57383FB118}"/>
              </a:ext>
            </a:extLst>
          </p:cNvPr>
          <p:cNvSpPr>
            <a:spLocks noGrp="1"/>
          </p:cNvSpPr>
          <p:nvPr>
            <p:ph type="title"/>
          </p:nvPr>
        </p:nvSpPr>
        <p:spPr>
          <a:xfrm>
            <a:off x="541058" y="276329"/>
            <a:ext cx="10710038" cy="640214"/>
          </a:xfrm>
        </p:spPr>
        <p:txBody>
          <a:bodyPr/>
          <a:lstStyle/>
          <a:p>
            <a:r>
              <a:rPr lang="es-ES" sz="2000"/>
              <a:t>Primeras experiencias con </a:t>
            </a:r>
            <a:r>
              <a:rPr lang="es-ES" sz="2000" err="1"/>
              <a:t>lebrikizumab</a:t>
            </a:r>
            <a:r>
              <a:rPr lang="es-ES" sz="2000"/>
              <a:t> en dermatitis atópica: una serie de casos</a:t>
            </a:r>
            <a:r>
              <a:rPr lang="es-ES" sz="2000" baseline="30000"/>
              <a:t>1</a:t>
            </a:r>
            <a:br>
              <a:rPr lang="es-ES" sz="2000"/>
            </a:br>
            <a:endParaRPr lang="es-ES" sz="2000" baseline="30000"/>
          </a:p>
        </p:txBody>
      </p:sp>
      <p:graphicFrame>
        <p:nvGraphicFramePr>
          <p:cNvPr id="12" name="Tabla 11">
            <a:extLst>
              <a:ext uri="{FF2B5EF4-FFF2-40B4-BE49-F238E27FC236}">
                <a16:creationId xmlns:a16="http://schemas.microsoft.com/office/drawing/2014/main" id="{A7183085-74D2-3287-830D-827DB3B7A410}"/>
              </a:ext>
            </a:extLst>
          </p:cNvPr>
          <p:cNvGraphicFramePr>
            <a:graphicFrameLocks noGrp="1"/>
          </p:cNvGraphicFramePr>
          <p:nvPr>
            <p:extLst>
              <p:ext uri="{D42A27DB-BD31-4B8C-83A1-F6EECF244321}">
                <p14:modId xmlns:p14="http://schemas.microsoft.com/office/powerpoint/2010/main" val="1346494405"/>
              </p:ext>
            </p:extLst>
          </p:nvPr>
        </p:nvGraphicFramePr>
        <p:xfrm>
          <a:off x="3049915" y="1806847"/>
          <a:ext cx="2771102" cy="3782955"/>
        </p:xfrm>
        <a:graphic>
          <a:graphicData uri="http://schemas.openxmlformats.org/drawingml/2006/table">
            <a:tbl>
              <a:tblPr firstRow="1" bandRow="1">
                <a:tableStyleId>{5C22544A-7EE6-4342-B048-85BDC9FD1C3A}</a:tableStyleId>
              </a:tblPr>
              <a:tblGrid>
                <a:gridCol w="1751741">
                  <a:extLst>
                    <a:ext uri="{9D8B030D-6E8A-4147-A177-3AD203B41FA5}">
                      <a16:colId xmlns:a16="http://schemas.microsoft.com/office/drawing/2014/main" val="3616006650"/>
                    </a:ext>
                  </a:extLst>
                </a:gridCol>
                <a:gridCol w="1019361">
                  <a:extLst>
                    <a:ext uri="{9D8B030D-6E8A-4147-A177-3AD203B41FA5}">
                      <a16:colId xmlns:a16="http://schemas.microsoft.com/office/drawing/2014/main" val="2573029072"/>
                    </a:ext>
                  </a:extLst>
                </a:gridCol>
              </a:tblGrid>
              <a:tr h="252197">
                <a:tc>
                  <a:txBody>
                    <a:bodyPr/>
                    <a:lstStyle/>
                    <a:p>
                      <a:pPr>
                        <a:buNone/>
                      </a:pPr>
                      <a:r>
                        <a:rPr lang="es-ES" sz="1000" b="1">
                          <a:solidFill>
                            <a:schemeClr val="bg1"/>
                          </a:solidFill>
                          <a:effectLst/>
                          <a:latin typeface="Arial" panose="020B0604020202020204" pitchFamily="34" charset="0"/>
                          <a:cs typeface="Arial" panose="020B0604020202020204" pitchFamily="34" charset="0"/>
                        </a:rPr>
                        <a:t>8 pacientes</a:t>
                      </a:r>
                    </a:p>
                  </a:txBody>
                  <a:tcPr marL="36000" marR="36000" marT="36000" marB="36000">
                    <a:lnL w="12700"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buNone/>
                      </a:pPr>
                      <a:r>
                        <a:rPr lang="es-ES" sz="1000" b="1">
                          <a:solidFill>
                            <a:schemeClr val="bg1"/>
                          </a:solidFill>
                          <a:effectLst/>
                          <a:latin typeface="Arial" panose="020B0604020202020204" pitchFamily="34" charset="0"/>
                          <a:cs typeface="Arial" panose="020B0604020202020204" pitchFamily="34" charset="0"/>
                        </a:rPr>
                        <a:t>n (%)</a:t>
                      </a:r>
                    </a:p>
                  </a:txBody>
                  <a:tcPr marL="36000" marR="36000" marT="36000" marB="36000">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72576571"/>
                  </a:ext>
                </a:extLst>
              </a:tr>
              <a:tr h="252197">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00" b="1">
                          <a:solidFill>
                            <a:schemeClr val="bg1"/>
                          </a:solidFill>
                          <a:latin typeface="Arial" panose="020B0604020202020204" pitchFamily="34" charset="0"/>
                          <a:cs typeface="Arial" panose="020B0604020202020204" pitchFamily="34" charset="0"/>
                        </a:rPr>
                        <a:t>Datos antropométricos</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1100" b="1">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757200170"/>
                  </a:ext>
                </a:extLst>
              </a:tr>
              <a:tr h="252197">
                <a:tc>
                  <a:txBody>
                    <a:bodyPr/>
                    <a:lstStyle/>
                    <a:p>
                      <a:pPr>
                        <a:buNone/>
                      </a:pPr>
                      <a:r>
                        <a:rPr lang="es-ES" sz="1000" b="0">
                          <a:solidFill>
                            <a:schemeClr val="accent1"/>
                          </a:solidFill>
                          <a:effectLst/>
                          <a:latin typeface="Arial" panose="020B0604020202020204" pitchFamily="34" charset="0"/>
                          <a:cs typeface="Arial" panose="020B0604020202020204" pitchFamily="34" charset="0"/>
                        </a:rPr>
                        <a:t>Mujeres</a:t>
                      </a:r>
                    </a:p>
                  </a:txBody>
                  <a:tcPr marL="36000" marR="36000" marT="36000" marB="36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6 (75,00)</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639150"/>
                  </a:ext>
                </a:extLst>
              </a:tr>
              <a:tr h="252197">
                <a:tc>
                  <a:txBody>
                    <a:bodyPr/>
                    <a:lstStyle/>
                    <a:p>
                      <a:pPr>
                        <a:buNone/>
                      </a:pPr>
                      <a:r>
                        <a:rPr lang="es-ES" sz="1000" b="0">
                          <a:solidFill>
                            <a:schemeClr val="accent1"/>
                          </a:solidFill>
                          <a:effectLst/>
                          <a:latin typeface="Arial" panose="020B0604020202020204" pitchFamily="34" charset="0"/>
                          <a:cs typeface="Arial" panose="020B0604020202020204" pitchFamily="34" charset="0"/>
                        </a:rPr>
                        <a:t>Edad (años), media (DE)</a:t>
                      </a:r>
                    </a:p>
                  </a:txBody>
                  <a:tcPr marL="36000" marR="36000" marT="36000" marB="36000">
                    <a:lnL w="12700" cap="flat" cmpd="sng" algn="ctr">
                      <a:solidFill>
                        <a:schemeClr val="bg1"/>
                      </a:solidFill>
                      <a:prstDash val="solid"/>
                      <a:round/>
                      <a:headEnd type="none" w="med" len="med"/>
                      <a:tailEnd type="none" w="med" len="med"/>
                    </a:lnL>
                    <a:lnR w="12700" cmpd="sng">
                      <a:noFill/>
                    </a:lnR>
                    <a:solidFill>
                      <a:schemeClr val="accent1">
                        <a:lumMod val="20000"/>
                        <a:lumOff val="80000"/>
                      </a:scheme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32,37 (16,34)</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95890772"/>
                  </a:ext>
                </a:extLst>
              </a:tr>
              <a:tr h="252197">
                <a:tc>
                  <a:txBody>
                    <a:bodyPr/>
                    <a:lstStyle/>
                    <a:p>
                      <a:pPr>
                        <a:buNone/>
                      </a:pPr>
                      <a:r>
                        <a:rPr lang="es-ES" sz="1000" b="0">
                          <a:solidFill>
                            <a:schemeClr val="accent1"/>
                          </a:solidFill>
                          <a:effectLst/>
                          <a:latin typeface="Arial" panose="020B0604020202020204" pitchFamily="34" charset="0"/>
                          <a:cs typeface="Arial" panose="020B0604020202020204" pitchFamily="34" charset="0"/>
                        </a:rPr>
                        <a:t>IMC, (Kg/m2) media (DE)</a:t>
                      </a:r>
                    </a:p>
                  </a:txBody>
                  <a:tcPr marL="36000" marR="36000" marT="36000" marB="36000">
                    <a:lnL w="12700" cap="flat" cmpd="sng" algn="ctr">
                      <a:solidFill>
                        <a:schemeClr val="bg1"/>
                      </a:solidFill>
                      <a:prstDash val="solid"/>
                      <a:round/>
                      <a:headEnd type="none" w="med" len="med"/>
                      <a:tailEnd type="none" w="med" len="med"/>
                    </a:lnL>
                    <a:lnR w="12700" cmpd="sng">
                      <a:noFill/>
                    </a:lnR>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25,95 (6,76)</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17388357"/>
                  </a:ext>
                </a:extLst>
              </a:tr>
              <a:tr h="252197">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00" b="1">
                          <a:solidFill>
                            <a:schemeClr val="bg1"/>
                          </a:solidFill>
                          <a:latin typeface="Arial" panose="020B0604020202020204" pitchFamily="34" charset="0"/>
                          <a:cs typeface="Arial" panose="020B0604020202020204" pitchFamily="34" charset="0"/>
                        </a:rPr>
                        <a:t>Comorbilidades</a:t>
                      </a:r>
                    </a:p>
                  </a:txBody>
                  <a:tcPr marL="36000" marR="36000" marT="36000" marB="3600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1100" b="1">
                        <a:solidFill>
                          <a:schemeClr val="bg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85995390"/>
                  </a:ext>
                </a:extLst>
              </a:tr>
              <a:tr h="252197">
                <a:tc>
                  <a:txBody>
                    <a:bodyPr/>
                    <a:lstStyle/>
                    <a:p>
                      <a:pPr>
                        <a:buNone/>
                      </a:pPr>
                      <a:r>
                        <a:rPr lang="es-ES" sz="1000" b="0">
                          <a:solidFill>
                            <a:schemeClr val="accent1"/>
                          </a:solidFill>
                          <a:effectLst/>
                          <a:latin typeface="Arial" panose="020B0604020202020204" pitchFamily="34" charset="0"/>
                          <a:cs typeface="Arial" panose="020B0604020202020204" pitchFamily="34" charset="0"/>
                        </a:rPr>
                        <a:t>Habito tabáquico</a:t>
                      </a:r>
                    </a:p>
                  </a:txBody>
                  <a:tcPr marL="36000" marR="36000" marT="36000" marB="36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1 (12,5)</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37757845"/>
                  </a:ext>
                </a:extLst>
              </a:tr>
              <a:tr h="252197">
                <a:tc>
                  <a:txBody>
                    <a:bodyPr/>
                    <a:lstStyle/>
                    <a:p>
                      <a:pPr>
                        <a:buNone/>
                      </a:pPr>
                      <a:r>
                        <a:rPr lang="es-ES" sz="1000" b="0">
                          <a:solidFill>
                            <a:schemeClr val="accent1"/>
                          </a:solidFill>
                          <a:effectLst/>
                          <a:latin typeface="Arial" panose="020B0604020202020204" pitchFamily="34" charset="0"/>
                          <a:cs typeface="Arial" panose="020B0604020202020204" pitchFamily="34" charset="0"/>
                        </a:rPr>
                        <a:t>Hipertensión</a:t>
                      </a:r>
                    </a:p>
                  </a:txBody>
                  <a:tcPr marL="36000" marR="36000" marT="36000" marB="36000">
                    <a:lnL w="12700" cap="flat" cmpd="sng" algn="ctr">
                      <a:solidFill>
                        <a:schemeClr val="bg1"/>
                      </a:solidFill>
                      <a:prstDash val="solid"/>
                      <a:round/>
                      <a:headEnd type="none" w="med" len="med"/>
                      <a:tailEnd type="none" w="med" len="med"/>
                    </a:lnL>
                    <a:lnR w="12700" cmpd="sng">
                      <a:noFill/>
                    </a:lnR>
                    <a:solidFill>
                      <a:schemeClr val="accent1">
                        <a:lumMod val="20000"/>
                        <a:lumOff val="80000"/>
                      </a:scheme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1 (12,5)</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29706585"/>
                  </a:ext>
                </a:extLst>
              </a:tr>
              <a:tr h="252197">
                <a:tc>
                  <a:txBody>
                    <a:bodyPr/>
                    <a:lstStyle/>
                    <a:p>
                      <a:pPr>
                        <a:buNone/>
                      </a:pPr>
                      <a:r>
                        <a:rPr lang="es-ES" sz="1000" b="0">
                          <a:solidFill>
                            <a:schemeClr val="accent1"/>
                          </a:solidFill>
                          <a:effectLst/>
                          <a:latin typeface="Arial" panose="020B0604020202020204" pitchFamily="34" charset="0"/>
                          <a:cs typeface="Arial" panose="020B0604020202020204" pitchFamily="34" charset="0"/>
                        </a:rPr>
                        <a:t>Diabetes</a:t>
                      </a:r>
                    </a:p>
                  </a:txBody>
                  <a:tcPr marL="36000" marR="36000" marT="36000" marB="36000">
                    <a:lnL w="12700" cap="flat" cmpd="sng" algn="ctr">
                      <a:solidFill>
                        <a:schemeClr val="bg1"/>
                      </a:solidFill>
                      <a:prstDash val="solid"/>
                      <a:round/>
                      <a:headEnd type="none" w="med" len="med"/>
                      <a:tailEnd type="none" w="med" len="med"/>
                    </a:lnL>
                    <a:lnR w="12700" cmpd="sng">
                      <a:noFill/>
                    </a:lnR>
                    <a:solidFill>
                      <a:schemeClr val="accent1">
                        <a:lumMod val="20000"/>
                        <a:lumOff val="80000"/>
                      </a:scheme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0 (0,0)</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29394557"/>
                  </a:ext>
                </a:extLst>
              </a:tr>
              <a:tr h="252197">
                <a:tc>
                  <a:txBody>
                    <a:bodyPr/>
                    <a:lstStyle/>
                    <a:p>
                      <a:pPr>
                        <a:buNone/>
                      </a:pPr>
                      <a:r>
                        <a:rPr lang="es-ES" sz="1000" b="0">
                          <a:solidFill>
                            <a:schemeClr val="accent1"/>
                          </a:solidFill>
                          <a:effectLst/>
                          <a:latin typeface="Arial" panose="020B0604020202020204" pitchFamily="34" charset="0"/>
                          <a:cs typeface="Arial" panose="020B0604020202020204" pitchFamily="34" charset="0"/>
                        </a:rPr>
                        <a:t>Dislipemia</a:t>
                      </a:r>
                    </a:p>
                  </a:txBody>
                  <a:tcPr marL="36000" marR="36000" marT="36000" marB="36000">
                    <a:lnL w="12700" cap="flat" cmpd="sng" algn="ctr">
                      <a:solidFill>
                        <a:schemeClr val="bg1"/>
                      </a:solidFill>
                      <a:prstDash val="solid"/>
                      <a:round/>
                      <a:headEnd type="none" w="med" len="med"/>
                      <a:tailEnd type="none" w="med" len="med"/>
                    </a:lnL>
                    <a:lnR w="12700" cmpd="sng">
                      <a:noFill/>
                    </a:lnR>
                    <a:solidFill>
                      <a:schemeClr val="accent1">
                        <a:lumMod val="20000"/>
                        <a:lumOff val="80000"/>
                      </a:scheme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1 (12,5)</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78265353"/>
                  </a:ext>
                </a:extLst>
              </a:tr>
              <a:tr h="252197">
                <a:tc>
                  <a:txBody>
                    <a:bodyPr/>
                    <a:lstStyle/>
                    <a:p>
                      <a:pPr>
                        <a:buNone/>
                      </a:pPr>
                      <a:r>
                        <a:rPr lang="es-ES" sz="1000" b="0">
                          <a:solidFill>
                            <a:schemeClr val="accent1"/>
                          </a:solidFill>
                          <a:effectLst/>
                          <a:latin typeface="Arial" panose="020B0604020202020204" pitchFamily="34" charset="0"/>
                          <a:cs typeface="Arial" panose="020B0604020202020204" pitchFamily="34" charset="0"/>
                        </a:rPr>
                        <a:t>Síndrome Metabólico</a:t>
                      </a:r>
                    </a:p>
                  </a:txBody>
                  <a:tcPr marL="36000" marR="36000" marT="36000" marB="36000">
                    <a:lnL w="12700" cap="flat" cmpd="sng" algn="ctr">
                      <a:solidFill>
                        <a:schemeClr val="bg1"/>
                      </a:solidFill>
                      <a:prstDash val="solid"/>
                      <a:round/>
                      <a:headEnd type="none" w="med" len="med"/>
                      <a:tailEnd type="none" w="med" len="med"/>
                    </a:lnL>
                    <a:lnR w="12700" cmpd="sng">
                      <a:noFill/>
                    </a:lnR>
                    <a:solidFill>
                      <a:schemeClr val="accent1">
                        <a:lumMod val="20000"/>
                        <a:lumOff val="80000"/>
                      </a:scheme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1 (12,5)</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75692658"/>
                  </a:ext>
                </a:extLst>
              </a:tr>
              <a:tr h="252197">
                <a:tc>
                  <a:txBody>
                    <a:bodyPr/>
                    <a:lstStyle/>
                    <a:p>
                      <a:pPr>
                        <a:buNone/>
                      </a:pPr>
                      <a:r>
                        <a:rPr lang="es-ES" sz="1000" b="0">
                          <a:solidFill>
                            <a:schemeClr val="accent1"/>
                          </a:solidFill>
                          <a:effectLst/>
                          <a:latin typeface="Arial" panose="020B0604020202020204" pitchFamily="34" charset="0"/>
                          <a:cs typeface="Arial" panose="020B0604020202020204" pitchFamily="34" charset="0"/>
                        </a:rPr>
                        <a:t>Trastorno Ansioso</a:t>
                      </a:r>
                    </a:p>
                  </a:txBody>
                  <a:tcPr marL="36000" marR="36000" marT="36000" marB="36000">
                    <a:lnL w="12700" cap="flat" cmpd="sng" algn="ctr">
                      <a:solidFill>
                        <a:schemeClr val="bg1"/>
                      </a:solidFill>
                      <a:prstDash val="solid"/>
                      <a:round/>
                      <a:headEnd type="none" w="med" len="med"/>
                      <a:tailEnd type="none" w="med" len="med"/>
                    </a:lnL>
                    <a:lnR w="12700" cmpd="sng">
                      <a:noFill/>
                    </a:lnR>
                    <a:solidFill>
                      <a:schemeClr val="accent1">
                        <a:lumMod val="20000"/>
                        <a:lumOff val="80000"/>
                      </a:scheme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2(25,0)</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5606507"/>
                  </a:ext>
                </a:extLst>
              </a:tr>
              <a:tr h="252197">
                <a:tc>
                  <a:txBody>
                    <a:bodyPr/>
                    <a:lstStyle/>
                    <a:p>
                      <a:pPr>
                        <a:buNone/>
                      </a:pPr>
                      <a:r>
                        <a:rPr lang="es-ES" sz="1000" b="0">
                          <a:solidFill>
                            <a:schemeClr val="accent1"/>
                          </a:solidFill>
                          <a:effectLst/>
                          <a:latin typeface="Arial" panose="020B0604020202020204" pitchFamily="34" charset="0"/>
                          <a:cs typeface="Arial" panose="020B0604020202020204" pitchFamily="34" charset="0"/>
                        </a:rPr>
                        <a:t>Trastorno Depresivo</a:t>
                      </a:r>
                    </a:p>
                  </a:txBody>
                  <a:tcPr marL="36000" marR="36000" marT="36000" marB="36000">
                    <a:lnL w="12700" cap="flat" cmpd="sng" algn="ctr">
                      <a:solidFill>
                        <a:schemeClr val="bg1"/>
                      </a:solidFill>
                      <a:prstDash val="solid"/>
                      <a:round/>
                      <a:headEnd type="none" w="med" len="med"/>
                      <a:tailEnd type="none" w="med" len="med"/>
                    </a:lnL>
                    <a:lnR w="12700" cmpd="sng">
                      <a:noFill/>
                    </a:lnR>
                    <a:solidFill>
                      <a:schemeClr val="accent1">
                        <a:lumMod val="20000"/>
                        <a:lumOff val="80000"/>
                      </a:scheme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0 (0,0)</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40138310"/>
                  </a:ext>
                </a:extLst>
              </a:tr>
              <a:tr h="252197">
                <a:tc>
                  <a:txBody>
                    <a:bodyPr/>
                    <a:lstStyle/>
                    <a:p>
                      <a:pPr>
                        <a:buNone/>
                      </a:pPr>
                      <a:r>
                        <a:rPr lang="es-ES" sz="1000" b="0">
                          <a:solidFill>
                            <a:schemeClr val="accent1"/>
                          </a:solidFill>
                          <a:effectLst/>
                          <a:latin typeface="Arial" panose="020B0604020202020204" pitchFamily="34" charset="0"/>
                          <a:cs typeface="Arial" panose="020B0604020202020204" pitchFamily="34" charset="0"/>
                        </a:rPr>
                        <a:t>Eventos Cardiovasculares</a:t>
                      </a:r>
                    </a:p>
                  </a:txBody>
                  <a:tcPr marL="36000" marR="36000" marT="36000" marB="36000">
                    <a:lnL w="12700" cap="flat" cmpd="sng" algn="ctr">
                      <a:solidFill>
                        <a:schemeClr val="bg1"/>
                      </a:solidFill>
                      <a:prstDash val="solid"/>
                      <a:round/>
                      <a:headEnd type="none" w="med" len="med"/>
                      <a:tailEnd type="none" w="med" len="med"/>
                    </a:lnL>
                    <a:lnR w="12700" cmpd="sng">
                      <a:noFill/>
                    </a:lnR>
                    <a:solidFill>
                      <a:schemeClr val="accent1">
                        <a:lumMod val="20000"/>
                        <a:lumOff val="80000"/>
                      </a:scheme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1 (12,5)</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92639348"/>
                  </a:ext>
                </a:extLst>
              </a:tr>
              <a:tr h="252197">
                <a:tc>
                  <a:txBody>
                    <a:bodyPr/>
                    <a:lstStyle/>
                    <a:p>
                      <a:pPr>
                        <a:buNone/>
                      </a:pPr>
                      <a:r>
                        <a:rPr lang="es-ES" sz="1000" b="0">
                          <a:solidFill>
                            <a:schemeClr val="accent1"/>
                          </a:solidFill>
                          <a:effectLst/>
                          <a:latin typeface="Arial" panose="020B0604020202020204" pitchFamily="34" charset="0"/>
                          <a:cs typeface="Arial" panose="020B0604020202020204" pitchFamily="34" charset="0"/>
                        </a:rPr>
                        <a:t>Neoplasia previa</a:t>
                      </a:r>
                    </a:p>
                  </a:txBody>
                  <a:tcPr marL="36000" marR="36000" marT="36000" marB="36000">
                    <a:lnL w="12700" cap="flat" cmpd="sng" algn="ctr">
                      <a:solidFill>
                        <a:schemeClr val="bg1"/>
                      </a:solidFill>
                      <a:prstDash val="solid"/>
                      <a:round/>
                      <a:headEnd type="none" w="med" len="med"/>
                      <a:tailEnd type="none" w="med" len="med"/>
                    </a:lnL>
                    <a:lnR w="12700" cmpd="sng">
                      <a:noFill/>
                    </a:lnR>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1 (12,5)</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3953055889"/>
                  </a:ext>
                </a:extLst>
              </a:tr>
            </a:tbl>
          </a:graphicData>
        </a:graphic>
      </p:graphicFrame>
      <p:sp>
        <p:nvSpPr>
          <p:cNvPr id="13" name="CuadroTexto 12">
            <a:extLst>
              <a:ext uri="{FF2B5EF4-FFF2-40B4-BE49-F238E27FC236}">
                <a16:creationId xmlns:a16="http://schemas.microsoft.com/office/drawing/2014/main" id="{37AF0A9A-D8E9-6878-F574-0E20479FC65E}"/>
              </a:ext>
            </a:extLst>
          </p:cNvPr>
          <p:cNvSpPr txBox="1"/>
          <p:nvPr/>
        </p:nvSpPr>
        <p:spPr>
          <a:xfrm>
            <a:off x="3066758" y="1342805"/>
            <a:ext cx="8504819" cy="338554"/>
          </a:xfrm>
          <a:prstGeom prst="rect">
            <a:avLst/>
          </a:prstGeom>
          <a:solidFill>
            <a:srgbClr val="7A45B8"/>
          </a:solidFill>
          <a:ln>
            <a:noFill/>
          </a:ln>
        </p:spPr>
        <p:txBody>
          <a:bodyPr wrap="square">
            <a:spAutoFit/>
          </a:bodyPr>
          <a:lstStyle/>
          <a:p>
            <a:pPr algn="ctr"/>
            <a:r>
              <a:rPr lang="pt-BR" sz="1600">
                <a:solidFill>
                  <a:schemeClr val="bg1"/>
                </a:solidFill>
              </a:rPr>
              <a:t>Características </a:t>
            </a:r>
            <a:r>
              <a:rPr lang="pt-BR" sz="1600" err="1">
                <a:solidFill>
                  <a:schemeClr val="bg1"/>
                </a:solidFill>
              </a:rPr>
              <a:t>basales</a:t>
            </a:r>
            <a:r>
              <a:rPr lang="pt-BR" sz="1600">
                <a:solidFill>
                  <a:schemeClr val="bg1"/>
                </a:solidFill>
              </a:rPr>
              <a:t> de </a:t>
            </a:r>
            <a:r>
              <a:rPr lang="pt-BR" sz="1600" err="1">
                <a:solidFill>
                  <a:schemeClr val="bg1"/>
                </a:solidFill>
              </a:rPr>
              <a:t>los</a:t>
            </a:r>
            <a:r>
              <a:rPr lang="pt-BR" sz="1600">
                <a:solidFill>
                  <a:schemeClr val="bg1"/>
                </a:solidFill>
              </a:rPr>
              <a:t> pacientes</a:t>
            </a:r>
          </a:p>
        </p:txBody>
      </p:sp>
      <p:graphicFrame>
        <p:nvGraphicFramePr>
          <p:cNvPr id="14" name="Tabla 13">
            <a:extLst>
              <a:ext uri="{FF2B5EF4-FFF2-40B4-BE49-F238E27FC236}">
                <a16:creationId xmlns:a16="http://schemas.microsoft.com/office/drawing/2014/main" id="{7C6C8B14-0B6C-373E-5FC6-71A1462D8F87}"/>
              </a:ext>
            </a:extLst>
          </p:cNvPr>
          <p:cNvGraphicFramePr>
            <a:graphicFrameLocks noGrp="1"/>
          </p:cNvGraphicFramePr>
          <p:nvPr>
            <p:extLst>
              <p:ext uri="{D42A27DB-BD31-4B8C-83A1-F6EECF244321}">
                <p14:modId xmlns:p14="http://schemas.microsoft.com/office/powerpoint/2010/main" val="314388479"/>
              </p:ext>
            </p:extLst>
          </p:nvPr>
        </p:nvGraphicFramePr>
        <p:xfrm>
          <a:off x="5925195" y="1806847"/>
          <a:ext cx="2771102" cy="3288001"/>
        </p:xfrm>
        <a:graphic>
          <a:graphicData uri="http://schemas.openxmlformats.org/drawingml/2006/table">
            <a:tbl>
              <a:tblPr firstRow="1" bandRow="1">
                <a:tableStyleId>{5C22544A-7EE6-4342-B048-85BDC9FD1C3A}</a:tableStyleId>
              </a:tblPr>
              <a:tblGrid>
                <a:gridCol w="1751741">
                  <a:extLst>
                    <a:ext uri="{9D8B030D-6E8A-4147-A177-3AD203B41FA5}">
                      <a16:colId xmlns:a16="http://schemas.microsoft.com/office/drawing/2014/main" val="3616006650"/>
                    </a:ext>
                  </a:extLst>
                </a:gridCol>
                <a:gridCol w="1019361">
                  <a:extLst>
                    <a:ext uri="{9D8B030D-6E8A-4147-A177-3AD203B41FA5}">
                      <a16:colId xmlns:a16="http://schemas.microsoft.com/office/drawing/2014/main" val="2573029072"/>
                    </a:ext>
                  </a:extLst>
                </a:gridCol>
              </a:tblGrid>
              <a:tr h="252197">
                <a:tc>
                  <a:txBody>
                    <a:bodyPr/>
                    <a:lstStyle/>
                    <a:p>
                      <a:pPr>
                        <a:buNone/>
                      </a:pPr>
                      <a:r>
                        <a:rPr lang="es-ES" sz="1000" b="1">
                          <a:solidFill>
                            <a:schemeClr val="bg1"/>
                          </a:solidFill>
                          <a:effectLst/>
                          <a:latin typeface="Arial" panose="020B0604020202020204" pitchFamily="34" charset="0"/>
                          <a:cs typeface="Arial" panose="020B0604020202020204" pitchFamily="34" charset="0"/>
                        </a:rPr>
                        <a:t>8 pacientes</a:t>
                      </a:r>
                    </a:p>
                  </a:txBody>
                  <a:tcPr marL="36000" marR="36000" marT="36000" marB="3600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buNone/>
                      </a:pPr>
                      <a:r>
                        <a:rPr lang="es-ES" sz="1000" b="1">
                          <a:solidFill>
                            <a:schemeClr val="bg1"/>
                          </a:solidFill>
                          <a:effectLst/>
                          <a:latin typeface="Arial" panose="020B0604020202020204" pitchFamily="34" charset="0"/>
                          <a:cs typeface="Arial" panose="020B0604020202020204" pitchFamily="34" charset="0"/>
                        </a:rPr>
                        <a:t>n (%)</a:t>
                      </a:r>
                    </a:p>
                  </a:txBody>
                  <a:tcPr marL="36000" marR="36000" marT="36000" marB="36000">
                    <a:lnL w="12700" cmpd="sng">
                      <a:noFill/>
                    </a:lnL>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680437730"/>
                  </a:ext>
                </a:extLst>
              </a:tr>
              <a:tr h="252197">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00" b="1" err="1">
                          <a:solidFill>
                            <a:schemeClr val="bg1"/>
                          </a:solidFill>
                          <a:latin typeface="Arial" panose="020B0604020202020204" pitchFamily="34" charset="0"/>
                          <a:cs typeface="Arial" panose="020B0604020202020204" pitchFamily="34" charset="0"/>
                        </a:rPr>
                        <a:t>Hª</a:t>
                      </a:r>
                      <a:r>
                        <a:rPr lang="es-ES" sz="1000" b="1">
                          <a:solidFill>
                            <a:schemeClr val="bg1"/>
                          </a:solidFill>
                          <a:latin typeface="Arial" panose="020B0604020202020204" pitchFamily="34" charset="0"/>
                          <a:cs typeface="Arial" panose="020B0604020202020204" pitchFamily="34" charset="0"/>
                        </a:rPr>
                        <a:t> Dermatitis Atópica</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1100" b="1">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757200170"/>
                  </a:ext>
                </a:extLst>
              </a:tr>
              <a:tr h="423475">
                <a:tc>
                  <a:txBody>
                    <a:bodyPr/>
                    <a:lstStyle/>
                    <a:p>
                      <a:pPr>
                        <a:buNone/>
                      </a:pPr>
                      <a:r>
                        <a:rPr lang="es-ES" sz="1000" b="0">
                          <a:solidFill>
                            <a:schemeClr val="accent1"/>
                          </a:solidFill>
                          <a:effectLst/>
                          <a:latin typeface="Arial" panose="020B0604020202020204" pitchFamily="34" charset="0"/>
                          <a:cs typeface="Arial" panose="020B0604020202020204" pitchFamily="34" charset="0"/>
                        </a:rPr>
                        <a:t>Tiempo evolución (años),</a:t>
                      </a:r>
                      <a:br>
                        <a:rPr lang="es-ES" sz="1000" b="0">
                          <a:solidFill>
                            <a:schemeClr val="accent1"/>
                          </a:solidFill>
                          <a:effectLst/>
                          <a:latin typeface="Arial" panose="020B0604020202020204" pitchFamily="34" charset="0"/>
                          <a:cs typeface="Arial" panose="020B0604020202020204" pitchFamily="34" charset="0"/>
                        </a:rPr>
                      </a:br>
                      <a:r>
                        <a:rPr lang="es-ES" sz="1000" b="0">
                          <a:solidFill>
                            <a:schemeClr val="accent1"/>
                          </a:solidFill>
                          <a:effectLst/>
                          <a:latin typeface="Arial" panose="020B0604020202020204" pitchFamily="34" charset="0"/>
                          <a:cs typeface="Arial" panose="020B0604020202020204" pitchFamily="34" charset="0"/>
                        </a:rPr>
                        <a:t>media (DE)</a:t>
                      </a:r>
                    </a:p>
                  </a:txBody>
                  <a:tcPr marL="36000" marR="36000" marT="36000" marB="36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27,87 (18,58)</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26639150"/>
                  </a:ext>
                </a:extLst>
              </a:tr>
              <a:tr h="252197">
                <a:tc gridSpan="2">
                  <a: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s-ES" sz="1000" b="1">
                          <a:solidFill>
                            <a:schemeClr val="bg1"/>
                          </a:solidFill>
                          <a:latin typeface="Arial" panose="020B0604020202020204" pitchFamily="34" charset="0"/>
                          <a:cs typeface="Arial" panose="020B0604020202020204" pitchFamily="34" charset="0"/>
                        </a:rPr>
                        <a:t>Comorbilidades Th2</a:t>
                      </a:r>
                    </a:p>
                  </a:txBody>
                  <a:tcPr marL="36000" marR="36000" marT="36000" marB="3600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solidFill>
                      <a:schemeClr val="accent1">
                        <a:lumMod val="40000"/>
                        <a:lumOff val="60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1100" b="1">
                        <a:solidFill>
                          <a:schemeClr val="bg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85995390"/>
                  </a:ext>
                </a:extLst>
              </a:tr>
              <a:tr h="252197">
                <a:tc>
                  <a:txBody>
                    <a:bodyPr/>
                    <a:lstStyle/>
                    <a:p>
                      <a:pPr lvl="1">
                        <a:buNone/>
                      </a:pPr>
                      <a:r>
                        <a:rPr lang="es-ES" sz="1000" b="0">
                          <a:solidFill>
                            <a:schemeClr val="accent1"/>
                          </a:solidFill>
                          <a:effectLst/>
                          <a:latin typeface="Arial" panose="020B0604020202020204" pitchFamily="34" charset="0"/>
                          <a:cs typeface="Arial" panose="020B0604020202020204" pitchFamily="34" charset="0"/>
                        </a:rPr>
                        <a:t>Rinitis alérgica</a:t>
                      </a:r>
                    </a:p>
                  </a:txBody>
                  <a:tcPr marL="36000" marR="36000" marT="36000" marB="36000">
                    <a:lnL w="12700" cap="flat" cmpd="sng" algn="ctr">
                      <a:solidFill>
                        <a:schemeClr val="bg1"/>
                      </a:solidFill>
                      <a:prstDash val="solid"/>
                      <a:round/>
                      <a:headEnd type="none" w="med" len="med"/>
                      <a:tailEnd type="none" w="med" len="med"/>
                    </a:lnL>
                    <a:lnR w="12700" cmpd="sng">
                      <a:noFill/>
                    </a:lnR>
                    <a:solidFill>
                      <a:schemeClr val="accent1">
                        <a:lumMod val="20000"/>
                        <a:lumOff val="80000"/>
                      </a:scheme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2 (25,0)</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29706585"/>
                  </a:ext>
                </a:extLst>
              </a:tr>
              <a:tr h="252197">
                <a:tc>
                  <a:txBody>
                    <a:bodyPr/>
                    <a:lstStyle/>
                    <a:p>
                      <a:pPr lvl="1">
                        <a:buNone/>
                      </a:pPr>
                      <a:r>
                        <a:rPr lang="es-ES" sz="1000" b="0">
                          <a:solidFill>
                            <a:schemeClr val="accent1"/>
                          </a:solidFill>
                          <a:effectLst/>
                          <a:latin typeface="Arial" panose="020B0604020202020204" pitchFamily="34" charset="0"/>
                          <a:cs typeface="Arial" panose="020B0604020202020204" pitchFamily="34" charset="0"/>
                        </a:rPr>
                        <a:t>Asma</a:t>
                      </a:r>
                    </a:p>
                  </a:txBody>
                  <a:tcPr marL="36000" marR="36000" marT="36000" marB="36000">
                    <a:lnL w="12700" cap="flat" cmpd="sng" algn="ctr">
                      <a:solidFill>
                        <a:schemeClr val="bg1"/>
                      </a:solidFill>
                      <a:prstDash val="solid"/>
                      <a:round/>
                      <a:headEnd type="none" w="med" len="med"/>
                      <a:tailEnd type="none" w="med" len="med"/>
                    </a:lnL>
                    <a:lnR w="12700" cmpd="sng">
                      <a:noFill/>
                    </a:lnR>
                    <a:solidFill>
                      <a:schemeClr val="accent1">
                        <a:lumMod val="20000"/>
                        <a:lumOff val="80000"/>
                      </a:scheme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3 (37,5)</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29394557"/>
                  </a:ext>
                </a:extLst>
              </a:tr>
              <a:tr h="252197">
                <a:tc>
                  <a:txBody>
                    <a:bodyPr/>
                    <a:lstStyle/>
                    <a:p>
                      <a:pPr lvl="1">
                        <a:buNone/>
                      </a:pPr>
                      <a:r>
                        <a:rPr lang="es-ES" sz="1000" b="0">
                          <a:solidFill>
                            <a:schemeClr val="accent1"/>
                          </a:solidFill>
                          <a:effectLst/>
                          <a:latin typeface="Arial" panose="020B0604020202020204" pitchFamily="34" charset="0"/>
                          <a:cs typeface="Arial" panose="020B0604020202020204" pitchFamily="34" charset="0"/>
                        </a:rPr>
                        <a:t>Alergia alimentaria</a:t>
                      </a:r>
                    </a:p>
                  </a:txBody>
                  <a:tcPr marL="36000" marR="36000" marT="36000" marB="36000">
                    <a:lnL w="12700" cap="flat" cmpd="sng" algn="ctr">
                      <a:solidFill>
                        <a:schemeClr val="bg1"/>
                      </a:solidFill>
                      <a:prstDash val="solid"/>
                      <a:round/>
                      <a:headEnd type="none" w="med" len="med"/>
                      <a:tailEnd type="none" w="med" len="med"/>
                    </a:lnL>
                    <a:lnR w="12700" cmpd="sng">
                      <a:noFill/>
                    </a:lnR>
                    <a:solidFill>
                      <a:schemeClr val="accent1">
                        <a:lumMod val="20000"/>
                        <a:lumOff val="80000"/>
                      </a:scheme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1 (12,5)</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78265353"/>
                  </a:ext>
                </a:extLst>
              </a:tr>
              <a:tr h="252197">
                <a:tc>
                  <a:txBody>
                    <a:bodyPr/>
                    <a:lstStyle/>
                    <a:p>
                      <a:pPr lvl="1">
                        <a:buNone/>
                      </a:pPr>
                      <a:r>
                        <a:rPr lang="es-ES" sz="1000" b="0">
                          <a:solidFill>
                            <a:schemeClr val="accent1"/>
                          </a:solidFill>
                          <a:effectLst/>
                          <a:latin typeface="Arial" panose="020B0604020202020204" pitchFamily="34" charset="0"/>
                          <a:cs typeface="Arial" panose="020B0604020202020204" pitchFamily="34" charset="0"/>
                        </a:rPr>
                        <a:t>Conjuntivitis alérgica</a:t>
                      </a:r>
                    </a:p>
                  </a:txBody>
                  <a:tcPr marL="36000" marR="36000" marT="36000" marB="36000">
                    <a:lnL w="12700" cap="flat" cmpd="sng" algn="ctr">
                      <a:solidFill>
                        <a:schemeClr val="bg1"/>
                      </a:solidFill>
                      <a:prstDash val="solid"/>
                      <a:round/>
                      <a:headEnd type="none" w="med" len="med"/>
                      <a:tailEnd type="none" w="med" len="med"/>
                    </a:lnL>
                    <a:lnR w="12700" cmpd="sng">
                      <a:noFill/>
                    </a:lnR>
                    <a:solidFill>
                      <a:schemeClr val="accent1">
                        <a:lumMod val="20000"/>
                        <a:lumOff val="80000"/>
                      </a:scheme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1 (12,5)</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75692658"/>
                  </a:ext>
                </a:extLst>
              </a:tr>
              <a:tr h="423475">
                <a:tc>
                  <a:txBody>
                    <a:bodyPr/>
                    <a:lstStyle/>
                    <a:p>
                      <a:pPr lvl="1">
                        <a:buNone/>
                      </a:pPr>
                      <a:r>
                        <a:rPr lang="es-ES" sz="1000" b="0">
                          <a:solidFill>
                            <a:schemeClr val="accent1"/>
                          </a:solidFill>
                          <a:effectLst/>
                          <a:latin typeface="Arial" panose="020B0604020202020204" pitchFamily="34" charset="0"/>
                          <a:cs typeface="Arial" panose="020B0604020202020204" pitchFamily="34" charset="0"/>
                        </a:rPr>
                        <a:t>Rinosinusitis Crónica o Poliposis Nasal</a:t>
                      </a:r>
                    </a:p>
                  </a:txBody>
                  <a:tcPr marL="36000" marR="36000" marT="36000" marB="36000">
                    <a:lnL w="12700" cap="flat" cmpd="sng" algn="ctr">
                      <a:solidFill>
                        <a:schemeClr val="bg1"/>
                      </a:solidFill>
                      <a:prstDash val="solid"/>
                      <a:round/>
                      <a:headEnd type="none" w="med" len="med"/>
                      <a:tailEnd type="none" w="med" len="med"/>
                    </a:lnL>
                    <a:lnR w="12700" cmpd="sng">
                      <a:noFill/>
                    </a:lnR>
                    <a:solidFill>
                      <a:schemeClr val="accent1">
                        <a:lumMod val="20000"/>
                        <a:lumOff val="80000"/>
                      </a:scheme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0 (0,0)</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5606507"/>
                  </a:ext>
                </a:extLst>
              </a:tr>
              <a:tr h="252197">
                <a:tc>
                  <a:txBody>
                    <a:bodyPr/>
                    <a:lstStyle/>
                    <a:p>
                      <a:pPr lvl="1">
                        <a:buNone/>
                      </a:pPr>
                      <a:r>
                        <a:rPr lang="es-ES" sz="1000" b="0">
                          <a:solidFill>
                            <a:schemeClr val="accent1"/>
                          </a:solidFill>
                          <a:effectLst/>
                          <a:latin typeface="Arial" panose="020B0604020202020204" pitchFamily="34" charset="0"/>
                          <a:cs typeface="Arial" panose="020B0604020202020204" pitchFamily="34" charset="0"/>
                        </a:rPr>
                        <a:t>Esofagitis eosinofílica</a:t>
                      </a:r>
                    </a:p>
                  </a:txBody>
                  <a:tcPr marL="36000" marR="36000" marT="36000" marB="36000">
                    <a:lnL w="12700" cap="flat" cmpd="sng" algn="ctr">
                      <a:solidFill>
                        <a:schemeClr val="bg1"/>
                      </a:solidFill>
                      <a:prstDash val="solid"/>
                      <a:round/>
                      <a:headEnd type="none" w="med" len="med"/>
                      <a:tailEnd type="none" w="med" len="med"/>
                    </a:lnL>
                    <a:lnR w="12700" cmpd="sng">
                      <a:noFill/>
                    </a:lnR>
                    <a:solidFill>
                      <a:schemeClr val="accent1">
                        <a:lumMod val="20000"/>
                        <a:lumOff val="80000"/>
                      </a:scheme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0 (0,0)</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40138310"/>
                  </a:ext>
                </a:extLst>
              </a:tr>
              <a:tr h="423475">
                <a:tc>
                  <a:txBody>
                    <a:bodyPr/>
                    <a:lstStyle/>
                    <a:p>
                      <a:pPr lvl="1">
                        <a:buNone/>
                      </a:pPr>
                      <a:r>
                        <a:rPr lang="es-ES" sz="1000" b="0">
                          <a:solidFill>
                            <a:schemeClr val="accent1"/>
                          </a:solidFill>
                          <a:effectLst/>
                          <a:latin typeface="Arial" panose="020B0604020202020204" pitchFamily="34" charset="0"/>
                          <a:cs typeface="Arial" panose="020B0604020202020204" pitchFamily="34" charset="0"/>
                        </a:rPr>
                        <a:t>Dermatitis alérgica de contacto</a:t>
                      </a:r>
                    </a:p>
                  </a:txBody>
                  <a:tcPr marL="36000" marR="36000" marT="36000" marB="36000">
                    <a:lnL w="12700" cap="flat" cmpd="sng" algn="ctr">
                      <a:solidFill>
                        <a:schemeClr val="bg1"/>
                      </a:solidFill>
                      <a:prstDash val="solid"/>
                      <a:round/>
                      <a:headEnd type="none" w="med" len="med"/>
                      <a:tailEnd type="none" w="med" len="med"/>
                    </a:lnL>
                    <a:lnR w="12700" cmpd="sng">
                      <a:noFill/>
                    </a:lnR>
                    <a:solidFill>
                      <a:schemeClr val="accent1">
                        <a:lumMod val="20000"/>
                        <a:lumOff val="80000"/>
                      </a:scheme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0 (0,0)</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92639348"/>
                  </a:ext>
                </a:extLst>
              </a:tr>
            </a:tbl>
          </a:graphicData>
        </a:graphic>
      </p:graphicFrame>
      <p:graphicFrame>
        <p:nvGraphicFramePr>
          <p:cNvPr id="17" name="Tabla 16">
            <a:extLst>
              <a:ext uri="{FF2B5EF4-FFF2-40B4-BE49-F238E27FC236}">
                <a16:creationId xmlns:a16="http://schemas.microsoft.com/office/drawing/2014/main" id="{A5463F2F-6A4B-0AE6-2802-D9618FE800B7}"/>
              </a:ext>
            </a:extLst>
          </p:cNvPr>
          <p:cNvGraphicFramePr>
            <a:graphicFrameLocks noGrp="1"/>
          </p:cNvGraphicFramePr>
          <p:nvPr>
            <p:extLst>
              <p:ext uri="{D42A27DB-BD31-4B8C-83A1-F6EECF244321}">
                <p14:modId xmlns:p14="http://schemas.microsoft.com/office/powerpoint/2010/main" val="74048510"/>
              </p:ext>
            </p:extLst>
          </p:nvPr>
        </p:nvGraphicFramePr>
        <p:xfrm>
          <a:off x="8800475" y="1806846"/>
          <a:ext cx="2771102" cy="4035152"/>
        </p:xfrm>
        <a:graphic>
          <a:graphicData uri="http://schemas.openxmlformats.org/drawingml/2006/table">
            <a:tbl>
              <a:tblPr firstRow="1" bandRow="1">
                <a:tableStyleId>{5C22544A-7EE6-4342-B048-85BDC9FD1C3A}</a:tableStyleId>
              </a:tblPr>
              <a:tblGrid>
                <a:gridCol w="1751741">
                  <a:extLst>
                    <a:ext uri="{9D8B030D-6E8A-4147-A177-3AD203B41FA5}">
                      <a16:colId xmlns:a16="http://schemas.microsoft.com/office/drawing/2014/main" val="3616006650"/>
                    </a:ext>
                  </a:extLst>
                </a:gridCol>
                <a:gridCol w="1019361">
                  <a:extLst>
                    <a:ext uri="{9D8B030D-6E8A-4147-A177-3AD203B41FA5}">
                      <a16:colId xmlns:a16="http://schemas.microsoft.com/office/drawing/2014/main" val="2573029072"/>
                    </a:ext>
                  </a:extLst>
                </a:gridCol>
              </a:tblGrid>
              <a:tr h="252197">
                <a:tc>
                  <a:txBody>
                    <a:bodyPr/>
                    <a:lstStyle/>
                    <a:p>
                      <a:pPr>
                        <a:buNone/>
                      </a:pPr>
                      <a:r>
                        <a:rPr lang="es-ES" sz="1000" b="1">
                          <a:solidFill>
                            <a:schemeClr val="bg1"/>
                          </a:solidFill>
                          <a:effectLst/>
                          <a:latin typeface="Arial" panose="020B0604020202020204" pitchFamily="34" charset="0"/>
                          <a:cs typeface="Arial" panose="020B0604020202020204" pitchFamily="34" charset="0"/>
                        </a:rPr>
                        <a:t>8 pacientes</a:t>
                      </a:r>
                    </a:p>
                  </a:txBody>
                  <a:tcPr marL="36000" marR="36000" marT="36000" marB="3600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buNone/>
                      </a:pPr>
                      <a:r>
                        <a:rPr lang="es-ES" sz="1000" b="1">
                          <a:solidFill>
                            <a:schemeClr val="bg1"/>
                          </a:solidFill>
                          <a:effectLst/>
                          <a:latin typeface="Arial" panose="020B0604020202020204" pitchFamily="34" charset="0"/>
                          <a:cs typeface="Arial" panose="020B0604020202020204" pitchFamily="34" charset="0"/>
                        </a:rPr>
                        <a:t>n (%)</a:t>
                      </a:r>
                    </a:p>
                  </a:txBody>
                  <a:tcPr marL="36000" marR="36000" marT="36000" marB="36000">
                    <a:lnL w="12700" cmpd="sng">
                      <a:noFill/>
                    </a:lnL>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680437730"/>
                  </a:ext>
                </a:extLst>
              </a:tr>
              <a:tr h="252197">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00" b="1">
                          <a:solidFill>
                            <a:schemeClr val="bg1"/>
                          </a:solidFill>
                          <a:latin typeface="Arial" panose="020B0604020202020204" pitchFamily="34" charset="0"/>
                          <a:cs typeface="Arial" panose="020B0604020202020204" pitchFamily="34" charset="0"/>
                        </a:rPr>
                        <a:t>Tratamientos previos</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1100" b="1">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757200170"/>
                  </a:ext>
                </a:extLst>
              </a:tr>
              <a:tr h="252197">
                <a:tc>
                  <a:txBody>
                    <a:bodyPr/>
                    <a:lstStyle/>
                    <a:p>
                      <a:pPr>
                        <a:buNone/>
                      </a:pPr>
                      <a:r>
                        <a:rPr lang="es-ES" sz="1000" b="0">
                          <a:solidFill>
                            <a:schemeClr val="accent1"/>
                          </a:solidFill>
                          <a:effectLst/>
                          <a:latin typeface="Arial" panose="020B0604020202020204" pitchFamily="34" charset="0"/>
                          <a:cs typeface="Arial" panose="020B0604020202020204" pitchFamily="34" charset="0"/>
                        </a:rPr>
                        <a:t>Ciclosporina</a:t>
                      </a:r>
                    </a:p>
                  </a:txBody>
                  <a:tcPr marL="36000" marR="36000" marT="36000" marB="36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7 (87,5)</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639150"/>
                  </a:ext>
                </a:extLst>
              </a:tr>
              <a:tr h="252197">
                <a:tc>
                  <a:txBody>
                    <a:bodyPr/>
                    <a:lstStyle/>
                    <a:p>
                      <a:pPr>
                        <a:buNone/>
                      </a:pPr>
                      <a:r>
                        <a:rPr lang="es-ES" sz="1000" b="0">
                          <a:solidFill>
                            <a:schemeClr val="accent1"/>
                          </a:solidFill>
                          <a:effectLst/>
                          <a:latin typeface="Arial" panose="020B0604020202020204" pitchFamily="34" charset="0"/>
                          <a:cs typeface="Arial" panose="020B0604020202020204" pitchFamily="34" charset="0"/>
                        </a:rPr>
                        <a:t>Metotrexato</a:t>
                      </a:r>
                    </a:p>
                  </a:txBody>
                  <a:tcPr marL="36000" marR="36000" marT="36000" marB="36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1 (12,5)</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29706585"/>
                  </a:ext>
                </a:extLst>
              </a:tr>
              <a:tr h="252197">
                <a:tc>
                  <a:txBody>
                    <a:bodyPr/>
                    <a:lstStyle/>
                    <a:p>
                      <a:pPr>
                        <a:buNone/>
                      </a:pPr>
                      <a:r>
                        <a:rPr lang="es-ES" sz="1000" b="0">
                          <a:solidFill>
                            <a:schemeClr val="accent1"/>
                          </a:solidFill>
                          <a:effectLst/>
                          <a:latin typeface="Arial" panose="020B0604020202020204" pitchFamily="34" charset="0"/>
                          <a:cs typeface="Arial" panose="020B0604020202020204" pitchFamily="34" charset="0"/>
                        </a:rPr>
                        <a:t>Azatioprina</a:t>
                      </a:r>
                    </a:p>
                  </a:txBody>
                  <a:tcPr marL="36000" marR="36000" marT="36000" marB="36000">
                    <a:lnL w="12700" cap="flat" cmpd="sng" algn="ctr">
                      <a:solidFill>
                        <a:schemeClr val="bg1"/>
                      </a:solidFill>
                      <a:prstDash val="solid"/>
                      <a:round/>
                      <a:headEnd type="none" w="med" len="med"/>
                      <a:tailEnd type="none" w="med" len="med"/>
                    </a:lnL>
                    <a:lnR w="12700" cmpd="sng">
                      <a:noFill/>
                    </a:lnR>
                    <a:solidFill>
                      <a:schemeClr val="accent1">
                        <a:lumMod val="20000"/>
                        <a:lumOff val="80000"/>
                      </a:scheme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1 (1,25)</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29394557"/>
                  </a:ext>
                </a:extLst>
              </a:tr>
              <a:tr h="252197">
                <a:tc>
                  <a:txBody>
                    <a:bodyPr/>
                    <a:lstStyle/>
                    <a:p>
                      <a:pPr>
                        <a:buNone/>
                      </a:pPr>
                      <a:r>
                        <a:rPr lang="es-ES" sz="1000" b="0">
                          <a:solidFill>
                            <a:schemeClr val="accent1"/>
                          </a:solidFill>
                          <a:effectLst/>
                          <a:latin typeface="Arial" panose="020B0604020202020204" pitchFamily="34" charset="0"/>
                          <a:cs typeface="Arial" panose="020B0604020202020204" pitchFamily="34" charset="0"/>
                        </a:rPr>
                        <a:t>Fototerapia</a:t>
                      </a:r>
                    </a:p>
                  </a:txBody>
                  <a:tcPr marL="36000" marR="36000" marT="36000" marB="36000">
                    <a:lnL w="12700" cap="flat" cmpd="sng" algn="ctr">
                      <a:solidFill>
                        <a:schemeClr val="bg1"/>
                      </a:solidFill>
                      <a:prstDash val="solid"/>
                      <a:round/>
                      <a:headEnd type="none" w="med" len="med"/>
                      <a:tailEnd type="none" w="med" len="med"/>
                    </a:lnL>
                    <a:lnR w="12700" cmpd="sng">
                      <a:noFill/>
                    </a:lnR>
                    <a:solidFill>
                      <a:schemeClr val="accent1">
                        <a:lumMod val="20000"/>
                        <a:lumOff val="80000"/>
                      </a:scheme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0 (0,0)</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78265353"/>
                  </a:ext>
                </a:extLst>
              </a:tr>
              <a:tr h="252197">
                <a:tc>
                  <a:txBody>
                    <a:bodyPr/>
                    <a:lstStyle/>
                    <a:p>
                      <a:pPr>
                        <a:buNone/>
                      </a:pPr>
                      <a:r>
                        <a:rPr lang="es-ES" sz="1000" b="0" err="1">
                          <a:solidFill>
                            <a:schemeClr val="accent1"/>
                          </a:solidFill>
                          <a:effectLst/>
                          <a:latin typeface="Arial" panose="020B0604020202020204" pitchFamily="34" charset="0"/>
                          <a:cs typeface="Arial" panose="020B0604020202020204" pitchFamily="34" charset="0"/>
                        </a:rPr>
                        <a:t>Mofetil</a:t>
                      </a:r>
                      <a:r>
                        <a:rPr lang="es-ES" sz="1000" b="0">
                          <a:solidFill>
                            <a:schemeClr val="accent1"/>
                          </a:solidFill>
                          <a:effectLst/>
                          <a:latin typeface="Arial" panose="020B0604020202020204" pitchFamily="34" charset="0"/>
                          <a:cs typeface="Arial" panose="020B0604020202020204" pitchFamily="34" charset="0"/>
                        </a:rPr>
                        <a:t> Micofenolato</a:t>
                      </a:r>
                    </a:p>
                  </a:txBody>
                  <a:tcPr marL="36000" marR="36000" marT="36000" marB="36000">
                    <a:lnL w="12700" cap="flat" cmpd="sng" algn="ctr">
                      <a:solidFill>
                        <a:schemeClr val="bg1"/>
                      </a:solidFill>
                      <a:prstDash val="solid"/>
                      <a:round/>
                      <a:headEnd type="none" w="med" len="med"/>
                      <a:tailEnd type="none" w="med" len="med"/>
                    </a:lnL>
                    <a:lnR w="12700" cmpd="sng">
                      <a:noFill/>
                    </a:lnR>
                    <a:solidFill>
                      <a:schemeClr val="accent1">
                        <a:lumMod val="20000"/>
                        <a:lumOff val="80000"/>
                      </a:scheme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0 (0,0)</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75692658"/>
                  </a:ext>
                </a:extLst>
              </a:tr>
              <a:tr h="252197">
                <a:tc>
                  <a:txBody>
                    <a:bodyPr/>
                    <a:lstStyle/>
                    <a:p>
                      <a:pPr>
                        <a:buNone/>
                      </a:pPr>
                      <a:r>
                        <a:rPr lang="es-ES" sz="1000" b="0">
                          <a:solidFill>
                            <a:schemeClr val="accent1"/>
                          </a:solidFill>
                          <a:effectLst/>
                          <a:latin typeface="Arial" panose="020B0604020202020204" pitchFamily="34" charset="0"/>
                          <a:cs typeface="Arial" panose="020B0604020202020204" pitchFamily="34" charset="0"/>
                        </a:rPr>
                        <a:t>Corticoides sistémicos</a:t>
                      </a:r>
                    </a:p>
                  </a:txBody>
                  <a:tcPr marL="36000" marR="36000" marT="36000" marB="36000">
                    <a:lnL w="12700" cap="flat" cmpd="sng" algn="ctr">
                      <a:solidFill>
                        <a:schemeClr val="bg1"/>
                      </a:solidFill>
                      <a:prstDash val="solid"/>
                      <a:round/>
                      <a:headEnd type="none" w="med" len="med"/>
                      <a:tailEnd type="none" w="med" len="med"/>
                    </a:lnL>
                    <a:lnR w="12700" cmpd="sng">
                      <a:noFill/>
                    </a:lnR>
                    <a:solidFill>
                      <a:schemeClr val="accent1">
                        <a:lumMod val="20000"/>
                        <a:lumOff val="80000"/>
                      </a:scheme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10 (100,0)</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5606507"/>
                  </a:ext>
                </a:extLst>
              </a:tr>
              <a:tr h="252197">
                <a:tc>
                  <a:txBody>
                    <a:bodyPr/>
                    <a:lstStyle/>
                    <a:p>
                      <a:pPr>
                        <a:buNone/>
                      </a:pPr>
                      <a:r>
                        <a:rPr lang="es-ES" sz="1000" b="0" err="1">
                          <a:solidFill>
                            <a:schemeClr val="accent1"/>
                          </a:solidFill>
                          <a:effectLst/>
                          <a:latin typeface="Arial" panose="020B0604020202020204" pitchFamily="34" charset="0"/>
                          <a:cs typeface="Arial" panose="020B0604020202020204" pitchFamily="34" charset="0"/>
                        </a:rPr>
                        <a:t>Dupilumab</a:t>
                      </a:r>
                      <a:endParaRPr lang="es-ES" sz="1000" b="0">
                        <a:solidFill>
                          <a:schemeClr val="accent1"/>
                        </a:solidFill>
                        <a:effectLst/>
                        <a:latin typeface="Arial" panose="020B0604020202020204" pitchFamily="34" charset="0"/>
                        <a:cs typeface="Arial" panose="020B0604020202020204" pitchFamily="34" charset="0"/>
                      </a:endParaRPr>
                    </a:p>
                  </a:txBody>
                  <a:tcPr marL="36000" marR="36000" marT="36000" marB="36000">
                    <a:lnL w="12700" cap="flat" cmpd="sng" algn="ctr">
                      <a:solidFill>
                        <a:schemeClr val="bg1"/>
                      </a:solidFill>
                      <a:prstDash val="solid"/>
                      <a:round/>
                      <a:headEnd type="none" w="med" len="med"/>
                      <a:tailEnd type="none" w="med" len="med"/>
                    </a:lnL>
                    <a:lnR w="12700" cmpd="sng">
                      <a:noFill/>
                    </a:lnR>
                    <a:solidFill>
                      <a:schemeClr val="accent1">
                        <a:lumMod val="20000"/>
                        <a:lumOff val="80000"/>
                      </a:scheme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2 (25,0)</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40138310"/>
                  </a:ext>
                </a:extLst>
              </a:tr>
              <a:tr h="252197">
                <a:tc>
                  <a:txBody>
                    <a:bodyPr/>
                    <a:lstStyle/>
                    <a:p>
                      <a:pPr>
                        <a:buNone/>
                      </a:pPr>
                      <a:r>
                        <a:rPr lang="es-ES" sz="1000" b="0" err="1">
                          <a:solidFill>
                            <a:schemeClr val="accent1"/>
                          </a:solidFill>
                          <a:effectLst/>
                          <a:latin typeface="Arial" panose="020B0604020202020204" pitchFamily="34" charset="0"/>
                          <a:cs typeface="Arial" panose="020B0604020202020204" pitchFamily="34" charset="0"/>
                        </a:rPr>
                        <a:t>Tralokinumab</a:t>
                      </a:r>
                      <a:endParaRPr lang="es-ES" sz="1000" b="0">
                        <a:solidFill>
                          <a:schemeClr val="accent1"/>
                        </a:solidFill>
                        <a:effectLst/>
                        <a:latin typeface="Arial" panose="020B0604020202020204" pitchFamily="34" charset="0"/>
                        <a:cs typeface="Arial" panose="020B0604020202020204" pitchFamily="34" charset="0"/>
                      </a:endParaRPr>
                    </a:p>
                  </a:txBody>
                  <a:tcPr marL="36000" marR="36000" marT="36000" marB="36000">
                    <a:lnL w="12700" cap="flat" cmpd="sng" algn="ctr">
                      <a:solidFill>
                        <a:schemeClr val="bg1"/>
                      </a:solidFill>
                      <a:prstDash val="solid"/>
                      <a:round/>
                      <a:headEnd type="none" w="med" len="med"/>
                      <a:tailEnd type="none" w="med" len="med"/>
                    </a:lnL>
                    <a:lnR w="12700" cmpd="sng">
                      <a:noFill/>
                    </a:lnR>
                    <a:solidFill>
                      <a:schemeClr val="accent1">
                        <a:lumMod val="20000"/>
                        <a:lumOff val="80000"/>
                      </a:scheme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1 (12,5)</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92639348"/>
                  </a:ext>
                </a:extLst>
              </a:tr>
              <a:tr h="252197">
                <a:tc>
                  <a:txBody>
                    <a:bodyPr/>
                    <a:lstStyle/>
                    <a:p>
                      <a:pPr>
                        <a:buNone/>
                      </a:pPr>
                      <a:r>
                        <a:rPr lang="es-ES" sz="1000" b="0" err="1">
                          <a:solidFill>
                            <a:schemeClr val="accent1"/>
                          </a:solidFill>
                          <a:effectLst/>
                          <a:latin typeface="Arial" panose="020B0604020202020204" pitchFamily="34" charset="0"/>
                          <a:cs typeface="Arial" panose="020B0604020202020204" pitchFamily="34" charset="0"/>
                        </a:rPr>
                        <a:t>Upadacitinib</a:t>
                      </a:r>
                      <a:endParaRPr lang="es-ES" sz="1000" b="0">
                        <a:solidFill>
                          <a:schemeClr val="accent1"/>
                        </a:solidFill>
                        <a:effectLst/>
                        <a:latin typeface="Arial" panose="020B0604020202020204" pitchFamily="34" charset="0"/>
                        <a:cs typeface="Arial" panose="020B0604020202020204" pitchFamily="34" charset="0"/>
                      </a:endParaRPr>
                    </a:p>
                  </a:txBody>
                  <a:tcPr marL="36000" marR="36000" marT="36000" marB="36000">
                    <a:lnL w="12700" cap="flat" cmpd="sng" algn="ctr">
                      <a:solidFill>
                        <a:schemeClr val="bg1"/>
                      </a:solidFill>
                      <a:prstDash val="solid"/>
                      <a:round/>
                      <a:headEnd type="none" w="med" len="med"/>
                      <a:tailEnd type="none" w="med" len="med"/>
                    </a:lnL>
                    <a:lnR w="12700" cmpd="sng">
                      <a:noFill/>
                    </a:lnR>
                    <a:solidFill>
                      <a:schemeClr val="accent1">
                        <a:lumMod val="20000"/>
                        <a:lumOff val="80000"/>
                      </a:scheme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2 (25,0)</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53055889"/>
                  </a:ext>
                </a:extLst>
              </a:tr>
              <a:tr h="252197">
                <a:tc>
                  <a:txBody>
                    <a:bodyPr/>
                    <a:lstStyle/>
                    <a:p>
                      <a:pPr>
                        <a:buNone/>
                      </a:pPr>
                      <a:r>
                        <a:rPr lang="es-ES" sz="1000" b="0" err="1">
                          <a:solidFill>
                            <a:schemeClr val="accent1"/>
                          </a:solidFill>
                          <a:effectLst/>
                          <a:latin typeface="Arial" panose="020B0604020202020204" pitchFamily="34" charset="0"/>
                          <a:cs typeface="Arial" panose="020B0604020202020204" pitchFamily="34" charset="0"/>
                        </a:rPr>
                        <a:t>Abrocitinib</a:t>
                      </a:r>
                      <a:endParaRPr lang="es-ES" sz="1000" b="0">
                        <a:solidFill>
                          <a:schemeClr val="accent1"/>
                        </a:solidFill>
                        <a:effectLst/>
                        <a:latin typeface="Arial" panose="020B0604020202020204" pitchFamily="34" charset="0"/>
                        <a:cs typeface="Arial" panose="020B0604020202020204" pitchFamily="34" charset="0"/>
                      </a:endParaRPr>
                    </a:p>
                  </a:txBody>
                  <a:tcPr marL="36000" marR="36000" marT="36000" marB="36000">
                    <a:lnL w="12700" cap="flat" cmpd="sng" algn="ctr">
                      <a:solidFill>
                        <a:schemeClr val="bg1"/>
                      </a:solidFill>
                      <a:prstDash val="solid"/>
                      <a:round/>
                      <a:headEnd type="none" w="med" len="med"/>
                      <a:tailEnd type="none" w="med" len="med"/>
                    </a:lnL>
                    <a:lnR w="12700" cmpd="sng">
                      <a:noFill/>
                    </a:lnR>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1 (12,5)</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3734244946"/>
                  </a:ext>
                </a:extLst>
              </a:tr>
              <a:tr h="252197">
                <a:tc gridSpan="2">
                  <a:txBody>
                    <a:bodyPr/>
                    <a:lstStyle/>
                    <a:p>
                      <a:pPr lvl="1">
                        <a:buNone/>
                      </a:pPr>
                      <a:r>
                        <a:rPr lang="es-ES" sz="1000" b="1">
                          <a:solidFill>
                            <a:schemeClr val="bg1"/>
                          </a:solidFill>
                          <a:effectLst/>
                          <a:latin typeface="Arial" panose="020B0604020202020204" pitchFamily="34" charset="0"/>
                          <a:cs typeface="Arial" panose="020B0604020202020204" pitchFamily="34" charset="0"/>
                        </a:rPr>
                        <a:t>Líneas previas de Terapia Avanzada</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hMerge="1">
                  <a:txBody>
                    <a:bodyPr/>
                    <a:lstStyle/>
                    <a:p>
                      <a:pPr algn="ctr">
                        <a:buNone/>
                      </a:pPr>
                      <a:endParaRPr lang="es-ES" sz="1000" b="0">
                        <a:solidFill>
                          <a:schemeClr val="accent1"/>
                        </a:solidFill>
                        <a:effectLst/>
                        <a:latin typeface="Arial" panose="020B0604020202020204" pitchFamily="34" charset="0"/>
                        <a:cs typeface="Arial" panose="020B0604020202020204" pitchFamily="34" charset="0"/>
                      </a:endParaRP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42175737"/>
                  </a:ext>
                </a:extLst>
              </a:tr>
              <a:tr h="252197">
                <a:tc>
                  <a:txBody>
                    <a:bodyPr/>
                    <a:lstStyle/>
                    <a:p>
                      <a:pPr lvl="1">
                        <a:buNone/>
                      </a:pPr>
                      <a:r>
                        <a:rPr lang="es-ES" sz="1000" b="0">
                          <a:solidFill>
                            <a:schemeClr val="accent1"/>
                          </a:solidFill>
                          <a:effectLst/>
                          <a:latin typeface="Arial" panose="020B0604020202020204" pitchFamily="34" charset="0"/>
                          <a:cs typeface="Arial" panose="020B0604020202020204" pitchFamily="34" charset="0"/>
                        </a:rPr>
                        <a:t>0</a:t>
                      </a:r>
                    </a:p>
                  </a:txBody>
                  <a:tcPr marL="36000" marR="36000" marT="36000" marB="36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4 (50,0)</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04254067"/>
                  </a:ext>
                </a:extLst>
              </a:tr>
              <a:tr h="252197">
                <a:tc>
                  <a:txBody>
                    <a:bodyPr/>
                    <a:lstStyle/>
                    <a:p>
                      <a:pPr lvl="1">
                        <a:buNone/>
                      </a:pPr>
                      <a:r>
                        <a:rPr lang="es-ES" sz="1000" b="0">
                          <a:solidFill>
                            <a:schemeClr val="accent1"/>
                          </a:solidFill>
                          <a:effectLst/>
                          <a:latin typeface="Arial" panose="020B0604020202020204" pitchFamily="34" charset="0"/>
                          <a:cs typeface="Arial" panose="020B0604020202020204" pitchFamily="34" charset="0"/>
                        </a:rPr>
                        <a:t>1</a:t>
                      </a:r>
                    </a:p>
                  </a:txBody>
                  <a:tcPr marL="36000" marR="36000" marT="36000" marB="36000">
                    <a:lnL w="12700" cap="flat" cmpd="sng" algn="ctr">
                      <a:solidFill>
                        <a:schemeClr val="bg1"/>
                      </a:solidFill>
                      <a:prstDash val="solid"/>
                      <a:round/>
                      <a:headEnd type="none" w="med" len="med"/>
                      <a:tailEnd type="none" w="med" len="med"/>
                    </a:lnL>
                    <a:lnR w="12700" cmpd="sng">
                      <a:noFill/>
                    </a:lnR>
                    <a:solidFill>
                      <a:schemeClr val="accent1">
                        <a:lumMod val="20000"/>
                        <a:lumOff val="80000"/>
                      </a:scheme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2 (25,0)</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21309799"/>
                  </a:ext>
                </a:extLst>
              </a:tr>
              <a:tr h="252197">
                <a:tc>
                  <a:txBody>
                    <a:bodyPr/>
                    <a:lstStyle/>
                    <a:p>
                      <a:pPr lvl="1">
                        <a:buNone/>
                      </a:pPr>
                      <a:r>
                        <a:rPr lang="es-ES" sz="1000" b="0">
                          <a:solidFill>
                            <a:schemeClr val="accent1"/>
                          </a:solidFill>
                          <a:effectLst/>
                          <a:latin typeface="Arial" panose="020B0604020202020204" pitchFamily="34" charset="0"/>
                          <a:cs typeface="Arial" panose="020B0604020202020204" pitchFamily="34" charset="0"/>
                        </a:rPr>
                        <a:t>2</a:t>
                      </a:r>
                    </a:p>
                  </a:txBody>
                  <a:tcPr marL="36000" marR="36000" marT="36000" marB="36000">
                    <a:lnL w="12700" cap="flat" cmpd="sng" algn="ctr">
                      <a:solidFill>
                        <a:schemeClr val="bg1"/>
                      </a:solidFill>
                      <a:prstDash val="solid"/>
                      <a:round/>
                      <a:headEnd type="none" w="med" len="med"/>
                      <a:tailEnd type="none" w="med" len="med"/>
                    </a:lnL>
                    <a:lnR w="12700" cmpd="sng">
                      <a:noFill/>
                    </a:lnR>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buNone/>
                      </a:pPr>
                      <a:r>
                        <a:rPr lang="es-ES" sz="1000" b="0">
                          <a:solidFill>
                            <a:schemeClr val="accent1"/>
                          </a:solidFill>
                          <a:effectLst/>
                          <a:latin typeface="Arial" panose="020B0604020202020204" pitchFamily="34" charset="0"/>
                          <a:cs typeface="Arial" panose="020B0604020202020204" pitchFamily="34" charset="0"/>
                        </a:rPr>
                        <a:t>2 (25,0)</a:t>
                      </a:r>
                    </a:p>
                  </a:txBody>
                  <a:tcPr marL="36000" marR="36000" marT="36000" marB="36000">
                    <a:lnL w="12700" cmpd="sng">
                      <a:noFill/>
                    </a:lnL>
                    <a:lnR w="12700" cap="flat" cmpd="sng" algn="ctr">
                      <a:solidFill>
                        <a:schemeClr val="bg1"/>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2861143847"/>
                  </a:ext>
                </a:extLst>
              </a:tr>
            </a:tbl>
          </a:graphicData>
        </a:graphic>
      </p:graphicFrame>
      <p:grpSp>
        <p:nvGrpSpPr>
          <p:cNvPr id="31" name="Grupo 30">
            <a:extLst>
              <a:ext uri="{FF2B5EF4-FFF2-40B4-BE49-F238E27FC236}">
                <a16:creationId xmlns:a16="http://schemas.microsoft.com/office/drawing/2014/main" id="{8748BD86-E1AA-51AE-A838-135C982CDB86}"/>
              </a:ext>
            </a:extLst>
          </p:cNvPr>
          <p:cNvGrpSpPr/>
          <p:nvPr/>
        </p:nvGrpSpPr>
        <p:grpSpPr>
          <a:xfrm>
            <a:off x="420844" y="2852869"/>
            <a:ext cx="2278684" cy="928338"/>
            <a:chOff x="179258" y="2703513"/>
            <a:chExt cx="3147174" cy="1282162"/>
          </a:xfrm>
        </p:grpSpPr>
        <p:pic>
          <p:nvPicPr>
            <p:cNvPr id="19" name="Gráfico 18">
              <a:extLst>
                <a:ext uri="{FF2B5EF4-FFF2-40B4-BE49-F238E27FC236}">
                  <a16:creationId xmlns:a16="http://schemas.microsoft.com/office/drawing/2014/main" id="{CD4F6274-82E3-D1E3-7C90-6F0689406E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9258" y="2734615"/>
              <a:ext cx="611038" cy="611038"/>
            </a:xfrm>
            <a:prstGeom prst="rect">
              <a:avLst/>
            </a:prstGeom>
          </p:spPr>
        </p:pic>
        <p:pic>
          <p:nvPicPr>
            <p:cNvPr id="20" name="Gráfico 19">
              <a:extLst>
                <a:ext uri="{FF2B5EF4-FFF2-40B4-BE49-F238E27FC236}">
                  <a16:creationId xmlns:a16="http://schemas.microsoft.com/office/drawing/2014/main" id="{7F2E8548-E989-E4E9-DF20-058E0F8E7A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54540" y="3374637"/>
              <a:ext cx="611038" cy="611038"/>
            </a:xfrm>
            <a:prstGeom prst="rect">
              <a:avLst/>
            </a:prstGeom>
          </p:spPr>
        </p:pic>
        <p:pic>
          <p:nvPicPr>
            <p:cNvPr id="21" name="Gráfico 20">
              <a:extLst>
                <a:ext uri="{FF2B5EF4-FFF2-40B4-BE49-F238E27FC236}">
                  <a16:creationId xmlns:a16="http://schemas.microsoft.com/office/drawing/2014/main" id="{96B0C3D9-9A84-4442-3174-04A19BDA92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0896" y="3365307"/>
              <a:ext cx="611038" cy="611038"/>
            </a:xfrm>
            <a:prstGeom prst="rect">
              <a:avLst/>
            </a:prstGeom>
          </p:spPr>
        </p:pic>
        <p:pic>
          <p:nvPicPr>
            <p:cNvPr id="22" name="Gráfico 21">
              <a:extLst>
                <a:ext uri="{FF2B5EF4-FFF2-40B4-BE49-F238E27FC236}">
                  <a16:creationId xmlns:a16="http://schemas.microsoft.com/office/drawing/2014/main" id="{18C6BFDA-8D7F-F98B-916F-882ECFA402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4780" y="2734615"/>
              <a:ext cx="611038" cy="611038"/>
            </a:xfrm>
            <a:prstGeom prst="rect">
              <a:avLst/>
            </a:prstGeom>
          </p:spPr>
        </p:pic>
        <p:pic>
          <p:nvPicPr>
            <p:cNvPr id="24" name="Gráfico 23">
              <a:extLst>
                <a:ext uri="{FF2B5EF4-FFF2-40B4-BE49-F238E27FC236}">
                  <a16:creationId xmlns:a16="http://schemas.microsoft.com/office/drawing/2014/main" id="{95BA8103-F67C-5AF0-5CBD-E08CF96B79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2440" y="2734615"/>
              <a:ext cx="611038" cy="611038"/>
            </a:xfrm>
            <a:prstGeom prst="rect">
              <a:avLst/>
            </a:prstGeom>
          </p:spPr>
        </p:pic>
        <p:pic>
          <p:nvPicPr>
            <p:cNvPr id="25" name="Gráfico 24">
              <a:extLst>
                <a:ext uri="{FF2B5EF4-FFF2-40B4-BE49-F238E27FC236}">
                  <a16:creationId xmlns:a16="http://schemas.microsoft.com/office/drawing/2014/main" id="{33A84E00-607C-F2F7-AE29-F344B3D835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64146" y="2734615"/>
              <a:ext cx="611038" cy="611038"/>
            </a:xfrm>
            <a:prstGeom prst="rect">
              <a:avLst/>
            </a:prstGeom>
          </p:spPr>
        </p:pic>
        <p:pic>
          <p:nvPicPr>
            <p:cNvPr id="26" name="Gráfico 25">
              <a:extLst>
                <a:ext uri="{FF2B5EF4-FFF2-40B4-BE49-F238E27FC236}">
                  <a16:creationId xmlns:a16="http://schemas.microsoft.com/office/drawing/2014/main" id="{733CA5B4-938C-0308-B7D7-49D50B4B86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71109" y="2728395"/>
              <a:ext cx="611038" cy="611038"/>
            </a:xfrm>
            <a:prstGeom prst="rect">
              <a:avLst/>
            </a:prstGeom>
          </p:spPr>
        </p:pic>
        <p:pic>
          <p:nvPicPr>
            <p:cNvPr id="30" name="Gráfico 29">
              <a:extLst>
                <a:ext uri="{FF2B5EF4-FFF2-40B4-BE49-F238E27FC236}">
                  <a16:creationId xmlns:a16="http://schemas.microsoft.com/office/drawing/2014/main" id="{D878965E-018A-77F4-7922-7BAE16C15D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5394" y="2703513"/>
              <a:ext cx="611038" cy="611038"/>
            </a:xfrm>
            <a:prstGeom prst="rect">
              <a:avLst/>
            </a:prstGeom>
          </p:spPr>
        </p:pic>
      </p:grpSp>
      <p:sp>
        <p:nvSpPr>
          <p:cNvPr id="32" name="CuadroTexto 31">
            <a:extLst>
              <a:ext uri="{FF2B5EF4-FFF2-40B4-BE49-F238E27FC236}">
                <a16:creationId xmlns:a16="http://schemas.microsoft.com/office/drawing/2014/main" id="{2EC6C5D7-4EF3-36EC-85B5-08392B8EC0F1}"/>
              </a:ext>
            </a:extLst>
          </p:cNvPr>
          <p:cNvSpPr txBox="1"/>
          <p:nvPr/>
        </p:nvSpPr>
        <p:spPr>
          <a:xfrm>
            <a:off x="541058" y="1270624"/>
            <a:ext cx="2151342" cy="1384995"/>
          </a:xfrm>
          <a:prstGeom prst="rect">
            <a:avLst/>
          </a:prstGeom>
          <a:noFill/>
        </p:spPr>
        <p:txBody>
          <a:bodyPr wrap="square">
            <a:spAutoFit/>
          </a:bodyPr>
          <a:lstStyle/>
          <a:p>
            <a:r>
              <a:rPr lang="es-ES" sz="1200" i="0" u="none" strike="noStrike" baseline="0">
                <a:solidFill>
                  <a:srgbClr val="22346A"/>
                </a:solidFill>
                <a:latin typeface="Arial" panose="020B0604020202020204" pitchFamily="34" charset="0"/>
                <a:cs typeface="Arial" panose="020B0604020202020204" pitchFamily="34" charset="0"/>
              </a:rPr>
              <a:t>Estudio retrospectivo de serie de casos de 8 pacientes con DA moderada a grave que han sido tratados con </a:t>
            </a:r>
            <a:r>
              <a:rPr lang="es-ES" sz="1200" i="0" u="none" strike="noStrike" baseline="0" err="1">
                <a:solidFill>
                  <a:srgbClr val="22346A"/>
                </a:solidFill>
                <a:latin typeface="Arial" panose="020B0604020202020204" pitchFamily="34" charset="0"/>
                <a:cs typeface="Arial" panose="020B0604020202020204" pitchFamily="34" charset="0"/>
              </a:rPr>
              <a:t>lebrikizumab</a:t>
            </a:r>
            <a:r>
              <a:rPr lang="es-ES" sz="1200" i="0" u="none" strike="noStrike" baseline="0">
                <a:solidFill>
                  <a:srgbClr val="22346A"/>
                </a:solidFill>
                <a:latin typeface="Arial" panose="020B0604020202020204" pitchFamily="34" charset="0"/>
                <a:cs typeface="Arial" panose="020B0604020202020204" pitchFamily="34" charset="0"/>
              </a:rPr>
              <a:t> en práctica clínica habitual de su hospital</a:t>
            </a:r>
            <a:r>
              <a:rPr lang="es-ES" sz="1200" i="0" u="none" strike="noStrike" baseline="30000">
                <a:solidFill>
                  <a:srgbClr val="22346A"/>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15927747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3995F8-D257-BAB1-45BD-D12242C32CFE}"/>
              </a:ext>
            </a:extLst>
          </p:cNvPr>
          <p:cNvSpPr>
            <a:spLocks noGrp="1"/>
          </p:cNvSpPr>
          <p:nvPr>
            <p:ph type="title"/>
          </p:nvPr>
        </p:nvSpPr>
        <p:spPr/>
        <p:txBody>
          <a:bodyPr/>
          <a:lstStyle/>
          <a:p>
            <a:r>
              <a:rPr lang="es-ES" sz="2000"/>
              <a:t>Primeras experiencias con </a:t>
            </a:r>
            <a:r>
              <a:rPr lang="es-ES" sz="2000" err="1"/>
              <a:t>lebrikizumab</a:t>
            </a:r>
            <a:r>
              <a:rPr lang="es-ES" sz="2000"/>
              <a:t> en dermatitis atópica: una serie de casos</a:t>
            </a:r>
            <a:r>
              <a:rPr lang="es-ES" sz="2000" baseline="30000"/>
              <a:t>1</a:t>
            </a:r>
            <a:endParaRPr lang="es-ES" sz="2000"/>
          </a:p>
        </p:txBody>
      </p:sp>
      <p:sp>
        <p:nvSpPr>
          <p:cNvPr id="6" name="CuadroTexto 5">
            <a:extLst>
              <a:ext uri="{FF2B5EF4-FFF2-40B4-BE49-F238E27FC236}">
                <a16:creationId xmlns:a16="http://schemas.microsoft.com/office/drawing/2014/main" id="{EFCC1107-2E10-D65D-BC9A-6C5A4C1FA316}"/>
              </a:ext>
            </a:extLst>
          </p:cNvPr>
          <p:cNvSpPr txBox="1"/>
          <p:nvPr/>
        </p:nvSpPr>
        <p:spPr>
          <a:xfrm>
            <a:off x="1509334" y="6171911"/>
            <a:ext cx="8903629" cy="415498"/>
          </a:xfrm>
          <a:prstGeom prst="rect">
            <a:avLst/>
          </a:prstGeom>
          <a:noFill/>
        </p:spPr>
        <p:txBody>
          <a:bodyPr wrap="square" rtlCol="0">
            <a:spAutoFit/>
          </a:bodyPr>
          <a:lstStyle/>
          <a:p>
            <a:r>
              <a:rPr lang="es-ES" sz="700" b="1">
                <a:solidFill>
                  <a:srgbClr val="646464"/>
                </a:solidFill>
              </a:rPr>
              <a:t>BSA: </a:t>
            </a:r>
            <a:r>
              <a:rPr lang="es-ES" sz="700">
                <a:solidFill>
                  <a:srgbClr val="646464"/>
                </a:solidFill>
              </a:rPr>
              <a:t>área de superficie de cuerpo; </a:t>
            </a:r>
            <a:r>
              <a:rPr lang="es-ES" sz="700" b="1">
                <a:solidFill>
                  <a:srgbClr val="646464"/>
                </a:solidFill>
              </a:rPr>
              <a:t>DA: </a:t>
            </a:r>
            <a:r>
              <a:rPr lang="es-ES" sz="700">
                <a:solidFill>
                  <a:srgbClr val="646464"/>
                </a:solidFill>
              </a:rPr>
              <a:t>dermatitis atópica; </a:t>
            </a:r>
            <a:r>
              <a:rPr lang="es-ES" sz="700" b="1">
                <a:solidFill>
                  <a:srgbClr val="646464"/>
                </a:solidFill>
              </a:rPr>
              <a:t>EASI: </a:t>
            </a:r>
            <a:r>
              <a:rPr lang="es-ES" sz="700">
                <a:solidFill>
                  <a:srgbClr val="646464"/>
                </a:solidFill>
              </a:rPr>
              <a:t>índice de gravedad y área de eczema;</a:t>
            </a:r>
            <a:r>
              <a:rPr lang="es-ES" sz="700" b="1">
                <a:solidFill>
                  <a:srgbClr val="646464"/>
                </a:solidFill>
              </a:rPr>
              <a:t> IGA</a:t>
            </a:r>
            <a:r>
              <a:rPr lang="es-ES" sz="700">
                <a:solidFill>
                  <a:srgbClr val="646464"/>
                </a:solidFill>
              </a:rPr>
              <a:t>: evaluación global del investigador; </a:t>
            </a:r>
            <a:r>
              <a:rPr lang="es-ES" sz="700" b="1">
                <a:solidFill>
                  <a:srgbClr val="646464"/>
                </a:solidFill>
              </a:rPr>
              <a:t>NRS</a:t>
            </a:r>
            <a:r>
              <a:rPr lang="es-ES" sz="700">
                <a:solidFill>
                  <a:srgbClr val="646464"/>
                </a:solidFill>
              </a:rPr>
              <a:t>: Escala de valoración numérica; </a:t>
            </a:r>
            <a:r>
              <a:rPr lang="es-ES" sz="700" b="1">
                <a:solidFill>
                  <a:srgbClr val="646464"/>
                </a:solidFill>
              </a:rPr>
              <a:t>SCORAD</a:t>
            </a:r>
            <a:r>
              <a:rPr lang="es-ES" sz="700">
                <a:solidFill>
                  <a:srgbClr val="646464"/>
                </a:solidFill>
              </a:rPr>
              <a:t>: </a:t>
            </a:r>
            <a:r>
              <a:rPr lang="es-ES" sz="700" i="1" err="1">
                <a:solidFill>
                  <a:srgbClr val="646464"/>
                </a:solidFill>
              </a:rPr>
              <a:t>SCORing</a:t>
            </a:r>
            <a:r>
              <a:rPr lang="es-ES" sz="700" i="1">
                <a:solidFill>
                  <a:srgbClr val="646464"/>
                </a:solidFill>
              </a:rPr>
              <a:t> </a:t>
            </a:r>
            <a:r>
              <a:rPr lang="es-ES" sz="700" i="1" err="1">
                <a:solidFill>
                  <a:srgbClr val="646464"/>
                </a:solidFill>
              </a:rPr>
              <a:t>Atopic</a:t>
            </a:r>
            <a:r>
              <a:rPr lang="es-ES" sz="700" i="1">
                <a:solidFill>
                  <a:srgbClr val="646464"/>
                </a:solidFill>
              </a:rPr>
              <a:t> Dermatitis</a:t>
            </a:r>
          </a:p>
          <a:p>
            <a:r>
              <a:rPr lang="es-ES" sz="700" b="1">
                <a:solidFill>
                  <a:srgbClr val="646464"/>
                </a:solidFill>
              </a:rPr>
              <a:t>1. </a:t>
            </a:r>
            <a:r>
              <a:rPr lang="es-ES" sz="700">
                <a:solidFill>
                  <a:srgbClr val="646464"/>
                </a:solidFill>
              </a:rPr>
              <a:t>Santos S, Guillén S, Bou L, </a:t>
            </a:r>
            <a:r>
              <a:rPr lang="es-ES" sz="700" i="1">
                <a:solidFill>
                  <a:srgbClr val="646464"/>
                </a:solidFill>
              </a:rPr>
              <a:t>et al. </a:t>
            </a:r>
            <a:r>
              <a:rPr lang="es-ES" sz="700">
                <a:solidFill>
                  <a:srgbClr val="646464"/>
                </a:solidFill>
              </a:rPr>
              <a:t>Primeras experiencias con </a:t>
            </a:r>
            <a:r>
              <a:rPr lang="es-ES" sz="700" err="1">
                <a:solidFill>
                  <a:srgbClr val="646464"/>
                </a:solidFill>
              </a:rPr>
              <a:t>lebrikizumab</a:t>
            </a:r>
            <a:r>
              <a:rPr lang="es-ES" sz="700">
                <a:solidFill>
                  <a:srgbClr val="646464"/>
                </a:solidFill>
              </a:rPr>
              <a:t> en dermatitis atópica: una serie de casos. Póster presentado en el 52 Congreso AEDV; Mayo 07-10, 2025; Valencia, España</a:t>
            </a:r>
          </a:p>
        </p:txBody>
      </p:sp>
      <p:sp>
        <p:nvSpPr>
          <p:cNvPr id="3" name="CuadroTexto 2">
            <a:extLst>
              <a:ext uri="{FF2B5EF4-FFF2-40B4-BE49-F238E27FC236}">
                <a16:creationId xmlns:a16="http://schemas.microsoft.com/office/drawing/2014/main" id="{CEC6046C-AD1F-434A-3C7A-1245F489E724}"/>
              </a:ext>
            </a:extLst>
          </p:cNvPr>
          <p:cNvSpPr txBox="1"/>
          <p:nvPr/>
        </p:nvSpPr>
        <p:spPr>
          <a:xfrm>
            <a:off x="557901" y="1161265"/>
            <a:ext cx="11132069" cy="338554"/>
          </a:xfrm>
          <a:prstGeom prst="rect">
            <a:avLst/>
          </a:prstGeom>
          <a:solidFill>
            <a:srgbClr val="7A45B8"/>
          </a:solidFill>
          <a:ln>
            <a:noFill/>
          </a:ln>
        </p:spPr>
        <p:txBody>
          <a:bodyPr wrap="square">
            <a:spAutoFit/>
          </a:bodyPr>
          <a:lstStyle/>
          <a:p>
            <a:pPr algn="ctr"/>
            <a:r>
              <a:rPr lang="pt-BR" sz="1600">
                <a:solidFill>
                  <a:schemeClr val="bg1"/>
                </a:solidFill>
              </a:rPr>
              <a:t>Resultados</a:t>
            </a:r>
            <a:endParaRPr lang="es-ES" sz="1600">
              <a:solidFill>
                <a:schemeClr val="bg1"/>
              </a:solidFill>
            </a:endParaRPr>
          </a:p>
        </p:txBody>
      </p:sp>
      <p:grpSp>
        <p:nvGrpSpPr>
          <p:cNvPr id="12" name="Grupo 11">
            <a:extLst>
              <a:ext uri="{FF2B5EF4-FFF2-40B4-BE49-F238E27FC236}">
                <a16:creationId xmlns:a16="http://schemas.microsoft.com/office/drawing/2014/main" id="{419AA42A-618B-3A76-41B0-903AEF511C47}"/>
              </a:ext>
            </a:extLst>
          </p:cNvPr>
          <p:cNvGrpSpPr/>
          <p:nvPr/>
        </p:nvGrpSpPr>
        <p:grpSpPr>
          <a:xfrm>
            <a:off x="4392148" y="1590381"/>
            <a:ext cx="3407705" cy="2138804"/>
            <a:chOff x="541059" y="1863524"/>
            <a:chExt cx="3407705" cy="2138804"/>
          </a:xfrm>
        </p:grpSpPr>
        <p:pic>
          <p:nvPicPr>
            <p:cNvPr id="8" name="Imagen 7">
              <a:extLst>
                <a:ext uri="{FF2B5EF4-FFF2-40B4-BE49-F238E27FC236}">
                  <a16:creationId xmlns:a16="http://schemas.microsoft.com/office/drawing/2014/main" id="{C293D70C-7791-952D-B52E-AC25231A3BA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87589" y="2143691"/>
              <a:ext cx="2697801" cy="1526955"/>
            </a:xfrm>
            <a:prstGeom prst="rect">
              <a:avLst/>
            </a:prstGeom>
          </p:spPr>
        </p:pic>
        <p:sp>
          <p:nvSpPr>
            <p:cNvPr id="9" name="CuadroTexto 8">
              <a:extLst>
                <a:ext uri="{FF2B5EF4-FFF2-40B4-BE49-F238E27FC236}">
                  <a16:creationId xmlns:a16="http://schemas.microsoft.com/office/drawing/2014/main" id="{AA179025-FF37-6A8B-8D84-E9FCD9197894}"/>
                </a:ext>
              </a:extLst>
            </p:cNvPr>
            <p:cNvSpPr txBox="1"/>
            <p:nvPr/>
          </p:nvSpPr>
          <p:spPr>
            <a:xfrm>
              <a:off x="541059" y="1863524"/>
              <a:ext cx="3390862" cy="246221"/>
            </a:xfrm>
            <a:prstGeom prst="rect">
              <a:avLst/>
            </a:prstGeom>
            <a:noFill/>
          </p:spPr>
          <p:txBody>
            <a:bodyPr wrap="square">
              <a:spAutoFit/>
            </a:bodyPr>
            <a:lstStyle/>
            <a:p>
              <a:pPr algn="ctr"/>
              <a:r>
                <a:rPr lang="es-ES" sz="1000">
                  <a:solidFill>
                    <a:schemeClr val="accent1"/>
                  </a:solidFill>
                  <a:latin typeface="Arial" panose="020B0604020202020204" pitchFamily="34" charset="0"/>
                  <a:cs typeface="Arial" panose="020B0604020202020204" pitchFamily="34" charset="0"/>
                </a:rPr>
                <a:t>Evolución de IGA a lo largo del tiempo (media azul)</a:t>
              </a:r>
            </a:p>
          </p:txBody>
        </p:sp>
        <p:sp>
          <p:nvSpPr>
            <p:cNvPr id="10" name="CuadroTexto 9">
              <a:extLst>
                <a:ext uri="{FF2B5EF4-FFF2-40B4-BE49-F238E27FC236}">
                  <a16:creationId xmlns:a16="http://schemas.microsoft.com/office/drawing/2014/main" id="{8F6CBED2-01CA-885F-40C3-A628FB61AA22}"/>
                </a:ext>
              </a:extLst>
            </p:cNvPr>
            <p:cNvSpPr txBox="1"/>
            <p:nvPr/>
          </p:nvSpPr>
          <p:spPr>
            <a:xfrm>
              <a:off x="557902" y="3725329"/>
              <a:ext cx="3390862" cy="276999"/>
            </a:xfrm>
            <a:prstGeom prst="rect">
              <a:avLst/>
            </a:prstGeom>
            <a:noFill/>
          </p:spPr>
          <p:txBody>
            <a:bodyPr wrap="square">
              <a:spAutoFit/>
            </a:bodyPr>
            <a:lstStyle/>
            <a:p>
              <a:r>
                <a:rPr lang="es-ES" sz="600">
                  <a:solidFill>
                    <a:schemeClr val="tx2"/>
                  </a:solidFill>
                  <a:latin typeface="Arial" panose="020B0604020202020204" pitchFamily="34" charset="0"/>
                  <a:cs typeface="Arial" panose="020B0604020202020204" pitchFamily="34" charset="0"/>
                </a:rPr>
                <a:t>Evolución de </a:t>
              </a:r>
              <a:r>
                <a:rPr lang="es-ES" sz="600" err="1">
                  <a:solidFill>
                    <a:schemeClr val="tx2"/>
                  </a:solidFill>
                  <a:latin typeface="Arial" panose="020B0604020202020204" pitchFamily="34" charset="0"/>
                  <a:cs typeface="Arial" panose="020B0604020202020204" pitchFamily="34" charset="0"/>
                </a:rPr>
                <a:t>CROs</a:t>
              </a:r>
              <a:r>
                <a:rPr lang="es-ES" sz="600">
                  <a:solidFill>
                    <a:schemeClr val="tx2"/>
                  </a:solidFill>
                  <a:latin typeface="Arial" panose="020B0604020202020204" pitchFamily="34" charset="0"/>
                  <a:cs typeface="Arial" panose="020B0604020202020204" pitchFamily="34" charset="0"/>
                </a:rPr>
                <a:t> y </a:t>
              </a:r>
              <a:r>
                <a:rPr lang="es-ES" sz="600" err="1">
                  <a:solidFill>
                    <a:schemeClr val="tx2"/>
                  </a:solidFill>
                  <a:latin typeface="Arial" panose="020B0604020202020204" pitchFamily="34" charset="0"/>
                  <a:cs typeface="Arial" panose="020B0604020202020204" pitchFamily="34" charset="0"/>
                </a:rPr>
                <a:t>PROs</a:t>
              </a:r>
              <a:r>
                <a:rPr lang="es-ES" sz="600">
                  <a:solidFill>
                    <a:schemeClr val="tx2"/>
                  </a:solidFill>
                  <a:latin typeface="Arial" panose="020B0604020202020204" pitchFamily="34" charset="0"/>
                  <a:cs typeface="Arial" panose="020B0604020202020204" pitchFamily="34" charset="0"/>
                </a:rPr>
                <a:t> en los pacientes hasta última visita de seguimiento, n de pacientes W0: 8, W4: 8 , W12:6, W24: 3 pacientes, no hubo retiradas</a:t>
              </a:r>
            </a:p>
          </p:txBody>
        </p:sp>
      </p:grpSp>
      <p:grpSp>
        <p:nvGrpSpPr>
          <p:cNvPr id="13" name="Grupo 12">
            <a:extLst>
              <a:ext uri="{FF2B5EF4-FFF2-40B4-BE49-F238E27FC236}">
                <a16:creationId xmlns:a16="http://schemas.microsoft.com/office/drawing/2014/main" id="{543C40AB-F5B1-4016-77E9-98B425A7029D}"/>
              </a:ext>
            </a:extLst>
          </p:cNvPr>
          <p:cNvGrpSpPr/>
          <p:nvPr/>
        </p:nvGrpSpPr>
        <p:grpSpPr>
          <a:xfrm>
            <a:off x="693459" y="1590381"/>
            <a:ext cx="3407705" cy="2138804"/>
            <a:chOff x="541059" y="1863524"/>
            <a:chExt cx="3407705" cy="2138804"/>
          </a:xfrm>
        </p:grpSpPr>
        <p:pic>
          <p:nvPicPr>
            <p:cNvPr id="14" name="Imagen 13" descr="Gráfico, Gráfico de cajas y bigotes&#10;&#10;El contenido generado por IA puede ser incorrecto.">
              <a:extLst>
                <a:ext uri="{FF2B5EF4-FFF2-40B4-BE49-F238E27FC236}">
                  <a16:creationId xmlns:a16="http://schemas.microsoft.com/office/drawing/2014/main" id="{4F455F9F-448F-D774-3292-F02F949BEE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589" y="2143691"/>
              <a:ext cx="2697801" cy="1526956"/>
            </a:xfrm>
            <a:prstGeom prst="rect">
              <a:avLst/>
            </a:prstGeom>
          </p:spPr>
        </p:pic>
        <p:sp>
          <p:nvSpPr>
            <p:cNvPr id="15" name="CuadroTexto 14">
              <a:extLst>
                <a:ext uri="{FF2B5EF4-FFF2-40B4-BE49-F238E27FC236}">
                  <a16:creationId xmlns:a16="http://schemas.microsoft.com/office/drawing/2014/main" id="{2D57C836-38C7-7E57-9A74-81701D496DDA}"/>
                </a:ext>
              </a:extLst>
            </p:cNvPr>
            <p:cNvSpPr txBox="1"/>
            <p:nvPr/>
          </p:nvSpPr>
          <p:spPr>
            <a:xfrm>
              <a:off x="541059" y="1863524"/>
              <a:ext cx="3390862" cy="246221"/>
            </a:xfrm>
            <a:prstGeom prst="rect">
              <a:avLst/>
            </a:prstGeom>
            <a:noFill/>
          </p:spPr>
          <p:txBody>
            <a:bodyPr wrap="square">
              <a:spAutoFit/>
            </a:bodyPr>
            <a:lstStyle/>
            <a:p>
              <a:pPr algn="ctr"/>
              <a:r>
                <a:rPr lang="es-ES" sz="1000">
                  <a:solidFill>
                    <a:srgbClr val="22346A"/>
                  </a:solidFill>
                  <a:latin typeface="Arial" panose="020B0604020202020204" pitchFamily="34" charset="0"/>
                  <a:cs typeface="Arial" panose="020B0604020202020204" pitchFamily="34" charset="0"/>
                </a:rPr>
                <a:t>Evolución de EASI a lo largo del tiempo (media azul)</a:t>
              </a:r>
              <a:endParaRPr lang="es-ES" sz="1000" i="0" u="none" strike="noStrike" baseline="30000">
                <a:solidFill>
                  <a:srgbClr val="22346A"/>
                </a:solidFill>
                <a:latin typeface="Arial" panose="020B0604020202020204" pitchFamily="34" charset="0"/>
                <a:cs typeface="Arial" panose="020B0604020202020204" pitchFamily="34" charset="0"/>
              </a:endParaRPr>
            </a:p>
          </p:txBody>
        </p:sp>
        <p:sp>
          <p:nvSpPr>
            <p:cNvPr id="16" name="CuadroTexto 15">
              <a:extLst>
                <a:ext uri="{FF2B5EF4-FFF2-40B4-BE49-F238E27FC236}">
                  <a16:creationId xmlns:a16="http://schemas.microsoft.com/office/drawing/2014/main" id="{488D48AC-673B-30C6-C296-3E673D64FA05}"/>
                </a:ext>
              </a:extLst>
            </p:cNvPr>
            <p:cNvSpPr txBox="1"/>
            <p:nvPr/>
          </p:nvSpPr>
          <p:spPr>
            <a:xfrm>
              <a:off x="557902" y="3725329"/>
              <a:ext cx="3390862" cy="276999"/>
            </a:xfrm>
            <a:prstGeom prst="rect">
              <a:avLst/>
            </a:prstGeom>
            <a:noFill/>
          </p:spPr>
          <p:txBody>
            <a:bodyPr wrap="square">
              <a:spAutoFit/>
            </a:bodyPr>
            <a:lstStyle/>
            <a:p>
              <a:r>
                <a:rPr lang="es-ES" sz="600">
                  <a:solidFill>
                    <a:schemeClr val="tx2"/>
                  </a:solidFill>
                  <a:latin typeface="Arial" panose="020B0604020202020204" pitchFamily="34" charset="0"/>
                  <a:cs typeface="Arial" panose="020B0604020202020204" pitchFamily="34" charset="0"/>
                </a:rPr>
                <a:t>Evolución de </a:t>
              </a:r>
              <a:r>
                <a:rPr lang="es-ES" sz="600" err="1">
                  <a:solidFill>
                    <a:schemeClr val="tx2"/>
                  </a:solidFill>
                  <a:latin typeface="Arial" panose="020B0604020202020204" pitchFamily="34" charset="0"/>
                  <a:cs typeface="Arial" panose="020B0604020202020204" pitchFamily="34" charset="0"/>
                </a:rPr>
                <a:t>CROs</a:t>
              </a:r>
              <a:r>
                <a:rPr lang="es-ES" sz="600">
                  <a:solidFill>
                    <a:schemeClr val="tx2"/>
                  </a:solidFill>
                  <a:latin typeface="Arial" panose="020B0604020202020204" pitchFamily="34" charset="0"/>
                  <a:cs typeface="Arial" panose="020B0604020202020204" pitchFamily="34" charset="0"/>
                </a:rPr>
                <a:t> y </a:t>
              </a:r>
              <a:r>
                <a:rPr lang="es-ES" sz="600" err="1">
                  <a:solidFill>
                    <a:schemeClr val="tx2"/>
                  </a:solidFill>
                  <a:latin typeface="Arial" panose="020B0604020202020204" pitchFamily="34" charset="0"/>
                  <a:cs typeface="Arial" panose="020B0604020202020204" pitchFamily="34" charset="0"/>
                </a:rPr>
                <a:t>PROs</a:t>
              </a:r>
              <a:r>
                <a:rPr lang="es-ES" sz="600">
                  <a:solidFill>
                    <a:schemeClr val="tx2"/>
                  </a:solidFill>
                  <a:latin typeface="Arial" panose="020B0604020202020204" pitchFamily="34" charset="0"/>
                  <a:cs typeface="Arial" panose="020B0604020202020204" pitchFamily="34" charset="0"/>
                </a:rPr>
                <a:t> en los pacientes hasta última visita de seguimiento, n de pacientes W0: 8, W4: 8 , W12:6, W24: 3 pacientes, no hubo retiradas</a:t>
              </a:r>
            </a:p>
          </p:txBody>
        </p:sp>
      </p:grpSp>
      <p:grpSp>
        <p:nvGrpSpPr>
          <p:cNvPr id="17" name="Grupo 16">
            <a:extLst>
              <a:ext uri="{FF2B5EF4-FFF2-40B4-BE49-F238E27FC236}">
                <a16:creationId xmlns:a16="http://schemas.microsoft.com/office/drawing/2014/main" id="{C47A6414-BA8F-21B8-3495-7F625BC689F4}"/>
              </a:ext>
            </a:extLst>
          </p:cNvPr>
          <p:cNvGrpSpPr/>
          <p:nvPr/>
        </p:nvGrpSpPr>
        <p:grpSpPr>
          <a:xfrm>
            <a:off x="7783010" y="1590381"/>
            <a:ext cx="3715531" cy="2138804"/>
            <a:chOff x="403644" y="1863524"/>
            <a:chExt cx="3715531" cy="2138804"/>
          </a:xfrm>
        </p:grpSpPr>
        <p:pic>
          <p:nvPicPr>
            <p:cNvPr id="18" name="Imagen 17">
              <a:extLst>
                <a:ext uri="{FF2B5EF4-FFF2-40B4-BE49-F238E27FC236}">
                  <a16:creationId xmlns:a16="http://schemas.microsoft.com/office/drawing/2014/main" id="{CA8D8FAF-CBCD-EA27-6D75-297BC95F0D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7589" y="2143691"/>
              <a:ext cx="2697801" cy="1526955"/>
            </a:xfrm>
            <a:prstGeom prst="rect">
              <a:avLst/>
            </a:prstGeom>
          </p:spPr>
        </p:pic>
        <p:sp>
          <p:nvSpPr>
            <p:cNvPr id="19" name="CuadroTexto 18">
              <a:extLst>
                <a:ext uri="{FF2B5EF4-FFF2-40B4-BE49-F238E27FC236}">
                  <a16:creationId xmlns:a16="http://schemas.microsoft.com/office/drawing/2014/main" id="{8EB6FC1B-57F1-A8C1-F9BD-643F96B295D7}"/>
                </a:ext>
              </a:extLst>
            </p:cNvPr>
            <p:cNvSpPr txBox="1"/>
            <p:nvPr/>
          </p:nvSpPr>
          <p:spPr>
            <a:xfrm>
              <a:off x="403644" y="1863524"/>
              <a:ext cx="3715531" cy="246221"/>
            </a:xfrm>
            <a:prstGeom prst="rect">
              <a:avLst/>
            </a:prstGeom>
            <a:noFill/>
          </p:spPr>
          <p:txBody>
            <a:bodyPr wrap="square">
              <a:spAutoFit/>
            </a:bodyPr>
            <a:lstStyle/>
            <a:p>
              <a:pPr algn="ctr"/>
              <a:r>
                <a:rPr lang="es-ES" sz="1000">
                  <a:solidFill>
                    <a:srgbClr val="22346A"/>
                  </a:solidFill>
                  <a:latin typeface="Arial" panose="020B0604020202020204" pitchFamily="34" charset="0"/>
                  <a:cs typeface="Arial" panose="020B0604020202020204" pitchFamily="34" charset="0"/>
                </a:rPr>
                <a:t>Evolución de NRS Insomnio a lo largo del tiempo (media azul)</a:t>
              </a:r>
            </a:p>
          </p:txBody>
        </p:sp>
        <p:sp>
          <p:nvSpPr>
            <p:cNvPr id="20" name="CuadroTexto 19">
              <a:extLst>
                <a:ext uri="{FF2B5EF4-FFF2-40B4-BE49-F238E27FC236}">
                  <a16:creationId xmlns:a16="http://schemas.microsoft.com/office/drawing/2014/main" id="{E097C7C2-BC9D-3EFD-0D37-150EABDA06AF}"/>
                </a:ext>
              </a:extLst>
            </p:cNvPr>
            <p:cNvSpPr txBox="1"/>
            <p:nvPr/>
          </p:nvSpPr>
          <p:spPr>
            <a:xfrm>
              <a:off x="557902" y="3725329"/>
              <a:ext cx="3390862" cy="276999"/>
            </a:xfrm>
            <a:prstGeom prst="rect">
              <a:avLst/>
            </a:prstGeom>
            <a:noFill/>
          </p:spPr>
          <p:txBody>
            <a:bodyPr wrap="square">
              <a:spAutoFit/>
            </a:bodyPr>
            <a:lstStyle/>
            <a:p>
              <a:r>
                <a:rPr lang="es-ES" sz="600">
                  <a:solidFill>
                    <a:schemeClr val="tx2"/>
                  </a:solidFill>
                  <a:latin typeface="Arial" panose="020B0604020202020204" pitchFamily="34" charset="0"/>
                  <a:cs typeface="Arial" panose="020B0604020202020204" pitchFamily="34" charset="0"/>
                </a:rPr>
                <a:t>Evolución de </a:t>
              </a:r>
              <a:r>
                <a:rPr lang="es-ES" sz="600" err="1">
                  <a:solidFill>
                    <a:schemeClr val="tx2"/>
                  </a:solidFill>
                  <a:latin typeface="Arial" panose="020B0604020202020204" pitchFamily="34" charset="0"/>
                  <a:cs typeface="Arial" panose="020B0604020202020204" pitchFamily="34" charset="0"/>
                </a:rPr>
                <a:t>CROs</a:t>
              </a:r>
              <a:r>
                <a:rPr lang="es-ES" sz="600">
                  <a:solidFill>
                    <a:schemeClr val="tx2"/>
                  </a:solidFill>
                  <a:latin typeface="Arial" panose="020B0604020202020204" pitchFamily="34" charset="0"/>
                  <a:cs typeface="Arial" panose="020B0604020202020204" pitchFamily="34" charset="0"/>
                </a:rPr>
                <a:t> y </a:t>
              </a:r>
              <a:r>
                <a:rPr lang="es-ES" sz="600" err="1">
                  <a:solidFill>
                    <a:schemeClr val="tx2"/>
                  </a:solidFill>
                  <a:latin typeface="Arial" panose="020B0604020202020204" pitchFamily="34" charset="0"/>
                  <a:cs typeface="Arial" panose="020B0604020202020204" pitchFamily="34" charset="0"/>
                </a:rPr>
                <a:t>PROs</a:t>
              </a:r>
              <a:r>
                <a:rPr lang="es-ES" sz="600">
                  <a:solidFill>
                    <a:schemeClr val="tx2"/>
                  </a:solidFill>
                  <a:latin typeface="Arial" panose="020B0604020202020204" pitchFamily="34" charset="0"/>
                  <a:cs typeface="Arial" panose="020B0604020202020204" pitchFamily="34" charset="0"/>
                </a:rPr>
                <a:t> en los pacientes hasta última visita de seguimiento, n de pacientes W0: 8, W4: 8 , W12:6, W24: 3 pacientes, no hubo retiradas</a:t>
              </a:r>
            </a:p>
          </p:txBody>
        </p:sp>
      </p:grpSp>
      <p:grpSp>
        <p:nvGrpSpPr>
          <p:cNvPr id="21" name="Grupo 20">
            <a:extLst>
              <a:ext uri="{FF2B5EF4-FFF2-40B4-BE49-F238E27FC236}">
                <a16:creationId xmlns:a16="http://schemas.microsoft.com/office/drawing/2014/main" id="{1EAE2E5C-6B8E-23AB-CD93-D8FA4A56A26F}"/>
              </a:ext>
            </a:extLst>
          </p:cNvPr>
          <p:cNvGrpSpPr/>
          <p:nvPr/>
        </p:nvGrpSpPr>
        <p:grpSpPr>
          <a:xfrm>
            <a:off x="4408991" y="3840506"/>
            <a:ext cx="3407705" cy="2138804"/>
            <a:chOff x="541059" y="1863524"/>
            <a:chExt cx="3407705" cy="2138804"/>
          </a:xfrm>
        </p:grpSpPr>
        <p:pic>
          <p:nvPicPr>
            <p:cNvPr id="22" name="Imagen 21">
              <a:extLst>
                <a:ext uri="{FF2B5EF4-FFF2-40B4-BE49-F238E27FC236}">
                  <a16:creationId xmlns:a16="http://schemas.microsoft.com/office/drawing/2014/main" id="{1FED4C65-E66A-3510-8E72-BB1AF6F181F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87589" y="2143691"/>
              <a:ext cx="2697801" cy="1526955"/>
            </a:xfrm>
            <a:prstGeom prst="rect">
              <a:avLst/>
            </a:prstGeom>
          </p:spPr>
        </p:pic>
        <p:sp>
          <p:nvSpPr>
            <p:cNvPr id="23" name="CuadroTexto 22">
              <a:extLst>
                <a:ext uri="{FF2B5EF4-FFF2-40B4-BE49-F238E27FC236}">
                  <a16:creationId xmlns:a16="http://schemas.microsoft.com/office/drawing/2014/main" id="{0262388C-F356-A760-ADE6-456D699159AD}"/>
                </a:ext>
              </a:extLst>
            </p:cNvPr>
            <p:cNvSpPr txBox="1"/>
            <p:nvPr/>
          </p:nvSpPr>
          <p:spPr>
            <a:xfrm>
              <a:off x="541059" y="1863524"/>
              <a:ext cx="3390862" cy="246221"/>
            </a:xfrm>
            <a:prstGeom prst="rect">
              <a:avLst/>
            </a:prstGeom>
            <a:noFill/>
          </p:spPr>
          <p:txBody>
            <a:bodyPr wrap="square">
              <a:spAutoFit/>
            </a:bodyPr>
            <a:lstStyle/>
            <a:p>
              <a:pPr algn="ctr"/>
              <a:r>
                <a:rPr lang="es-ES" sz="1000">
                  <a:solidFill>
                    <a:srgbClr val="22346A"/>
                  </a:solidFill>
                  <a:latin typeface="Arial" panose="020B0604020202020204" pitchFamily="34" charset="0"/>
                  <a:cs typeface="Arial" panose="020B0604020202020204" pitchFamily="34" charset="0"/>
                </a:rPr>
                <a:t>Evolución de SCORAD a lo largo del tiempo (media azul)</a:t>
              </a:r>
            </a:p>
          </p:txBody>
        </p:sp>
        <p:sp>
          <p:nvSpPr>
            <p:cNvPr id="24" name="CuadroTexto 23">
              <a:extLst>
                <a:ext uri="{FF2B5EF4-FFF2-40B4-BE49-F238E27FC236}">
                  <a16:creationId xmlns:a16="http://schemas.microsoft.com/office/drawing/2014/main" id="{1388924D-E397-6DF4-6547-B77506CD0938}"/>
                </a:ext>
              </a:extLst>
            </p:cNvPr>
            <p:cNvSpPr txBox="1"/>
            <p:nvPr/>
          </p:nvSpPr>
          <p:spPr>
            <a:xfrm>
              <a:off x="557902" y="3725329"/>
              <a:ext cx="3390862" cy="276999"/>
            </a:xfrm>
            <a:prstGeom prst="rect">
              <a:avLst/>
            </a:prstGeom>
            <a:noFill/>
          </p:spPr>
          <p:txBody>
            <a:bodyPr wrap="square">
              <a:spAutoFit/>
            </a:bodyPr>
            <a:lstStyle/>
            <a:p>
              <a:r>
                <a:rPr lang="es-ES" sz="600">
                  <a:solidFill>
                    <a:schemeClr val="tx2"/>
                  </a:solidFill>
                  <a:latin typeface="Arial" panose="020B0604020202020204" pitchFamily="34" charset="0"/>
                  <a:cs typeface="Arial" panose="020B0604020202020204" pitchFamily="34" charset="0"/>
                </a:rPr>
                <a:t>Evolución de </a:t>
              </a:r>
              <a:r>
                <a:rPr lang="es-ES" sz="600" err="1">
                  <a:solidFill>
                    <a:schemeClr val="tx2"/>
                  </a:solidFill>
                  <a:latin typeface="Arial" panose="020B0604020202020204" pitchFamily="34" charset="0"/>
                  <a:cs typeface="Arial" panose="020B0604020202020204" pitchFamily="34" charset="0"/>
                </a:rPr>
                <a:t>CROs</a:t>
              </a:r>
              <a:r>
                <a:rPr lang="es-ES" sz="600">
                  <a:solidFill>
                    <a:schemeClr val="tx2"/>
                  </a:solidFill>
                  <a:latin typeface="Arial" panose="020B0604020202020204" pitchFamily="34" charset="0"/>
                  <a:cs typeface="Arial" panose="020B0604020202020204" pitchFamily="34" charset="0"/>
                </a:rPr>
                <a:t> y </a:t>
              </a:r>
              <a:r>
                <a:rPr lang="es-ES" sz="600" err="1">
                  <a:solidFill>
                    <a:schemeClr val="tx2"/>
                  </a:solidFill>
                  <a:latin typeface="Arial" panose="020B0604020202020204" pitchFamily="34" charset="0"/>
                  <a:cs typeface="Arial" panose="020B0604020202020204" pitchFamily="34" charset="0"/>
                </a:rPr>
                <a:t>PROs</a:t>
              </a:r>
              <a:r>
                <a:rPr lang="es-ES" sz="600">
                  <a:solidFill>
                    <a:schemeClr val="tx2"/>
                  </a:solidFill>
                  <a:latin typeface="Arial" panose="020B0604020202020204" pitchFamily="34" charset="0"/>
                  <a:cs typeface="Arial" panose="020B0604020202020204" pitchFamily="34" charset="0"/>
                </a:rPr>
                <a:t> en los pacientes hasta última visita de seguimiento, n de pacientes W0: 8, W4: 8 , W12:6, W24: 3 pacientes, no hubo retiradas</a:t>
              </a:r>
            </a:p>
          </p:txBody>
        </p:sp>
      </p:grpSp>
      <p:grpSp>
        <p:nvGrpSpPr>
          <p:cNvPr id="25" name="Grupo 24">
            <a:extLst>
              <a:ext uri="{FF2B5EF4-FFF2-40B4-BE49-F238E27FC236}">
                <a16:creationId xmlns:a16="http://schemas.microsoft.com/office/drawing/2014/main" id="{08DB8B3D-D4EE-83E2-80E8-F05DA720808D}"/>
              </a:ext>
            </a:extLst>
          </p:cNvPr>
          <p:cNvGrpSpPr/>
          <p:nvPr/>
        </p:nvGrpSpPr>
        <p:grpSpPr>
          <a:xfrm>
            <a:off x="541058" y="3840506"/>
            <a:ext cx="3851090" cy="2138804"/>
            <a:chOff x="371815" y="1863524"/>
            <a:chExt cx="3851090" cy="2138804"/>
          </a:xfrm>
        </p:grpSpPr>
        <p:pic>
          <p:nvPicPr>
            <p:cNvPr id="26" name="Imagen 25">
              <a:extLst>
                <a:ext uri="{FF2B5EF4-FFF2-40B4-BE49-F238E27FC236}">
                  <a16:creationId xmlns:a16="http://schemas.microsoft.com/office/drawing/2014/main" id="{6ADC46BB-EB8A-2D4C-2390-C6D081B0BFC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87589" y="2143691"/>
              <a:ext cx="2697800" cy="1526955"/>
            </a:xfrm>
            <a:prstGeom prst="rect">
              <a:avLst/>
            </a:prstGeom>
          </p:spPr>
        </p:pic>
        <p:sp>
          <p:nvSpPr>
            <p:cNvPr id="27" name="CuadroTexto 26">
              <a:extLst>
                <a:ext uri="{FF2B5EF4-FFF2-40B4-BE49-F238E27FC236}">
                  <a16:creationId xmlns:a16="http://schemas.microsoft.com/office/drawing/2014/main" id="{7628EBAC-9AA5-EEF4-DA02-A34E75C7EC64}"/>
                </a:ext>
              </a:extLst>
            </p:cNvPr>
            <p:cNvSpPr txBox="1"/>
            <p:nvPr/>
          </p:nvSpPr>
          <p:spPr>
            <a:xfrm>
              <a:off x="371815" y="1863524"/>
              <a:ext cx="3851090" cy="246221"/>
            </a:xfrm>
            <a:prstGeom prst="rect">
              <a:avLst/>
            </a:prstGeom>
            <a:noFill/>
          </p:spPr>
          <p:txBody>
            <a:bodyPr wrap="square">
              <a:spAutoFit/>
            </a:bodyPr>
            <a:lstStyle/>
            <a:p>
              <a:pPr algn="ctr"/>
              <a:r>
                <a:rPr lang="es-ES" sz="1000">
                  <a:solidFill>
                    <a:srgbClr val="22346A"/>
                  </a:solidFill>
                  <a:latin typeface="Arial" panose="020B0604020202020204" pitchFamily="34" charset="0"/>
                  <a:cs typeface="Arial" panose="020B0604020202020204" pitchFamily="34" charset="0"/>
                </a:rPr>
                <a:t>Evolución de NRS Prurito a lo largo del tiempo (media azul)</a:t>
              </a:r>
            </a:p>
          </p:txBody>
        </p:sp>
        <p:sp>
          <p:nvSpPr>
            <p:cNvPr id="28" name="CuadroTexto 27">
              <a:extLst>
                <a:ext uri="{FF2B5EF4-FFF2-40B4-BE49-F238E27FC236}">
                  <a16:creationId xmlns:a16="http://schemas.microsoft.com/office/drawing/2014/main" id="{D3552E6A-7685-02E9-1DC8-A57EF64B9286}"/>
                </a:ext>
              </a:extLst>
            </p:cNvPr>
            <p:cNvSpPr txBox="1"/>
            <p:nvPr/>
          </p:nvSpPr>
          <p:spPr>
            <a:xfrm>
              <a:off x="557902" y="3725329"/>
              <a:ext cx="3390862" cy="276999"/>
            </a:xfrm>
            <a:prstGeom prst="rect">
              <a:avLst/>
            </a:prstGeom>
            <a:noFill/>
          </p:spPr>
          <p:txBody>
            <a:bodyPr wrap="square">
              <a:spAutoFit/>
            </a:bodyPr>
            <a:lstStyle/>
            <a:p>
              <a:r>
                <a:rPr lang="es-ES" sz="600">
                  <a:solidFill>
                    <a:schemeClr val="tx2"/>
                  </a:solidFill>
                  <a:latin typeface="Arial" panose="020B0604020202020204" pitchFamily="34" charset="0"/>
                  <a:cs typeface="Arial" panose="020B0604020202020204" pitchFamily="34" charset="0"/>
                </a:rPr>
                <a:t>Evolución de </a:t>
              </a:r>
              <a:r>
                <a:rPr lang="es-ES" sz="600" err="1">
                  <a:solidFill>
                    <a:schemeClr val="tx2"/>
                  </a:solidFill>
                  <a:latin typeface="Arial" panose="020B0604020202020204" pitchFamily="34" charset="0"/>
                  <a:cs typeface="Arial" panose="020B0604020202020204" pitchFamily="34" charset="0"/>
                </a:rPr>
                <a:t>CROs</a:t>
              </a:r>
              <a:r>
                <a:rPr lang="es-ES" sz="600">
                  <a:solidFill>
                    <a:schemeClr val="tx2"/>
                  </a:solidFill>
                  <a:latin typeface="Arial" panose="020B0604020202020204" pitchFamily="34" charset="0"/>
                  <a:cs typeface="Arial" panose="020B0604020202020204" pitchFamily="34" charset="0"/>
                </a:rPr>
                <a:t> y </a:t>
              </a:r>
              <a:r>
                <a:rPr lang="es-ES" sz="600" err="1">
                  <a:solidFill>
                    <a:schemeClr val="tx2"/>
                  </a:solidFill>
                  <a:latin typeface="Arial" panose="020B0604020202020204" pitchFamily="34" charset="0"/>
                  <a:cs typeface="Arial" panose="020B0604020202020204" pitchFamily="34" charset="0"/>
                </a:rPr>
                <a:t>PROs</a:t>
              </a:r>
              <a:r>
                <a:rPr lang="es-ES" sz="600">
                  <a:solidFill>
                    <a:schemeClr val="tx2"/>
                  </a:solidFill>
                  <a:latin typeface="Arial" panose="020B0604020202020204" pitchFamily="34" charset="0"/>
                  <a:cs typeface="Arial" panose="020B0604020202020204" pitchFamily="34" charset="0"/>
                </a:rPr>
                <a:t> en los pacientes hasta última visita de seguimiento, n de pacientes W0: 8, W4: 8 , W12:6, W24: 3 pacientes, no hubo retiradas</a:t>
              </a:r>
            </a:p>
          </p:txBody>
        </p:sp>
      </p:grpSp>
    </p:spTree>
    <p:extLst>
      <p:ext uri="{BB962C8B-B14F-4D97-AF65-F5344CB8AC3E}">
        <p14:creationId xmlns:p14="http://schemas.microsoft.com/office/powerpoint/2010/main" val="6096621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D73EA6-81CE-AAEB-AD9E-8EB0D57ED7B4}"/>
              </a:ext>
            </a:extLst>
          </p:cNvPr>
          <p:cNvSpPr>
            <a:spLocks noGrp="1"/>
          </p:cNvSpPr>
          <p:nvPr>
            <p:ph type="title"/>
          </p:nvPr>
        </p:nvSpPr>
        <p:spPr/>
        <p:txBody>
          <a:bodyPr/>
          <a:lstStyle/>
          <a:p>
            <a:r>
              <a:rPr lang="es-ES" sz="2000"/>
              <a:t>Primeras experiencias con </a:t>
            </a:r>
            <a:r>
              <a:rPr lang="es-ES" sz="2000" err="1"/>
              <a:t>lebrikizumab</a:t>
            </a:r>
            <a:r>
              <a:rPr lang="es-ES" sz="2000"/>
              <a:t> en dermatitis atópica: una serie de casos</a:t>
            </a:r>
            <a:r>
              <a:rPr lang="es-ES" sz="2000" baseline="30000"/>
              <a:t>1</a:t>
            </a:r>
            <a:endParaRPr lang="es-ES" sz="2000"/>
          </a:p>
        </p:txBody>
      </p:sp>
      <p:sp>
        <p:nvSpPr>
          <p:cNvPr id="3" name="CuadroTexto 2">
            <a:extLst>
              <a:ext uri="{FF2B5EF4-FFF2-40B4-BE49-F238E27FC236}">
                <a16:creationId xmlns:a16="http://schemas.microsoft.com/office/drawing/2014/main" id="{5FBACB6E-8E06-761C-75C9-F3FE72611150}"/>
              </a:ext>
            </a:extLst>
          </p:cNvPr>
          <p:cNvSpPr txBox="1"/>
          <p:nvPr/>
        </p:nvSpPr>
        <p:spPr>
          <a:xfrm>
            <a:off x="1509334" y="6274548"/>
            <a:ext cx="9177716" cy="200055"/>
          </a:xfrm>
          <a:prstGeom prst="rect">
            <a:avLst/>
          </a:prstGeom>
          <a:noFill/>
        </p:spPr>
        <p:txBody>
          <a:bodyPr wrap="square" rtlCol="0">
            <a:spAutoFit/>
          </a:bodyPr>
          <a:lstStyle/>
          <a:p>
            <a:r>
              <a:rPr lang="es-ES" sz="700" b="1">
                <a:solidFill>
                  <a:srgbClr val="646464"/>
                </a:solidFill>
              </a:rPr>
              <a:t>1. </a:t>
            </a:r>
            <a:r>
              <a:rPr lang="es-ES" sz="700">
                <a:solidFill>
                  <a:srgbClr val="646464"/>
                </a:solidFill>
              </a:rPr>
              <a:t>Santos S, Guillén S, Bou L, </a:t>
            </a:r>
            <a:r>
              <a:rPr lang="es-ES" sz="700" i="1">
                <a:solidFill>
                  <a:srgbClr val="646464"/>
                </a:solidFill>
              </a:rPr>
              <a:t>et al. </a:t>
            </a:r>
            <a:r>
              <a:rPr lang="es-ES" sz="700">
                <a:solidFill>
                  <a:srgbClr val="646464"/>
                </a:solidFill>
              </a:rPr>
              <a:t>Primeras experiencias con </a:t>
            </a:r>
            <a:r>
              <a:rPr lang="es-ES" sz="700" err="1">
                <a:solidFill>
                  <a:srgbClr val="646464"/>
                </a:solidFill>
              </a:rPr>
              <a:t>lebrikizumab</a:t>
            </a:r>
            <a:r>
              <a:rPr lang="es-ES" sz="700">
                <a:solidFill>
                  <a:srgbClr val="646464"/>
                </a:solidFill>
              </a:rPr>
              <a:t> en dermatitis atópica: una serie de casos. Póster presentado en el 52 Congreso AEDV; Mayo 07-10, 2025; Valencia, España</a:t>
            </a:r>
          </a:p>
        </p:txBody>
      </p:sp>
      <p:sp>
        <p:nvSpPr>
          <p:cNvPr id="6" name="CuadroTexto 5">
            <a:extLst>
              <a:ext uri="{FF2B5EF4-FFF2-40B4-BE49-F238E27FC236}">
                <a16:creationId xmlns:a16="http://schemas.microsoft.com/office/drawing/2014/main" id="{C54F8E48-7DCF-C789-32F9-4A70DF6C3E8C}"/>
              </a:ext>
            </a:extLst>
          </p:cNvPr>
          <p:cNvSpPr txBox="1"/>
          <p:nvPr/>
        </p:nvSpPr>
        <p:spPr>
          <a:xfrm>
            <a:off x="557901" y="1374625"/>
            <a:ext cx="11132069" cy="338554"/>
          </a:xfrm>
          <a:prstGeom prst="rect">
            <a:avLst/>
          </a:prstGeom>
          <a:solidFill>
            <a:srgbClr val="7A45B8"/>
          </a:solidFill>
          <a:ln>
            <a:noFill/>
          </a:ln>
        </p:spPr>
        <p:txBody>
          <a:bodyPr wrap="square">
            <a:spAutoFit/>
          </a:bodyPr>
          <a:lstStyle/>
          <a:p>
            <a:pPr algn="ctr"/>
            <a:r>
              <a:rPr lang="pt-BR" sz="1600">
                <a:solidFill>
                  <a:schemeClr val="bg1"/>
                </a:solidFill>
              </a:rPr>
              <a:t>Resultados</a:t>
            </a:r>
            <a:endParaRPr lang="es-ES" sz="1600">
              <a:solidFill>
                <a:schemeClr val="bg1"/>
              </a:solidFill>
            </a:endParaRPr>
          </a:p>
        </p:txBody>
      </p:sp>
      <p:sp>
        <p:nvSpPr>
          <p:cNvPr id="5" name="CuadroTexto 4">
            <a:extLst>
              <a:ext uri="{FF2B5EF4-FFF2-40B4-BE49-F238E27FC236}">
                <a16:creationId xmlns:a16="http://schemas.microsoft.com/office/drawing/2014/main" id="{789EDA99-1B82-AB37-0A29-49A7FC98B08C}"/>
              </a:ext>
            </a:extLst>
          </p:cNvPr>
          <p:cNvSpPr txBox="1"/>
          <p:nvPr/>
        </p:nvSpPr>
        <p:spPr>
          <a:xfrm>
            <a:off x="727339" y="2031373"/>
            <a:ext cx="4478399" cy="276999"/>
          </a:xfrm>
          <a:prstGeom prst="rect">
            <a:avLst/>
          </a:prstGeom>
          <a:noFill/>
        </p:spPr>
        <p:txBody>
          <a:bodyPr wrap="square" rtlCol="0">
            <a:spAutoFit/>
          </a:bodyPr>
          <a:lstStyle/>
          <a:p>
            <a:pPr algn="ctr"/>
            <a:r>
              <a:rPr lang="es-ES" sz="1200">
                <a:solidFill>
                  <a:schemeClr val="accent1"/>
                </a:solidFill>
                <a:latin typeface="Arial" panose="020B0604020202020204" pitchFamily="34" charset="0"/>
                <a:cs typeface="Arial" panose="020B0604020202020204" pitchFamily="34" charset="0"/>
              </a:rPr>
              <a:t>Inicio </a:t>
            </a:r>
            <a:r>
              <a:rPr lang="es-ES" sz="1200" err="1">
                <a:solidFill>
                  <a:schemeClr val="accent1"/>
                </a:solidFill>
                <a:latin typeface="Arial" panose="020B0604020202020204" pitchFamily="34" charset="0"/>
                <a:cs typeface="Arial" panose="020B0604020202020204" pitchFamily="34" charset="0"/>
              </a:rPr>
              <a:t>lebrikizumab</a:t>
            </a:r>
            <a:endParaRPr lang="es-ES" sz="1200">
              <a:solidFill>
                <a:schemeClr val="accent1"/>
              </a:solidFill>
              <a:latin typeface="Arial" panose="020B0604020202020204" pitchFamily="34" charset="0"/>
              <a:cs typeface="Arial" panose="020B0604020202020204" pitchFamily="34" charset="0"/>
            </a:endParaRPr>
          </a:p>
        </p:txBody>
      </p:sp>
      <p:sp>
        <p:nvSpPr>
          <p:cNvPr id="8" name="Rectángulo redondeado 7">
            <a:extLst>
              <a:ext uri="{FF2B5EF4-FFF2-40B4-BE49-F238E27FC236}">
                <a16:creationId xmlns:a16="http://schemas.microsoft.com/office/drawing/2014/main" id="{7D2CF41C-4F37-55DA-79BE-2BE2197AEFFB}"/>
              </a:ext>
            </a:extLst>
          </p:cNvPr>
          <p:cNvSpPr/>
          <p:nvPr/>
        </p:nvSpPr>
        <p:spPr>
          <a:xfrm>
            <a:off x="557901" y="1888197"/>
            <a:ext cx="10320764" cy="3183336"/>
          </a:xfrm>
          <a:prstGeom prst="roundRect">
            <a:avLst>
              <a:gd name="adj" fmla="val 4191"/>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9" name="CuadroTexto 8">
            <a:extLst>
              <a:ext uri="{FF2B5EF4-FFF2-40B4-BE49-F238E27FC236}">
                <a16:creationId xmlns:a16="http://schemas.microsoft.com/office/drawing/2014/main" id="{0554AA74-0D83-4D3C-C688-FDB213BF3FD6}"/>
              </a:ext>
            </a:extLst>
          </p:cNvPr>
          <p:cNvSpPr txBox="1"/>
          <p:nvPr/>
        </p:nvSpPr>
        <p:spPr>
          <a:xfrm>
            <a:off x="6208650" y="2031372"/>
            <a:ext cx="4478399" cy="276999"/>
          </a:xfrm>
          <a:prstGeom prst="rect">
            <a:avLst/>
          </a:prstGeom>
          <a:noFill/>
        </p:spPr>
        <p:txBody>
          <a:bodyPr wrap="square" rtlCol="0">
            <a:spAutoFit/>
          </a:bodyPr>
          <a:lstStyle/>
          <a:p>
            <a:pPr algn="ctr"/>
            <a:r>
              <a:rPr lang="es-ES" sz="1200">
                <a:solidFill>
                  <a:schemeClr val="accent1"/>
                </a:solidFill>
                <a:latin typeface="Arial" panose="020B0604020202020204" pitchFamily="34" charset="0"/>
                <a:cs typeface="Arial" panose="020B0604020202020204" pitchFamily="34" charset="0"/>
              </a:rPr>
              <a:t>24 semanas </a:t>
            </a:r>
            <a:r>
              <a:rPr lang="es-ES" sz="1200" err="1">
                <a:solidFill>
                  <a:schemeClr val="accent1"/>
                </a:solidFill>
                <a:latin typeface="Arial" panose="020B0604020202020204" pitchFamily="34" charset="0"/>
                <a:cs typeface="Arial" panose="020B0604020202020204" pitchFamily="34" charset="0"/>
              </a:rPr>
              <a:t>lebrikizumab</a:t>
            </a:r>
            <a:endParaRPr lang="es-ES" sz="1200">
              <a:solidFill>
                <a:schemeClr val="accent1"/>
              </a:solidFill>
              <a:latin typeface="Arial" panose="020B0604020202020204" pitchFamily="34" charset="0"/>
              <a:cs typeface="Arial" panose="020B0604020202020204" pitchFamily="34" charset="0"/>
            </a:endParaRPr>
          </a:p>
        </p:txBody>
      </p:sp>
      <p:pic>
        <p:nvPicPr>
          <p:cNvPr id="14" name="Imagen 13" descr="Icono&#10;&#10;El contenido generado por IA puede ser incorrecto.">
            <a:extLst>
              <a:ext uri="{FF2B5EF4-FFF2-40B4-BE49-F238E27FC236}">
                <a16:creationId xmlns:a16="http://schemas.microsoft.com/office/drawing/2014/main" id="{2575980D-D202-F370-BD8E-EA46724C45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7203" y="3237115"/>
            <a:ext cx="291517" cy="291517"/>
          </a:xfrm>
          <a:prstGeom prst="rect">
            <a:avLst/>
          </a:prstGeom>
        </p:spPr>
      </p:pic>
      <p:cxnSp>
        <p:nvCxnSpPr>
          <p:cNvPr id="16" name="Conector recto de flecha 15">
            <a:extLst>
              <a:ext uri="{FF2B5EF4-FFF2-40B4-BE49-F238E27FC236}">
                <a16:creationId xmlns:a16="http://schemas.microsoft.com/office/drawing/2014/main" id="{5E2FEB1D-4ECD-8196-2046-021396936B26}"/>
              </a:ext>
            </a:extLst>
          </p:cNvPr>
          <p:cNvCxnSpPr>
            <a:cxnSpLocks/>
          </p:cNvCxnSpPr>
          <p:nvPr/>
        </p:nvCxnSpPr>
        <p:spPr>
          <a:xfrm>
            <a:off x="3775234" y="2179858"/>
            <a:ext cx="3633099"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grpSp>
        <p:nvGrpSpPr>
          <p:cNvPr id="33" name="Grupo 32">
            <a:extLst>
              <a:ext uri="{FF2B5EF4-FFF2-40B4-BE49-F238E27FC236}">
                <a16:creationId xmlns:a16="http://schemas.microsoft.com/office/drawing/2014/main" id="{C65F32ED-7F7D-5AB0-AF79-B7AA4762D380}"/>
              </a:ext>
            </a:extLst>
          </p:cNvPr>
          <p:cNvGrpSpPr/>
          <p:nvPr/>
        </p:nvGrpSpPr>
        <p:grpSpPr>
          <a:xfrm>
            <a:off x="6221721" y="2465745"/>
            <a:ext cx="4465329" cy="2265954"/>
            <a:chOff x="6300605" y="2426282"/>
            <a:chExt cx="4465329" cy="2265954"/>
          </a:xfrm>
        </p:grpSpPr>
        <p:pic>
          <p:nvPicPr>
            <p:cNvPr id="20" name="Imagen 19">
              <a:extLst>
                <a:ext uri="{FF2B5EF4-FFF2-40B4-BE49-F238E27FC236}">
                  <a16:creationId xmlns:a16="http://schemas.microsoft.com/office/drawing/2014/main" id="{26A5718B-5D88-206E-5AB0-9D6A88B6795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00605" y="2426282"/>
              <a:ext cx="2215730" cy="1663275"/>
            </a:xfrm>
            <a:prstGeom prst="rect">
              <a:avLst/>
            </a:prstGeom>
          </p:spPr>
        </p:pic>
        <p:pic>
          <p:nvPicPr>
            <p:cNvPr id="22" name="Imagen 21">
              <a:extLst>
                <a:ext uri="{FF2B5EF4-FFF2-40B4-BE49-F238E27FC236}">
                  <a16:creationId xmlns:a16="http://schemas.microsoft.com/office/drawing/2014/main" id="{E7A2665C-98F0-57D8-A04D-90168B2401A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550203" y="2426282"/>
              <a:ext cx="2215731" cy="2265954"/>
            </a:xfrm>
            <a:prstGeom prst="rect">
              <a:avLst/>
            </a:prstGeom>
          </p:spPr>
        </p:pic>
      </p:grpSp>
      <p:grpSp>
        <p:nvGrpSpPr>
          <p:cNvPr id="23" name="Grupo 22">
            <a:extLst>
              <a:ext uri="{FF2B5EF4-FFF2-40B4-BE49-F238E27FC236}">
                <a16:creationId xmlns:a16="http://schemas.microsoft.com/office/drawing/2014/main" id="{C6569C53-C301-36F4-3E99-44F230F45D9B}"/>
              </a:ext>
            </a:extLst>
          </p:cNvPr>
          <p:cNvGrpSpPr/>
          <p:nvPr/>
        </p:nvGrpSpPr>
        <p:grpSpPr>
          <a:xfrm>
            <a:off x="11009279" y="2017281"/>
            <a:ext cx="586957" cy="586066"/>
            <a:chOff x="11047141" y="4927947"/>
            <a:chExt cx="586957" cy="586066"/>
          </a:xfrm>
        </p:grpSpPr>
        <p:sp>
          <p:nvSpPr>
            <p:cNvPr id="24" name="Rectángulo: esquinas redondeadas 2">
              <a:hlinkClick r:id="rId5" action="ppaction://hlinksldjump"/>
              <a:extLst>
                <a:ext uri="{FF2B5EF4-FFF2-40B4-BE49-F238E27FC236}">
                  <a16:creationId xmlns:a16="http://schemas.microsoft.com/office/drawing/2014/main" id="{DDEAC572-E75A-6DB7-57AE-1D812B9FD3C4}"/>
                </a:ext>
              </a:extLst>
            </p:cNvPr>
            <p:cNvSpPr/>
            <p:nvPr/>
          </p:nvSpPr>
          <p:spPr>
            <a:xfrm>
              <a:off x="11047141" y="4927947"/>
              <a:ext cx="586957" cy="586066"/>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ES" sz="1600"/>
            </a:p>
          </p:txBody>
        </p:sp>
        <p:pic>
          <p:nvPicPr>
            <p:cNvPr id="29" name="Imagen 28">
              <a:extLst>
                <a:ext uri="{FF2B5EF4-FFF2-40B4-BE49-F238E27FC236}">
                  <a16:creationId xmlns:a16="http://schemas.microsoft.com/office/drawing/2014/main" id="{AF80A1F2-467A-0192-9A4A-01C3CE58DC48}"/>
                </a:ext>
              </a:extLst>
            </p:cNvPr>
            <p:cNvPicPr>
              <a:picLocks noChangeAspect="1"/>
            </p:cNvPicPr>
            <p:nvPr/>
          </p:nvPicPr>
          <p:blipFill>
            <a:blip r:embed="rId6"/>
            <a:srcRect l="1" t="1" r="6741" b="7185"/>
            <a:stretch>
              <a:fillRect/>
            </a:stretch>
          </p:blipFill>
          <p:spPr>
            <a:xfrm>
              <a:off x="11222358" y="5095285"/>
              <a:ext cx="262174" cy="260926"/>
            </a:xfrm>
            <a:prstGeom prst="rect">
              <a:avLst/>
            </a:prstGeom>
          </p:spPr>
        </p:pic>
      </p:grpSp>
      <p:grpSp>
        <p:nvGrpSpPr>
          <p:cNvPr id="32" name="Grupo 31">
            <a:extLst>
              <a:ext uri="{FF2B5EF4-FFF2-40B4-BE49-F238E27FC236}">
                <a16:creationId xmlns:a16="http://schemas.microsoft.com/office/drawing/2014/main" id="{BD74EE7C-9030-C165-8535-ADE8809F3FD5}"/>
              </a:ext>
            </a:extLst>
          </p:cNvPr>
          <p:cNvGrpSpPr/>
          <p:nvPr/>
        </p:nvGrpSpPr>
        <p:grpSpPr>
          <a:xfrm>
            <a:off x="727340" y="2465745"/>
            <a:ext cx="4456863" cy="2265954"/>
            <a:chOff x="969270" y="2426282"/>
            <a:chExt cx="4456863" cy="2265954"/>
          </a:xfrm>
        </p:grpSpPr>
        <p:pic>
          <p:nvPicPr>
            <p:cNvPr id="18" name="Imagen 17" descr="Un hombre sin camisa&#10;&#10;El contenido generado por IA puede ser incorrecto.">
              <a:extLst>
                <a:ext uri="{FF2B5EF4-FFF2-40B4-BE49-F238E27FC236}">
                  <a16:creationId xmlns:a16="http://schemas.microsoft.com/office/drawing/2014/main" id="{162B3B2F-7269-7AB2-5AD7-C0070184D5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9270" y="2427806"/>
              <a:ext cx="2215731" cy="1663275"/>
            </a:xfrm>
            <a:prstGeom prst="rect">
              <a:avLst/>
            </a:prstGeom>
          </p:spPr>
        </p:pic>
        <p:pic>
          <p:nvPicPr>
            <p:cNvPr id="31" name="Imagen 30" descr="Imagen que contiene persona, parado, frente, café&#10;&#10;El contenido generado por IA puede ser incorrecto.">
              <a:extLst>
                <a:ext uri="{FF2B5EF4-FFF2-40B4-BE49-F238E27FC236}">
                  <a16:creationId xmlns:a16="http://schemas.microsoft.com/office/drawing/2014/main" id="{7B5B3D63-ACE3-B4D3-30B9-DFA0461B87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10402" y="2426282"/>
              <a:ext cx="2215731" cy="2265954"/>
            </a:xfrm>
            <a:prstGeom prst="rect">
              <a:avLst/>
            </a:prstGeom>
          </p:spPr>
        </p:pic>
      </p:grpSp>
    </p:spTree>
    <p:extLst>
      <p:ext uri="{BB962C8B-B14F-4D97-AF65-F5344CB8AC3E}">
        <p14:creationId xmlns:p14="http://schemas.microsoft.com/office/powerpoint/2010/main" val="25495858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6CEA9-A676-3700-B660-DE817D36DDCA}"/>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BBC2C2B-CFBA-8210-7C81-6BD9A8C2F605}"/>
              </a:ext>
            </a:extLst>
          </p:cNvPr>
          <p:cNvSpPr>
            <a:spLocks noGrp="1"/>
          </p:cNvSpPr>
          <p:nvPr>
            <p:ph type="title"/>
          </p:nvPr>
        </p:nvSpPr>
        <p:spPr/>
        <p:txBody>
          <a:bodyPr/>
          <a:lstStyle/>
          <a:p>
            <a:r>
              <a:rPr lang="es-ES" sz="2000"/>
              <a:t>Resultados</a:t>
            </a:r>
          </a:p>
        </p:txBody>
      </p:sp>
      <p:sp>
        <p:nvSpPr>
          <p:cNvPr id="3" name="CuadroTexto 2">
            <a:extLst>
              <a:ext uri="{FF2B5EF4-FFF2-40B4-BE49-F238E27FC236}">
                <a16:creationId xmlns:a16="http://schemas.microsoft.com/office/drawing/2014/main" id="{7E885616-C1E7-EE4E-5C4A-AB3A5932FEA0}"/>
              </a:ext>
            </a:extLst>
          </p:cNvPr>
          <p:cNvSpPr txBox="1"/>
          <p:nvPr/>
        </p:nvSpPr>
        <p:spPr>
          <a:xfrm>
            <a:off x="1509334" y="6274548"/>
            <a:ext cx="9177716" cy="200055"/>
          </a:xfrm>
          <a:prstGeom prst="rect">
            <a:avLst/>
          </a:prstGeom>
          <a:noFill/>
        </p:spPr>
        <p:txBody>
          <a:bodyPr wrap="square" rtlCol="0">
            <a:spAutoFit/>
          </a:bodyPr>
          <a:lstStyle/>
          <a:p>
            <a:r>
              <a:rPr lang="es-ES" sz="700" b="1">
                <a:solidFill>
                  <a:srgbClr val="646464"/>
                </a:solidFill>
              </a:rPr>
              <a:t>1. </a:t>
            </a:r>
            <a:r>
              <a:rPr lang="es-ES" sz="700">
                <a:solidFill>
                  <a:srgbClr val="646464"/>
                </a:solidFill>
              </a:rPr>
              <a:t>Santos S, Guillén S, Bou L, </a:t>
            </a:r>
            <a:r>
              <a:rPr lang="es-ES" sz="700" i="1">
                <a:solidFill>
                  <a:srgbClr val="646464"/>
                </a:solidFill>
              </a:rPr>
              <a:t>et al. </a:t>
            </a:r>
            <a:r>
              <a:rPr lang="es-ES" sz="700">
                <a:solidFill>
                  <a:srgbClr val="646464"/>
                </a:solidFill>
              </a:rPr>
              <a:t>Primeras experiencias con </a:t>
            </a:r>
            <a:r>
              <a:rPr lang="es-ES" sz="700" err="1">
                <a:solidFill>
                  <a:srgbClr val="646464"/>
                </a:solidFill>
              </a:rPr>
              <a:t>lebrikizumab</a:t>
            </a:r>
            <a:r>
              <a:rPr lang="es-ES" sz="700">
                <a:solidFill>
                  <a:srgbClr val="646464"/>
                </a:solidFill>
              </a:rPr>
              <a:t> en dermatitis atópica: una serie de casos. Póster presentado en el 52 Congreso AEDV; Mayo 07-10, 2025; Valencia, España</a:t>
            </a:r>
          </a:p>
        </p:txBody>
      </p:sp>
      <p:sp>
        <p:nvSpPr>
          <p:cNvPr id="4" name="CuadroTexto 3">
            <a:extLst>
              <a:ext uri="{FF2B5EF4-FFF2-40B4-BE49-F238E27FC236}">
                <a16:creationId xmlns:a16="http://schemas.microsoft.com/office/drawing/2014/main" id="{1EFE0C35-51BF-4511-8548-05E2464D96C2}"/>
              </a:ext>
            </a:extLst>
          </p:cNvPr>
          <p:cNvSpPr txBox="1"/>
          <p:nvPr/>
        </p:nvSpPr>
        <p:spPr>
          <a:xfrm>
            <a:off x="632707" y="1991910"/>
            <a:ext cx="5155390" cy="276999"/>
          </a:xfrm>
          <a:prstGeom prst="rect">
            <a:avLst/>
          </a:prstGeom>
          <a:noFill/>
        </p:spPr>
        <p:txBody>
          <a:bodyPr wrap="square" rtlCol="0">
            <a:spAutoFit/>
          </a:bodyPr>
          <a:lstStyle/>
          <a:p>
            <a:pPr algn="ctr"/>
            <a:r>
              <a:rPr lang="es-ES" sz="1200">
                <a:solidFill>
                  <a:schemeClr val="accent1"/>
                </a:solidFill>
                <a:latin typeface="Arial" panose="020B0604020202020204" pitchFamily="34" charset="0"/>
                <a:cs typeface="Arial" panose="020B0604020202020204" pitchFamily="34" charset="0"/>
              </a:rPr>
              <a:t>Inicio </a:t>
            </a:r>
            <a:r>
              <a:rPr lang="es-ES" sz="1200" err="1">
                <a:solidFill>
                  <a:schemeClr val="accent1"/>
                </a:solidFill>
                <a:latin typeface="Arial" panose="020B0604020202020204" pitchFamily="34" charset="0"/>
                <a:cs typeface="Arial" panose="020B0604020202020204" pitchFamily="34" charset="0"/>
              </a:rPr>
              <a:t>lebrikizumab</a:t>
            </a:r>
            <a:endParaRPr lang="es-ES" sz="1200">
              <a:solidFill>
                <a:schemeClr val="accent1"/>
              </a:solidFill>
              <a:latin typeface="Arial" panose="020B0604020202020204" pitchFamily="34" charset="0"/>
              <a:cs typeface="Arial" panose="020B0604020202020204" pitchFamily="34" charset="0"/>
            </a:endParaRPr>
          </a:p>
        </p:txBody>
      </p:sp>
      <p:sp>
        <p:nvSpPr>
          <p:cNvPr id="5" name="Rectángulo redondeado 4">
            <a:extLst>
              <a:ext uri="{FF2B5EF4-FFF2-40B4-BE49-F238E27FC236}">
                <a16:creationId xmlns:a16="http://schemas.microsoft.com/office/drawing/2014/main" id="{A1751CD0-A2FD-ACAC-1675-F4FDC1A89BB3}"/>
              </a:ext>
            </a:extLst>
          </p:cNvPr>
          <p:cNvSpPr/>
          <p:nvPr/>
        </p:nvSpPr>
        <p:spPr>
          <a:xfrm>
            <a:off x="518008" y="1848733"/>
            <a:ext cx="11024994" cy="3676455"/>
          </a:xfrm>
          <a:prstGeom prst="roundRect">
            <a:avLst>
              <a:gd name="adj" fmla="val 4191"/>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6" name="CuadroTexto 5">
            <a:extLst>
              <a:ext uri="{FF2B5EF4-FFF2-40B4-BE49-F238E27FC236}">
                <a16:creationId xmlns:a16="http://schemas.microsoft.com/office/drawing/2014/main" id="{B46B9059-B884-24F6-7BE2-C9165F851E20}"/>
              </a:ext>
            </a:extLst>
          </p:cNvPr>
          <p:cNvSpPr txBox="1"/>
          <p:nvPr/>
        </p:nvSpPr>
        <p:spPr>
          <a:xfrm>
            <a:off x="6307254" y="1991909"/>
            <a:ext cx="5155390" cy="276999"/>
          </a:xfrm>
          <a:prstGeom prst="rect">
            <a:avLst/>
          </a:prstGeom>
          <a:noFill/>
        </p:spPr>
        <p:txBody>
          <a:bodyPr wrap="square" rtlCol="0">
            <a:spAutoFit/>
          </a:bodyPr>
          <a:lstStyle/>
          <a:p>
            <a:pPr algn="ctr"/>
            <a:r>
              <a:rPr lang="es-ES" sz="1200">
                <a:solidFill>
                  <a:schemeClr val="accent1"/>
                </a:solidFill>
                <a:latin typeface="Arial" panose="020B0604020202020204" pitchFamily="34" charset="0"/>
                <a:cs typeface="Arial" panose="020B0604020202020204" pitchFamily="34" charset="0"/>
              </a:rPr>
              <a:t>24 semanas </a:t>
            </a:r>
            <a:r>
              <a:rPr lang="es-ES" sz="1200" err="1">
                <a:solidFill>
                  <a:schemeClr val="accent1"/>
                </a:solidFill>
                <a:latin typeface="Arial" panose="020B0604020202020204" pitchFamily="34" charset="0"/>
                <a:cs typeface="Arial" panose="020B0604020202020204" pitchFamily="34" charset="0"/>
              </a:rPr>
              <a:t>lebrikizumab</a:t>
            </a:r>
            <a:endParaRPr lang="es-ES" sz="1200">
              <a:solidFill>
                <a:schemeClr val="accent1"/>
              </a:solidFill>
              <a:latin typeface="Arial" panose="020B0604020202020204" pitchFamily="34" charset="0"/>
              <a:cs typeface="Arial" panose="020B0604020202020204" pitchFamily="34" charset="0"/>
            </a:endParaRPr>
          </a:p>
        </p:txBody>
      </p:sp>
      <p:pic>
        <p:nvPicPr>
          <p:cNvPr id="7" name="Imagen 6">
            <a:extLst>
              <a:ext uri="{FF2B5EF4-FFF2-40B4-BE49-F238E27FC236}">
                <a16:creationId xmlns:a16="http://schemas.microsoft.com/office/drawing/2014/main" id="{A66A6725-7040-5BC3-2FD8-D842C8783EF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17906" y="2427806"/>
            <a:ext cx="2575481" cy="2245820"/>
          </a:xfrm>
          <a:prstGeom prst="rect">
            <a:avLst/>
          </a:prstGeom>
        </p:spPr>
      </p:pic>
      <p:pic>
        <p:nvPicPr>
          <p:cNvPr id="8" name="Imagen 7" descr="Icono&#10;&#10;El contenido generado por IA puede ser incorrecto.">
            <a:extLst>
              <a:ext uri="{FF2B5EF4-FFF2-40B4-BE49-F238E27FC236}">
                <a16:creationId xmlns:a16="http://schemas.microsoft.com/office/drawing/2014/main" id="{B72861B0-F299-DD34-B1B1-C818A7FC34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4747" y="3541203"/>
            <a:ext cx="291517" cy="291517"/>
          </a:xfrm>
          <a:prstGeom prst="rect">
            <a:avLst/>
          </a:prstGeom>
        </p:spPr>
      </p:pic>
      <p:cxnSp>
        <p:nvCxnSpPr>
          <p:cNvPr id="9" name="Conector recto de flecha 8">
            <a:extLst>
              <a:ext uri="{FF2B5EF4-FFF2-40B4-BE49-F238E27FC236}">
                <a16:creationId xmlns:a16="http://schemas.microsoft.com/office/drawing/2014/main" id="{FE950533-46D4-3597-FA6C-9603CDF9EC88}"/>
              </a:ext>
            </a:extLst>
          </p:cNvPr>
          <p:cNvCxnSpPr>
            <a:cxnSpLocks/>
          </p:cNvCxnSpPr>
          <p:nvPr/>
        </p:nvCxnSpPr>
        <p:spPr>
          <a:xfrm>
            <a:off x="3996267" y="2140395"/>
            <a:ext cx="3903819"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10" name="Imagen 9" descr="Un hombre sin camisa&#10;&#10;El contenido generado por IA puede ser incorrecto.">
            <a:extLst>
              <a:ext uri="{FF2B5EF4-FFF2-40B4-BE49-F238E27FC236}">
                <a16:creationId xmlns:a16="http://schemas.microsoft.com/office/drawing/2014/main" id="{2E5E5FA9-9B6E-CAC3-6CCE-5EE7B57157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948" y="2427806"/>
            <a:ext cx="2568832" cy="1928336"/>
          </a:xfrm>
          <a:prstGeom prst="rect">
            <a:avLst/>
          </a:prstGeom>
        </p:spPr>
      </p:pic>
      <p:pic>
        <p:nvPicPr>
          <p:cNvPr id="11" name="Imagen 10" descr="Imagen que contiene persona, parado, frente, café&#10;&#10;El contenido generado por IA puede ser incorrecto.">
            <a:extLst>
              <a:ext uri="{FF2B5EF4-FFF2-40B4-BE49-F238E27FC236}">
                <a16:creationId xmlns:a16="http://schemas.microsoft.com/office/drawing/2014/main" id="{FAA03BF3-4DC7-B3B3-BC8E-11FBD3757A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7906" y="2426282"/>
            <a:ext cx="2575481" cy="2633859"/>
          </a:xfrm>
          <a:prstGeom prst="rect">
            <a:avLst/>
          </a:prstGeom>
        </p:spPr>
      </p:pic>
      <p:pic>
        <p:nvPicPr>
          <p:cNvPr id="12" name="Imagen 11">
            <a:extLst>
              <a:ext uri="{FF2B5EF4-FFF2-40B4-BE49-F238E27FC236}">
                <a16:creationId xmlns:a16="http://schemas.microsoft.com/office/drawing/2014/main" id="{711DEF7A-2A5C-B7C5-FA63-CB8685241FE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00604" y="2426282"/>
            <a:ext cx="2575481" cy="1933328"/>
          </a:xfrm>
          <a:prstGeom prst="rect">
            <a:avLst/>
          </a:prstGeom>
        </p:spPr>
      </p:pic>
      <p:pic>
        <p:nvPicPr>
          <p:cNvPr id="13" name="Imagen 12">
            <a:extLst>
              <a:ext uri="{FF2B5EF4-FFF2-40B4-BE49-F238E27FC236}">
                <a16:creationId xmlns:a16="http://schemas.microsoft.com/office/drawing/2014/main" id="{FF40F90D-113B-1830-4C58-EE38DB59F2F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899211" y="2426282"/>
            <a:ext cx="2575481" cy="2633858"/>
          </a:xfrm>
          <a:prstGeom prst="rect">
            <a:avLst/>
          </a:prstGeom>
        </p:spPr>
      </p:pic>
    </p:spTree>
    <p:extLst>
      <p:ext uri="{BB962C8B-B14F-4D97-AF65-F5344CB8AC3E}">
        <p14:creationId xmlns:p14="http://schemas.microsoft.com/office/powerpoint/2010/main" val="25512478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D560F4-53F9-C6E8-0F9B-D77670F1CD00}"/>
              </a:ext>
            </a:extLst>
          </p:cNvPr>
          <p:cNvSpPr>
            <a:spLocks noGrp="1"/>
          </p:cNvSpPr>
          <p:nvPr>
            <p:ph type="title"/>
          </p:nvPr>
        </p:nvSpPr>
        <p:spPr/>
        <p:txBody>
          <a:bodyPr/>
          <a:lstStyle/>
          <a:p>
            <a:r>
              <a:rPr lang="es-ES" sz="2000"/>
              <a:t>Primeras experiencias con </a:t>
            </a:r>
            <a:r>
              <a:rPr lang="es-ES" sz="2000" err="1"/>
              <a:t>lebrikizumab</a:t>
            </a:r>
            <a:r>
              <a:rPr lang="es-ES" sz="2000"/>
              <a:t> en dermatitis atópica: una serie de casos</a:t>
            </a:r>
            <a:r>
              <a:rPr lang="es-ES" sz="2000" baseline="30000"/>
              <a:t>1</a:t>
            </a:r>
            <a:endParaRPr lang="es-ES" sz="2000"/>
          </a:p>
        </p:txBody>
      </p:sp>
      <p:sp>
        <p:nvSpPr>
          <p:cNvPr id="5" name="CuadroTexto 4">
            <a:extLst>
              <a:ext uri="{FF2B5EF4-FFF2-40B4-BE49-F238E27FC236}">
                <a16:creationId xmlns:a16="http://schemas.microsoft.com/office/drawing/2014/main" id="{74B2479E-6B58-12B2-A73B-553073D8BC71}"/>
              </a:ext>
            </a:extLst>
          </p:cNvPr>
          <p:cNvSpPr txBox="1"/>
          <p:nvPr/>
        </p:nvSpPr>
        <p:spPr>
          <a:xfrm>
            <a:off x="1509334" y="6091668"/>
            <a:ext cx="9177716" cy="307777"/>
          </a:xfrm>
          <a:prstGeom prst="rect">
            <a:avLst/>
          </a:prstGeom>
          <a:noFill/>
        </p:spPr>
        <p:txBody>
          <a:bodyPr wrap="square" rtlCol="0">
            <a:spAutoFit/>
          </a:bodyPr>
          <a:lstStyle/>
          <a:p>
            <a:r>
              <a:rPr lang="es-ES" sz="700" b="1">
                <a:solidFill>
                  <a:srgbClr val="646464"/>
                </a:solidFill>
              </a:rPr>
              <a:t>DA: </a:t>
            </a:r>
            <a:r>
              <a:rPr lang="es-ES" sz="700">
                <a:solidFill>
                  <a:srgbClr val="646464"/>
                </a:solidFill>
              </a:rPr>
              <a:t>dermatitis atópica.</a:t>
            </a:r>
          </a:p>
          <a:p>
            <a:r>
              <a:rPr lang="es-ES" sz="700" b="1">
                <a:solidFill>
                  <a:srgbClr val="646464"/>
                </a:solidFill>
              </a:rPr>
              <a:t>1. </a:t>
            </a:r>
            <a:r>
              <a:rPr lang="es-ES" sz="700">
                <a:solidFill>
                  <a:srgbClr val="646464"/>
                </a:solidFill>
              </a:rPr>
              <a:t>Santos S, Guillén S, Bou L, </a:t>
            </a:r>
            <a:r>
              <a:rPr lang="es-ES" sz="700" i="1">
                <a:solidFill>
                  <a:srgbClr val="646464"/>
                </a:solidFill>
              </a:rPr>
              <a:t>et al. </a:t>
            </a:r>
            <a:r>
              <a:rPr lang="es-ES" sz="700">
                <a:solidFill>
                  <a:srgbClr val="646464"/>
                </a:solidFill>
              </a:rPr>
              <a:t>Primeras experiencias con </a:t>
            </a:r>
            <a:r>
              <a:rPr lang="es-ES" sz="700" err="1">
                <a:solidFill>
                  <a:srgbClr val="646464"/>
                </a:solidFill>
              </a:rPr>
              <a:t>lebrikizumab</a:t>
            </a:r>
            <a:r>
              <a:rPr lang="es-ES" sz="700">
                <a:solidFill>
                  <a:srgbClr val="646464"/>
                </a:solidFill>
              </a:rPr>
              <a:t> en dermatitis atópica: una serie de casos. Póster presentado en el 52 Congreso AEDV; Mayo 07-10, 2025; Valencia, España</a:t>
            </a:r>
          </a:p>
        </p:txBody>
      </p:sp>
      <p:sp>
        <p:nvSpPr>
          <p:cNvPr id="4" name="CuadroTexto 3">
            <a:extLst>
              <a:ext uri="{FF2B5EF4-FFF2-40B4-BE49-F238E27FC236}">
                <a16:creationId xmlns:a16="http://schemas.microsoft.com/office/drawing/2014/main" id="{8E81AF7D-F38A-0D75-7AB6-77B70E66F79F}"/>
              </a:ext>
            </a:extLst>
          </p:cNvPr>
          <p:cNvSpPr txBox="1"/>
          <p:nvPr/>
        </p:nvSpPr>
        <p:spPr>
          <a:xfrm>
            <a:off x="557901" y="1374625"/>
            <a:ext cx="11132069" cy="338554"/>
          </a:xfrm>
          <a:prstGeom prst="rect">
            <a:avLst/>
          </a:prstGeom>
          <a:solidFill>
            <a:srgbClr val="7A45B8"/>
          </a:solidFill>
          <a:ln>
            <a:noFill/>
          </a:ln>
        </p:spPr>
        <p:txBody>
          <a:bodyPr wrap="square">
            <a:spAutoFit/>
          </a:bodyPr>
          <a:lstStyle/>
          <a:p>
            <a:pPr algn="ctr"/>
            <a:r>
              <a:rPr lang="pt-BR" sz="1600" err="1">
                <a:solidFill>
                  <a:schemeClr val="bg1"/>
                </a:solidFill>
              </a:rPr>
              <a:t>Conclusiones</a:t>
            </a:r>
            <a:endParaRPr lang="es-ES" sz="1600">
              <a:solidFill>
                <a:schemeClr val="bg1"/>
              </a:solidFill>
            </a:endParaRPr>
          </a:p>
        </p:txBody>
      </p:sp>
      <p:sp>
        <p:nvSpPr>
          <p:cNvPr id="8" name="Rectángulo redondeado 7">
            <a:extLst>
              <a:ext uri="{FF2B5EF4-FFF2-40B4-BE49-F238E27FC236}">
                <a16:creationId xmlns:a16="http://schemas.microsoft.com/office/drawing/2014/main" id="{8CC23F2A-EA40-BFD9-66E4-EDF5B0D88080}"/>
              </a:ext>
            </a:extLst>
          </p:cNvPr>
          <p:cNvSpPr/>
          <p:nvPr/>
        </p:nvSpPr>
        <p:spPr>
          <a:xfrm>
            <a:off x="7833120" y="2998717"/>
            <a:ext cx="3058400" cy="2231001"/>
          </a:xfrm>
          <a:prstGeom prst="roundRect">
            <a:avLst>
              <a:gd name="adj" fmla="val 3627"/>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Elipse 11">
            <a:extLst>
              <a:ext uri="{FF2B5EF4-FFF2-40B4-BE49-F238E27FC236}">
                <a16:creationId xmlns:a16="http://schemas.microsoft.com/office/drawing/2014/main" id="{835CD628-8B5C-5D2C-5720-DE6BADB05035}"/>
              </a:ext>
            </a:extLst>
          </p:cNvPr>
          <p:cNvSpPr/>
          <p:nvPr/>
        </p:nvSpPr>
        <p:spPr>
          <a:xfrm>
            <a:off x="8863217" y="2479549"/>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object 13">
            <a:extLst>
              <a:ext uri="{FF2B5EF4-FFF2-40B4-BE49-F238E27FC236}">
                <a16:creationId xmlns:a16="http://schemas.microsoft.com/office/drawing/2014/main" id="{7AE572F2-E0CA-590B-3E5E-A93011BBE039}"/>
              </a:ext>
            </a:extLst>
          </p:cNvPr>
          <p:cNvSpPr txBox="1"/>
          <p:nvPr/>
        </p:nvSpPr>
        <p:spPr>
          <a:xfrm>
            <a:off x="8073800" y="3673806"/>
            <a:ext cx="2624680" cy="1299660"/>
          </a:xfrm>
          <a:prstGeom prst="rect">
            <a:avLst/>
          </a:prstGeom>
        </p:spPr>
        <p:txBody>
          <a:bodyPr vert="horz" wrap="square" lIns="0" tIns="6931" rIns="0" bIns="0" rtlCol="0">
            <a:spAutoFit/>
          </a:bodyPr>
          <a:lstStyle/>
          <a:p>
            <a:pPr algn="ctr"/>
            <a:r>
              <a:rPr lang="es-ES" sz="1400">
                <a:solidFill>
                  <a:schemeClr val="accent1"/>
                </a:solidFill>
                <a:latin typeface="Arial" panose="020B0604020202020204" pitchFamily="34" charset="0"/>
                <a:cs typeface="Arial" panose="020B0604020202020204" pitchFamily="34" charset="0"/>
              </a:rPr>
              <a:t>Estos resultados respaldan su uso como una </a:t>
            </a:r>
            <a:r>
              <a:rPr lang="es-ES" sz="1400" b="1">
                <a:solidFill>
                  <a:schemeClr val="accent1"/>
                </a:solidFill>
                <a:latin typeface="Arial" panose="020B0604020202020204" pitchFamily="34" charset="0"/>
                <a:cs typeface="Arial" panose="020B0604020202020204" pitchFamily="34" charset="0"/>
              </a:rPr>
              <a:t>opción terapéutica eficaz y bien tolerada en el manejo de la DA</a:t>
            </a:r>
            <a:r>
              <a:rPr lang="es-ES" sz="1400">
                <a:solidFill>
                  <a:schemeClr val="accent1"/>
                </a:solidFill>
                <a:latin typeface="Arial" panose="020B0604020202020204" pitchFamily="34" charset="0"/>
                <a:cs typeface="Arial" panose="020B0604020202020204" pitchFamily="34" charset="0"/>
              </a:rPr>
              <a:t>, con resultado superponibles a los de sus ensayos clínicos</a:t>
            </a:r>
            <a:r>
              <a:rPr lang="es-ES" sz="1400" baseline="30000">
                <a:solidFill>
                  <a:schemeClr val="accent1"/>
                </a:solidFill>
                <a:latin typeface="Arial" panose="020B0604020202020204" pitchFamily="34" charset="0"/>
                <a:cs typeface="Arial" panose="020B0604020202020204" pitchFamily="34" charset="0"/>
              </a:rPr>
              <a:t>1</a:t>
            </a:r>
            <a:endParaRPr lang="es-ES" sz="1400">
              <a:solidFill>
                <a:schemeClr val="accent1"/>
              </a:solidFill>
              <a:latin typeface="Arial" panose="020B0604020202020204" pitchFamily="34" charset="0"/>
              <a:cs typeface="Arial" panose="020B0604020202020204" pitchFamily="34" charset="0"/>
            </a:endParaRPr>
          </a:p>
        </p:txBody>
      </p:sp>
      <p:pic>
        <p:nvPicPr>
          <p:cNvPr id="24" name="Imagen 23">
            <a:extLst>
              <a:ext uri="{FF2B5EF4-FFF2-40B4-BE49-F238E27FC236}">
                <a16:creationId xmlns:a16="http://schemas.microsoft.com/office/drawing/2014/main" id="{5096440A-68C1-D401-4E0D-E8E0F4925475}"/>
              </a:ext>
            </a:extLst>
          </p:cNvPr>
          <p:cNvPicPr>
            <a:picLocks noChangeAspect="1"/>
          </p:cNvPicPr>
          <p:nvPr/>
        </p:nvPicPr>
        <p:blipFill>
          <a:blip r:embed="rId2"/>
          <a:stretch>
            <a:fillRect/>
          </a:stretch>
        </p:blipFill>
        <p:spPr>
          <a:xfrm>
            <a:off x="9170240" y="2694402"/>
            <a:ext cx="431800" cy="508000"/>
          </a:xfrm>
          <a:prstGeom prst="rect">
            <a:avLst/>
          </a:prstGeom>
        </p:spPr>
      </p:pic>
      <p:sp>
        <p:nvSpPr>
          <p:cNvPr id="27" name="Rectángulo redondeado 26">
            <a:extLst>
              <a:ext uri="{FF2B5EF4-FFF2-40B4-BE49-F238E27FC236}">
                <a16:creationId xmlns:a16="http://schemas.microsoft.com/office/drawing/2014/main" id="{CADCD9B0-3351-511D-A4FB-180C020DF673}"/>
              </a:ext>
            </a:extLst>
          </p:cNvPr>
          <p:cNvSpPr/>
          <p:nvPr/>
        </p:nvSpPr>
        <p:spPr>
          <a:xfrm>
            <a:off x="4621209" y="2998717"/>
            <a:ext cx="3058400" cy="2231001"/>
          </a:xfrm>
          <a:prstGeom prst="roundRect">
            <a:avLst>
              <a:gd name="adj" fmla="val 3627"/>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 name="Elipse 27">
            <a:extLst>
              <a:ext uri="{FF2B5EF4-FFF2-40B4-BE49-F238E27FC236}">
                <a16:creationId xmlns:a16="http://schemas.microsoft.com/office/drawing/2014/main" id="{43A724EE-BBFA-1F0B-DA2F-244E21A64288}"/>
              </a:ext>
            </a:extLst>
          </p:cNvPr>
          <p:cNvSpPr/>
          <p:nvPr/>
        </p:nvSpPr>
        <p:spPr>
          <a:xfrm>
            <a:off x="5651306" y="2479549"/>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object 13">
            <a:extLst>
              <a:ext uri="{FF2B5EF4-FFF2-40B4-BE49-F238E27FC236}">
                <a16:creationId xmlns:a16="http://schemas.microsoft.com/office/drawing/2014/main" id="{E8E6CD55-DA6D-BCC4-2FAA-18EC07229612}"/>
              </a:ext>
            </a:extLst>
          </p:cNvPr>
          <p:cNvSpPr txBox="1"/>
          <p:nvPr/>
        </p:nvSpPr>
        <p:spPr>
          <a:xfrm>
            <a:off x="4861889" y="3673806"/>
            <a:ext cx="2624680" cy="1299660"/>
          </a:xfrm>
          <a:prstGeom prst="rect">
            <a:avLst/>
          </a:prstGeom>
        </p:spPr>
        <p:txBody>
          <a:bodyPr vert="horz" wrap="square" lIns="0" tIns="6931" rIns="0" bIns="0" rtlCol="0">
            <a:spAutoFit/>
          </a:bodyPr>
          <a:lstStyle/>
          <a:p>
            <a:pPr algn="ctr"/>
            <a:r>
              <a:rPr lang="es-ES" sz="1400" err="1">
                <a:solidFill>
                  <a:schemeClr val="accent1"/>
                </a:solidFill>
                <a:latin typeface="Arial" panose="020B0604020202020204" pitchFamily="34" charset="0"/>
                <a:cs typeface="Arial" panose="020B0604020202020204" pitchFamily="34" charset="0"/>
              </a:rPr>
              <a:t>Lebrikizumab</a:t>
            </a:r>
            <a:r>
              <a:rPr lang="es-ES" sz="1400">
                <a:solidFill>
                  <a:schemeClr val="accent1"/>
                </a:solidFill>
                <a:latin typeface="Arial" panose="020B0604020202020204" pitchFamily="34" charset="0"/>
                <a:cs typeface="Arial" panose="020B0604020202020204" pitchFamily="34" charset="0"/>
              </a:rPr>
              <a:t> demuestra un perfil de </a:t>
            </a:r>
            <a:r>
              <a:rPr lang="es-ES" sz="1400" b="1">
                <a:solidFill>
                  <a:schemeClr val="accent1"/>
                </a:solidFill>
                <a:latin typeface="Arial" panose="020B0604020202020204" pitchFamily="34" charset="0"/>
                <a:cs typeface="Arial" panose="020B0604020202020204" pitchFamily="34" charset="0"/>
              </a:rPr>
              <a:t>seguridad favorable </a:t>
            </a:r>
            <a:r>
              <a:rPr lang="es-ES" sz="1400">
                <a:solidFill>
                  <a:schemeClr val="accent1"/>
                </a:solidFill>
                <a:latin typeface="Arial" panose="020B0604020202020204" pitchFamily="34" charset="0"/>
                <a:cs typeface="Arial" panose="020B0604020202020204" pitchFamily="34" charset="0"/>
              </a:rPr>
              <a:t>en pacientes con DA de moderada a grave, </a:t>
            </a:r>
            <a:r>
              <a:rPr lang="es-ES" sz="1400" b="1">
                <a:solidFill>
                  <a:schemeClr val="accent1"/>
                </a:solidFill>
                <a:latin typeface="Arial" panose="020B0604020202020204" pitchFamily="34" charset="0"/>
                <a:cs typeface="Arial" panose="020B0604020202020204" pitchFamily="34" charset="0"/>
              </a:rPr>
              <a:t>sin eventos adversos significativos </a:t>
            </a:r>
            <a:r>
              <a:rPr lang="es-ES" sz="1400">
                <a:solidFill>
                  <a:schemeClr val="accent1"/>
                </a:solidFill>
                <a:latin typeface="Arial" panose="020B0604020202020204" pitchFamily="34" charset="0"/>
                <a:cs typeface="Arial" panose="020B0604020202020204" pitchFamily="34" charset="0"/>
              </a:rPr>
              <a:t>reportados durante el seguimiento</a:t>
            </a:r>
            <a:r>
              <a:rPr lang="es-ES" sz="1400" baseline="30000">
                <a:solidFill>
                  <a:schemeClr val="accent1"/>
                </a:solidFill>
                <a:latin typeface="Arial" panose="020B0604020202020204" pitchFamily="34" charset="0"/>
                <a:cs typeface="Arial" panose="020B0604020202020204" pitchFamily="34" charset="0"/>
              </a:rPr>
              <a:t>1</a:t>
            </a:r>
            <a:endParaRPr lang="es-ES" sz="1400">
              <a:solidFill>
                <a:schemeClr val="accent1"/>
              </a:solidFill>
              <a:latin typeface="Arial" panose="020B0604020202020204" pitchFamily="34" charset="0"/>
              <a:cs typeface="Arial" panose="020B0604020202020204" pitchFamily="34" charset="0"/>
            </a:endParaRPr>
          </a:p>
        </p:txBody>
      </p:sp>
      <p:pic>
        <p:nvPicPr>
          <p:cNvPr id="31" name="Imagen 30">
            <a:extLst>
              <a:ext uri="{FF2B5EF4-FFF2-40B4-BE49-F238E27FC236}">
                <a16:creationId xmlns:a16="http://schemas.microsoft.com/office/drawing/2014/main" id="{7428E2A8-9B5C-99AC-D43D-122CF53C3B05}"/>
              </a:ext>
            </a:extLst>
          </p:cNvPr>
          <p:cNvPicPr>
            <a:picLocks noChangeAspect="1"/>
          </p:cNvPicPr>
          <p:nvPr/>
        </p:nvPicPr>
        <p:blipFill>
          <a:blip r:embed="rId3"/>
          <a:stretch>
            <a:fillRect/>
          </a:stretch>
        </p:blipFill>
        <p:spPr>
          <a:xfrm>
            <a:off x="5932929" y="2749604"/>
            <a:ext cx="482600" cy="520700"/>
          </a:xfrm>
          <a:prstGeom prst="rect">
            <a:avLst/>
          </a:prstGeom>
        </p:spPr>
      </p:pic>
      <p:sp>
        <p:nvSpPr>
          <p:cNvPr id="33" name="Rectángulo redondeado 32">
            <a:extLst>
              <a:ext uri="{FF2B5EF4-FFF2-40B4-BE49-F238E27FC236}">
                <a16:creationId xmlns:a16="http://schemas.microsoft.com/office/drawing/2014/main" id="{E80F82C4-A513-5764-6D3B-94E103783293}"/>
              </a:ext>
            </a:extLst>
          </p:cNvPr>
          <p:cNvSpPr/>
          <p:nvPr/>
        </p:nvSpPr>
        <p:spPr>
          <a:xfrm>
            <a:off x="1409298" y="2998717"/>
            <a:ext cx="3058400" cy="2231001"/>
          </a:xfrm>
          <a:prstGeom prst="roundRect">
            <a:avLst>
              <a:gd name="adj" fmla="val 3627"/>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Elipse 33">
            <a:extLst>
              <a:ext uri="{FF2B5EF4-FFF2-40B4-BE49-F238E27FC236}">
                <a16:creationId xmlns:a16="http://schemas.microsoft.com/office/drawing/2014/main" id="{AE3EF55B-2C59-FAF6-64A2-829ED3384FFC}"/>
              </a:ext>
            </a:extLst>
          </p:cNvPr>
          <p:cNvSpPr/>
          <p:nvPr/>
        </p:nvSpPr>
        <p:spPr>
          <a:xfrm>
            <a:off x="2439395" y="2479549"/>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object 13">
            <a:extLst>
              <a:ext uri="{FF2B5EF4-FFF2-40B4-BE49-F238E27FC236}">
                <a16:creationId xmlns:a16="http://schemas.microsoft.com/office/drawing/2014/main" id="{74292133-4088-AD14-F40F-7FF7C39A8825}"/>
              </a:ext>
            </a:extLst>
          </p:cNvPr>
          <p:cNvSpPr txBox="1"/>
          <p:nvPr/>
        </p:nvSpPr>
        <p:spPr>
          <a:xfrm>
            <a:off x="1649978" y="3673806"/>
            <a:ext cx="2624680" cy="868773"/>
          </a:xfrm>
          <a:prstGeom prst="rect">
            <a:avLst/>
          </a:prstGeom>
        </p:spPr>
        <p:txBody>
          <a:bodyPr vert="horz" wrap="square" lIns="0" tIns="6931" rIns="0" bIns="0" rtlCol="0">
            <a:spAutoFit/>
          </a:bodyPr>
          <a:lstStyle/>
          <a:p>
            <a:pPr algn="ctr"/>
            <a:r>
              <a:rPr lang="es-ES" sz="1400" err="1">
                <a:solidFill>
                  <a:schemeClr val="accent1"/>
                </a:solidFill>
                <a:latin typeface="Arial" panose="020B0604020202020204" pitchFamily="34" charset="0"/>
                <a:cs typeface="Arial" panose="020B0604020202020204" pitchFamily="34" charset="0"/>
              </a:rPr>
              <a:t>Lebrikizumab</a:t>
            </a:r>
            <a:r>
              <a:rPr lang="es-ES" sz="1400">
                <a:solidFill>
                  <a:schemeClr val="accent1"/>
                </a:solidFill>
                <a:latin typeface="Arial" panose="020B0604020202020204" pitchFamily="34" charset="0"/>
                <a:cs typeface="Arial" panose="020B0604020202020204" pitchFamily="34" charset="0"/>
              </a:rPr>
              <a:t> muestra una </a:t>
            </a:r>
            <a:r>
              <a:rPr lang="es-ES" sz="1400" b="1">
                <a:solidFill>
                  <a:schemeClr val="accent1"/>
                </a:solidFill>
                <a:latin typeface="Arial" panose="020B0604020202020204" pitchFamily="34" charset="0"/>
                <a:cs typeface="Arial" panose="020B0604020202020204" pitchFamily="34" charset="0"/>
              </a:rPr>
              <a:t>efectividad sostenida </a:t>
            </a:r>
            <a:r>
              <a:rPr lang="es-ES" sz="1400">
                <a:solidFill>
                  <a:schemeClr val="accent1"/>
                </a:solidFill>
                <a:latin typeface="Arial" panose="020B0604020202020204" pitchFamily="34" charset="0"/>
                <a:cs typeface="Arial" panose="020B0604020202020204" pitchFamily="34" charset="0"/>
              </a:rPr>
              <a:t>a corto-medio plazo </a:t>
            </a:r>
            <a:r>
              <a:rPr lang="es-ES" sz="1400" b="1">
                <a:solidFill>
                  <a:schemeClr val="accent1"/>
                </a:solidFill>
                <a:latin typeface="Arial" panose="020B0604020202020204" pitchFamily="34" charset="0"/>
                <a:cs typeface="Arial" panose="020B0604020202020204" pitchFamily="34" charset="0"/>
              </a:rPr>
              <a:t>con mejoras </a:t>
            </a:r>
            <a:r>
              <a:rPr lang="es-ES" sz="1400" b="1" err="1">
                <a:solidFill>
                  <a:schemeClr val="accent1"/>
                </a:solidFill>
                <a:latin typeface="Arial" panose="020B0604020202020204" pitchFamily="34" charset="0"/>
                <a:cs typeface="Arial" panose="020B0604020202020204" pitchFamily="34" charset="0"/>
              </a:rPr>
              <a:t>clinicas</a:t>
            </a:r>
            <a:r>
              <a:rPr lang="es-ES" sz="1400" b="1">
                <a:solidFill>
                  <a:schemeClr val="accent1"/>
                </a:solidFill>
                <a:latin typeface="Arial" panose="020B0604020202020204" pitchFamily="34" charset="0"/>
                <a:cs typeface="Arial" panose="020B0604020202020204" pitchFamily="34" charset="0"/>
              </a:rPr>
              <a:t> consistentes</a:t>
            </a:r>
            <a:r>
              <a:rPr lang="es-ES" sz="1400" b="1" baseline="30000">
                <a:solidFill>
                  <a:schemeClr val="accent1"/>
                </a:solidFill>
                <a:latin typeface="Arial" panose="020B0604020202020204" pitchFamily="34" charset="0"/>
                <a:cs typeface="Arial" panose="020B0604020202020204" pitchFamily="34" charset="0"/>
              </a:rPr>
              <a:t>1</a:t>
            </a:r>
          </a:p>
        </p:txBody>
      </p:sp>
      <p:pic>
        <p:nvPicPr>
          <p:cNvPr id="37" name="Imagen 36">
            <a:extLst>
              <a:ext uri="{FF2B5EF4-FFF2-40B4-BE49-F238E27FC236}">
                <a16:creationId xmlns:a16="http://schemas.microsoft.com/office/drawing/2014/main" id="{6A7FF656-31DD-9C2F-7BB8-0B3D2B009461}"/>
              </a:ext>
            </a:extLst>
          </p:cNvPr>
          <p:cNvPicPr>
            <a:picLocks noChangeAspect="1"/>
          </p:cNvPicPr>
          <p:nvPr/>
        </p:nvPicPr>
        <p:blipFill>
          <a:blip r:embed="rId4"/>
          <a:stretch>
            <a:fillRect/>
          </a:stretch>
        </p:blipFill>
        <p:spPr>
          <a:xfrm>
            <a:off x="2697198" y="2763767"/>
            <a:ext cx="482600" cy="469900"/>
          </a:xfrm>
          <a:prstGeom prst="rect">
            <a:avLst/>
          </a:prstGeom>
        </p:spPr>
      </p:pic>
    </p:spTree>
    <p:extLst>
      <p:ext uri="{BB962C8B-B14F-4D97-AF65-F5344CB8AC3E}">
        <p14:creationId xmlns:p14="http://schemas.microsoft.com/office/powerpoint/2010/main" val="8135052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0B116724-AD17-C8CD-1371-371CFDF2150A}"/>
              </a:ext>
            </a:extLst>
          </p:cNvPr>
          <p:cNvSpPr>
            <a:spLocks noGrp="1"/>
          </p:cNvSpPr>
          <p:nvPr>
            <p:ph type="ctrTitle"/>
          </p:nvPr>
        </p:nvSpPr>
        <p:spPr>
          <a:xfrm>
            <a:off x="838200" y="2455809"/>
            <a:ext cx="10653750" cy="1379701"/>
          </a:xfrm>
        </p:spPr>
        <p:txBody>
          <a:bodyPr>
            <a:normAutofit/>
          </a:bodyPr>
          <a:lstStyle/>
          <a:p>
            <a:pPr algn="l"/>
            <a:r>
              <a:rPr lang="es-ES" sz="3200">
                <a:solidFill>
                  <a:srgbClr val="CAF5A8"/>
                </a:solidFill>
              </a:rPr>
              <a:t>Perfil de paciente</a:t>
            </a:r>
            <a:endParaRPr lang="es-ES" sz="3200" b="1" baseline="30000">
              <a:solidFill>
                <a:srgbClr val="CAF5A8"/>
              </a:solidFill>
            </a:endParaRPr>
          </a:p>
        </p:txBody>
      </p:sp>
      <p:sp>
        <p:nvSpPr>
          <p:cNvPr id="2" name="Marcador de texto 2">
            <a:extLst>
              <a:ext uri="{FF2B5EF4-FFF2-40B4-BE49-F238E27FC236}">
                <a16:creationId xmlns:a16="http://schemas.microsoft.com/office/drawing/2014/main" id="{49027E06-ABB3-94EB-F7B6-54C2AEECFFDF}"/>
              </a:ext>
            </a:extLst>
          </p:cNvPr>
          <p:cNvSpPr txBox="1">
            <a:spLocks/>
          </p:cNvSpPr>
          <p:nvPr/>
        </p:nvSpPr>
        <p:spPr>
          <a:xfrm>
            <a:off x="838200" y="4109057"/>
            <a:ext cx="7048500" cy="8435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2000">
                <a:solidFill>
                  <a:schemeClr val="bg1"/>
                </a:solidFill>
                <a:latin typeface="+mj-lt"/>
              </a:rPr>
              <a:t>Nombre del autor</a:t>
            </a:r>
          </a:p>
          <a:p>
            <a:pPr marL="0" indent="0">
              <a:buNone/>
            </a:pPr>
            <a:r>
              <a:rPr lang="es-ES" sz="2000">
                <a:solidFill>
                  <a:schemeClr val="bg1"/>
                </a:solidFill>
                <a:latin typeface="+mj-lt"/>
              </a:rPr>
              <a:t>Centro de trabajo</a:t>
            </a:r>
          </a:p>
        </p:txBody>
      </p:sp>
      <p:pic>
        <p:nvPicPr>
          <p:cNvPr id="4" name="Imagen 3" descr="Imagen que contiene Texto&#10;&#10;El contenido generado por IA puede ser incorrecto.">
            <a:extLst>
              <a:ext uri="{FF2B5EF4-FFF2-40B4-BE49-F238E27FC236}">
                <a16:creationId xmlns:a16="http://schemas.microsoft.com/office/drawing/2014/main" id="{5685D602-AB97-C0A0-C518-0411B40D104C}"/>
              </a:ext>
            </a:extLst>
          </p:cNvPr>
          <p:cNvPicPr>
            <a:picLocks noChangeAspect="1"/>
          </p:cNvPicPr>
          <p:nvPr/>
        </p:nvPicPr>
        <p:blipFill>
          <a:blip r:embed="rId2">
            <a:extLst>
              <a:ext uri="{28A0092B-C50C-407E-A947-70E740481C1C}">
                <a14:useLocalDpi xmlns:a14="http://schemas.microsoft.com/office/drawing/2010/main" val="0"/>
              </a:ext>
            </a:extLst>
          </a:blip>
          <a:srcRect r="53157"/>
          <a:stretch/>
        </p:blipFill>
        <p:spPr>
          <a:xfrm>
            <a:off x="175980" y="5981701"/>
            <a:ext cx="1344845" cy="774900"/>
          </a:xfrm>
          <a:prstGeom prst="rect">
            <a:avLst/>
          </a:prstGeom>
        </p:spPr>
      </p:pic>
    </p:spTree>
    <p:extLst>
      <p:ext uri="{BB962C8B-B14F-4D97-AF65-F5344CB8AC3E}">
        <p14:creationId xmlns:p14="http://schemas.microsoft.com/office/powerpoint/2010/main" val="42040146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FA2D8DBF-5F93-4200-398F-E33D399FF612}"/>
              </a:ext>
            </a:extLst>
          </p:cNvPr>
          <p:cNvGrpSpPr/>
          <p:nvPr/>
        </p:nvGrpSpPr>
        <p:grpSpPr>
          <a:xfrm>
            <a:off x="623887" y="1284230"/>
            <a:ext cx="5400676" cy="4592695"/>
            <a:chOff x="623887" y="1284231"/>
            <a:chExt cx="5400676" cy="4456999"/>
          </a:xfrm>
        </p:grpSpPr>
        <p:sp>
          <p:nvSpPr>
            <p:cNvPr id="3" name="Rectángulo: esquinas diagonales redondeadas 2">
              <a:extLst>
                <a:ext uri="{FF2B5EF4-FFF2-40B4-BE49-F238E27FC236}">
                  <a16:creationId xmlns:a16="http://schemas.microsoft.com/office/drawing/2014/main" id="{1AA4B41C-CC1F-C067-7E55-3FFE8A43059D}"/>
                </a:ext>
              </a:extLst>
            </p:cNvPr>
            <p:cNvSpPr/>
            <p:nvPr/>
          </p:nvSpPr>
          <p:spPr>
            <a:xfrm>
              <a:off x="623887" y="1284231"/>
              <a:ext cx="5400676" cy="4456999"/>
            </a:xfrm>
            <a:prstGeom prst="round2DiagRect">
              <a:avLst>
                <a:gd name="adj1" fmla="val 4552"/>
                <a:gd name="adj2" fmla="val 0"/>
              </a:avLst>
            </a:prstGeom>
            <a:solidFill>
              <a:schemeClr val="bg1">
                <a:alpha val="55000"/>
              </a:schemeClr>
            </a:solidFill>
            <a:ln w="34925">
              <a:solidFill>
                <a:srgbClr val="CAF5A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solidFill>
                  <a:schemeClr val="accent2"/>
                </a:solidFill>
              </a:endParaRPr>
            </a:p>
          </p:txBody>
        </p:sp>
        <p:sp>
          <p:nvSpPr>
            <p:cNvPr id="5" name="Rectángulo: una sola esquina redondeada 4">
              <a:extLst>
                <a:ext uri="{FF2B5EF4-FFF2-40B4-BE49-F238E27FC236}">
                  <a16:creationId xmlns:a16="http://schemas.microsoft.com/office/drawing/2014/main" id="{EF547050-8C23-E0E7-1CC8-FEC1435468AE}"/>
                </a:ext>
              </a:extLst>
            </p:cNvPr>
            <p:cNvSpPr/>
            <p:nvPr/>
          </p:nvSpPr>
          <p:spPr>
            <a:xfrm flipH="1">
              <a:off x="640810" y="1292988"/>
              <a:ext cx="5383751" cy="266030"/>
            </a:xfrm>
            <a:prstGeom prst="round1Rect">
              <a:avLst>
                <a:gd name="adj" fmla="val 50000"/>
              </a:avLst>
            </a:prstGeom>
            <a:solidFill>
              <a:srgbClr val="CAF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aphicFrame>
        <p:nvGraphicFramePr>
          <p:cNvPr id="6" name="Tabla 563">
            <a:extLst>
              <a:ext uri="{FF2B5EF4-FFF2-40B4-BE49-F238E27FC236}">
                <a16:creationId xmlns:a16="http://schemas.microsoft.com/office/drawing/2014/main" id="{2FE181B9-0CC5-B1F7-A67A-CA290271A075}"/>
              </a:ext>
            </a:extLst>
          </p:cNvPr>
          <p:cNvGraphicFramePr>
            <a:graphicFrameLocks noGrp="1"/>
          </p:cNvGraphicFramePr>
          <p:nvPr>
            <p:extLst>
              <p:ext uri="{D42A27DB-BD31-4B8C-83A1-F6EECF244321}">
                <p14:modId xmlns:p14="http://schemas.microsoft.com/office/powerpoint/2010/main" val="3797926052"/>
              </p:ext>
            </p:extLst>
          </p:nvPr>
        </p:nvGraphicFramePr>
        <p:xfrm>
          <a:off x="640811" y="1576407"/>
          <a:ext cx="5383752" cy="4326660"/>
        </p:xfrm>
        <a:graphic>
          <a:graphicData uri="http://schemas.openxmlformats.org/drawingml/2006/table">
            <a:tbl>
              <a:tblPr firstRow="1" bandRow="1">
                <a:tableStyleId>{5C22544A-7EE6-4342-B048-85BDC9FD1C3A}</a:tableStyleId>
              </a:tblPr>
              <a:tblGrid>
                <a:gridCol w="3491028">
                  <a:extLst>
                    <a:ext uri="{9D8B030D-6E8A-4147-A177-3AD203B41FA5}">
                      <a16:colId xmlns:a16="http://schemas.microsoft.com/office/drawing/2014/main" val="740532298"/>
                    </a:ext>
                  </a:extLst>
                </a:gridCol>
                <a:gridCol w="1892724">
                  <a:extLst>
                    <a:ext uri="{9D8B030D-6E8A-4147-A177-3AD203B41FA5}">
                      <a16:colId xmlns:a16="http://schemas.microsoft.com/office/drawing/2014/main" val="1309237921"/>
                    </a:ext>
                  </a:extLst>
                </a:gridCol>
              </a:tblGrid>
              <a:tr h="240370">
                <a:tc>
                  <a:txBody>
                    <a:bodyPr/>
                    <a:lstStyle/>
                    <a:p>
                      <a:r>
                        <a:rPr lang="es-ES" sz="1200" b="1">
                          <a:solidFill>
                            <a:srgbClr val="003867"/>
                          </a:solidFill>
                        </a:rPr>
                        <a:t>Sexo</a:t>
                      </a:r>
                      <a:endParaRPr lang="es-ES" sz="1200" b="0">
                        <a:solidFill>
                          <a:srgbClr val="003867"/>
                        </a:solidFill>
                      </a:endParaRPr>
                    </a:p>
                  </a:txBody>
                  <a:tcPr marL="144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66895948"/>
                  </a:ext>
                </a:extLst>
              </a:tr>
              <a:tr h="240370">
                <a:tc>
                  <a:txBody>
                    <a:bodyPr/>
                    <a:lstStyle/>
                    <a:p>
                      <a:r>
                        <a:rPr lang="es-ES" sz="1200" b="1">
                          <a:solidFill>
                            <a:srgbClr val="003867"/>
                          </a:solidFill>
                        </a:rPr>
                        <a:t>Edad</a:t>
                      </a:r>
                      <a:endParaRPr lang="es-ES" sz="1200" b="0">
                        <a:solidFill>
                          <a:srgbClr val="003867"/>
                        </a:solidFill>
                      </a:endParaRPr>
                    </a:p>
                  </a:txBody>
                  <a:tcPr marL="144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2629139457"/>
                  </a:ext>
                </a:extLst>
              </a:tr>
              <a:tr h="240370">
                <a:tc>
                  <a:txBody>
                    <a:bodyPr/>
                    <a:lstStyle/>
                    <a:p>
                      <a:r>
                        <a:rPr lang="es-ES" sz="1200" b="1">
                          <a:solidFill>
                            <a:srgbClr val="003867"/>
                          </a:solidFill>
                        </a:rPr>
                        <a:t>Peso (Kg)</a:t>
                      </a:r>
                      <a:endParaRPr lang="es-ES" sz="1200" b="0">
                        <a:solidFill>
                          <a:srgbClr val="003867"/>
                        </a:solidFill>
                      </a:endParaRPr>
                    </a:p>
                  </a:txBody>
                  <a:tcPr marL="144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572611794"/>
                  </a:ext>
                </a:extLst>
              </a:tr>
              <a:tr h="240370">
                <a:tc>
                  <a:txBody>
                    <a:bodyPr/>
                    <a:lstStyle/>
                    <a:p>
                      <a:r>
                        <a:rPr lang="es-ES" sz="1200" b="1">
                          <a:solidFill>
                            <a:srgbClr val="003867"/>
                          </a:solidFill>
                        </a:rPr>
                        <a:t>IMC</a:t>
                      </a:r>
                    </a:p>
                  </a:txBody>
                  <a:tcPr marL="144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663812156"/>
                  </a:ext>
                </a:extLst>
              </a:tr>
              <a:tr h="240370">
                <a:tc>
                  <a:txBody>
                    <a:bodyPr/>
                    <a:lstStyle/>
                    <a:p>
                      <a:r>
                        <a:rPr lang="es-ES" sz="1200" b="1">
                          <a:solidFill>
                            <a:srgbClr val="003867"/>
                          </a:solidFill>
                        </a:rPr>
                        <a:t>Fumador</a:t>
                      </a:r>
                      <a:endParaRPr lang="es-ES" sz="1200" b="0">
                        <a:solidFill>
                          <a:srgbClr val="003867"/>
                        </a:solidFill>
                      </a:endParaRPr>
                    </a:p>
                  </a:txBody>
                  <a:tcPr marL="144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838968835"/>
                  </a:ext>
                </a:extLst>
              </a:tr>
              <a:tr h="240370">
                <a:tc gridSpan="2">
                  <a:txBody>
                    <a:bodyPr/>
                    <a:lstStyle/>
                    <a:p>
                      <a:r>
                        <a:rPr lang="pt-BR" sz="1200" b="1">
                          <a:solidFill>
                            <a:srgbClr val="003867"/>
                          </a:solidFill>
                        </a:rPr>
                        <a:t>Comorbilidades</a:t>
                      </a:r>
                    </a:p>
                  </a:txBody>
                  <a:tcPr marL="144000" marR="7200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hMerge="1">
                  <a:txBody>
                    <a:bodyPr/>
                    <a:lstStyle/>
                    <a:p>
                      <a:pPr algn="r"/>
                      <a:endParaRPr lang="es-ES" sz="14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852734196"/>
                  </a:ext>
                </a:extLst>
              </a:tr>
              <a:tr h="240370">
                <a:tc>
                  <a:txBody>
                    <a:bodyPr/>
                    <a:lstStyle/>
                    <a:p>
                      <a:r>
                        <a:rPr lang="pt-BR" sz="1200" b="0">
                          <a:solidFill>
                            <a:srgbClr val="003867"/>
                          </a:solidFill>
                        </a:rPr>
                        <a:t>Loren ipsum</a:t>
                      </a: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149925224"/>
                  </a:ext>
                </a:extLst>
              </a:tr>
              <a:tr h="240370">
                <a:tc>
                  <a:txBody>
                    <a:bodyPr/>
                    <a:lstStyle/>
                    <a:p>
                      <a:endParaRPr lang="pt-BR" sz="1200" b="0">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768130247"/>
                  </a:ext>
                </a:extLst>
              </a:tr>
              <a:tr h="240370">
                <a:tc>
                  <a:txBody>
                    <a:bodyPr/>
                    <a:lstStyle/>
                    <a:p>
                      <a:endParaRPr lang="pt-BR" sz="1200" b="0">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494440817"/>
                  </a:ext>
                </a:extLst>
              </a:tr>
              <a:tr h="240370">
                <a:tc>
                  <a:txBody>
                    <a:bodyPr/>
                    <a:lstStyle/>
                    <a:p>
                      <a:endParaRPr lang="pt-BR" sz="1200" b="0" i="1">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618440636"/>
                  </a:ext>
                </a:extLst>
              </a:tr>
              <a:tr h="240370">
                <a:tc>
                  <a:txBody>
                    <a:bodyPr/>
                    <a:lstStyle/>
                    <a:p>
                      <a:endParaRPr lang="pt-BR" sz="1200" b="0">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4087586411"/>
                  </a:ext>
                </a:extLst>
              </a:tr>
              <a:tr h="240370">
                <a:tc>
                  <a:txBody>
                    <a:bodyPr/>
                    <a:lstStyle/>
                    <a:p>
                      <a:endParaRPr lang="pt-BR" sz="1200" b="0">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147745246"/>
                  </a:ext>
                </a:extLst>
              </a:tr>
              <a:tr h="240370">
                <a:tc>
                  <a:txBody>
                    <a:bodyPr/>
                    <a:lstStyle/>
                    <a:p>
                      <a:endParaRPr lang="pt-BR" sz="1200" b="0">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517377960"/>
                  </a:ext>
                </a:extLst>
              </a:tr>
              <a:tr h="240370">
                <a:tc>
                  <a:txBody>
                    <a:bodyPr/>
                    <a:lstStyle/>
                    <a:p>
                      <a:endParaRPr lang="pt-BR" sz="1200" b="0">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4064352965"/>
                  </a:ext>
                </a:extLst>
              </a:tr>
              <a:tr h="240370">
                <a:tc>
                  <a:txBody>
                    <a:bodyPr/>
                    <a:lstStyle/>
                    <a:p>
                      <a:endParaRPr lang="pt-BR" sz="1200" b="1">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4228664607"/>
                  </a:ext>
                </a:extLst>
              </a:tr>
              <a:tr h="240370">
                <a:tc>
                  <a:txBody>
                    <a:bodyPr/>
                    <a:lstStyle/>
                    <a:p>
                      <a:endParaRPr lang="pt-BR" sz="1200" b="1">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803658158"/>
                  </a:ext>
                </a:extLst>
              </a:tr>
              <a:tr h="240370">
                <a:tc>
                  <a:txBody>
                    <a:bodyPr/>
                    <a:lstStyle/>
                    <a:p>
                      <a:endParaRPr lang="pt-BR" sz="1200" b="1">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466847158"/>
                  </a:ext>
                </a:extLst>
              </a:tr>
              <a:tr h="240370">
                <a:tc>
                  <a:txBody>
                    <a:bodyPr/>
                    <a:lstStyle/>
                    <a:p>
                      <a:endParaRPr lang="pt-BR" sz="1200" b="1">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719293124"/>
                  </a:ext>
                </a:extLst>
              </a:tr>
            </a:tbl>
          </a:graphicData>
        </a:graphic>
      </p:graphicFrame>
      <p:grpSp>
        <p:nvGrpSpPr>
          <p:cNvPr id="9" name="Grupo 8">
            <a:extLst>
              <a:ext uri="{FF2B5EF4-FFF2-40B4-BE49-F238E27FC236}">
                <a16:creationId xmlns:a16="http://schemas.microsoft.com/office/drawing/2014/main" id="{CD567A6A-9E6A-3356-DF72-6618BDF92DC0}"/>
              </a:ext>
            </a:extLst>
          </p:cNvPr>
          <p:cNvGrpSpPr/>
          <p:nvPr/>
        </p:nvGrpSpPr>
        <p:grpSpPr>
          <a:xfrm>
            <a:off x="6167439" y="1284230"/>
            <a:ext cx="5400676" cy="4592695"/>
            <a:chOff x="623887" y="1284231"/>
            <a:chExt cx="5400676" cy="4456999"/>
          </a:xfrm>
        </p:grpSpPr>
        <p:sp>
          <p:nvSpPr>
            <p:cNvPr id="10" name="Rectángulo: esquinas diagonales redondeadas 9">
              <a:extLst>
                <a:ext uri="{FF2B5EF4-FFF2-40B4-BE49-F238E27FC236}">
                  <a16:creationId xmlns:a16="http://schemas.microsoft.com/office/drawing/2014/main" id="{54648737-9983-2AD7-C9E6-FCE8E7B61469}"/>
                </a:ext>
              </a:extLst>
            </p:cNvPr>
            <p:cNvSpPr/>
            <p:nvPr/>
          </p:nvSpPr>
          <p:spPr>
            <a:xfrm>
              <a:off x="623887" y="1284231"/>
              <a:ext cx="5400676" cy="4456999"/>
            </a:xfrm>
            <a:prstGeom prst="round2DiagRect">
              <a:avLst>
                <a:gd name="adj1" fmla="val 4552"/>
                <a:gd name="adj2" fmla="val 0"/>
              </a:avLst>
            </a:prstGeom>
            <a:solidFill>
              <a:schemeClr val="bg1">
                <a:alpha val="55000"/>
              </a:schemeClr>
            </a:solidFill>
            <a:ln w="34925">
              <a:solidFill>
                <a:srgbClr val="CAF5A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solidFill>
                  <a:schemeClr val="accent2"/>
                </a:solidFill>
              </a:endParaRPr>
            </a:p>
          </p:txBody>
        </p:sp>
        <p:sp>
          <p:nvSpPr>
            <p:cNvPr id="11" name="Rectángulo: una sola esquina redondeada 10">
              <a:extLst>
                <a:ext uri="{FF2B5EF4-FFF2-40B4-BE49-F238E27FC236}">
                  <a16:creationId xmlns:a16="http://schemas.microsoft.com/office/drawing/2014/main" id="{1C636D62-FCB2-1621-498B-4D10170DF324}"/>
                </a:ext>
              </a:extLst>
            </p:cNvPr>
            <p:cNvSpPr/>
            <p:nvPr/>
          </p:nvSpPr>
          <p:spPr>
            <a:xfrm flipH="1">
              <a:off x="640810" y="1292988"/>
              <a:ext cx="5383751" cy="266030"/>
            </a:xfrm>
            <a:prstGeom prst="round1Rect">
              <a:avLst>
                <a:gd name="adj" fmla="val 50000"/>
              </a:avLst>
            </a:prstGeom>
            <a:solidFill>
              <a:srgbClr val="CAF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aphicFrame>
        <p:nvGraphicFramePr>
          <p:cNvPr id="12" name="Tabla 563">
            <a:extLst>
              <a:ext uri="{FF2B5EF4-FFF2-40B4-BE49-F238E27FC236}">
                <a16:creationId xmlns:a16="http://schemas.microsoft.com/office/drawing/2014/main" id="{6AA7042B-8510-5E81-DD2D-5F9ED2F49690}"/>
              </a:ext>
            </a:extLst>
          </p:cNvPr>
          <p:cNvGraphicFramePr>
            <a:graphicFrameLocks noGrp="1"/>
          </p:cNvGraphicFramePr>
          <p:nvPr>
            <p:extLst>
              <p:ext uri="{D42A27DB-BD31-4B8C-83A1-F6EECF244321}">
                <p14:modId xmlns:p14="http://schemas.microsoft.com/office/powerpoint/2010/main" val="1107633018"/>
              </p:ext>
            </p:extLst>
          </p:nvPr>
        </p:nvGraphicFramePr>
        <p:xfrm>
          <a:off x="6184363" y="1576407"/>
          <a:ext cx="5383752" cy="4326660"/>
        </p:xfrm>
        <a:graphic>
          <a:graphicData uri="http://schemas.openxmlformats.org/drawingml/2006/table">
            <a:tbl>
              <a:tblPr firstRow="1" bandRow="1">
                <a:tableStyleId>{5C22544A-7EE6-4342-B048-85BDC9FD1C3A}</a:tableStyleId>
              </a:tblPr>
              <a:tblGrid>
                <a:gridCol w="3491028">
                  <a:extLst>
                    <a:ext uri="{9D8B030D-6E8A-4147-A177-3AD203B41FA5}">
                      <a16:colId xmlns:a16="http://schemas.microsoft.com/office/drawing/2014/main" val="740532298"/>
                    </a:ext>
                  </a:extLst>
                </a:gridCol>
                <a:gridCol w="1892724">
                  <a:extLst>
                    <a:ext uri="{9D8B030D-6E8A-4147-A177-3AD203B41FA5}">
                      <a16:colId xmlns:a16="http://schemas.microsoft.com/office/drawing/2014/main" val="1309237921"/>
                    </a:ext>
                  </a:extLst>
                </a:gridCol>
              </a:tblGrid>
              <a:tr h="240370">
                <a:tc>
                  <a:txBody>
                    <a:bodyPr/>
                    <a:lstStyle/>
                    <a:p>
                      <a:r>
                        <a:rPr lang="es-ES" sz="1200" b="1">
                          <a:solidFill>
                            <a:srgbClr val="003867"/>
                          </a:solidFill>
                        </a:rPr>
                        <a:t>Tiempo evolución dermatitis atópica</a:t>
                      </a:r>
                    </a:p>
                  </a:txBody>
                  <a:tcPr marL="144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66895948"/>
                  </a:ext>
                </a:extLst>
              </a:tr>
              <a:tr h="240370">
                <a:tc gridSpan="2">
                  <a:txBody>
                    <a:bodyPr/>
                    <a:lstStyle/>
                    <a:p>
                      <a:r>
                        <a:rPr lang="es-ES" sz="1200" b="1">
                          <a:solidFill>
                            <a:srgbClr val="003867"/>
                          </a:solidFill>
                        </a:rPr>
                        <a:t>Gravedad dermatitis atópica</a:t>
                      </a:r>
                    </a:p>
                  </a:txBody>
                  <a:tcPr marL="144000" marR="7200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hMerge="1">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2629139457"/>
                  </a:ext>
                </a:extLst>
              </a:tr>
              <a:tr h="240370">
                <a:tc>
                  <a:txBody>
                    <a:bodyPr/>
                    <a:lstStyle/>
                    <a:p>
                      <a:r>
                        <a:rPr lang="pt-BR" sz="1200" b="0">
                          <a:solidFill>
                            <a:srgbClr val="003867"/>
                          </a:solidFill>
                        </a:rPr>
                        <a:t>Leve</a:t>
                      </a: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4228664607"/>
                  </a:ext>
                </a:extLst>
              </a:tr>
              <a:tr h="240370">
                <a:tc>
                  <a:txBody>
                    <a:bodyPr/>
                    <a:lstStyle/>
                    <a:p>
                      <a:r>
                        <a:rPr lang="pt-BR" sz="1200" b="0">
                          <a:solidFill>
                            <a:srgbClr val="003867"/>
                          </a:solidFill>
                        </a:rPr>
                        <a:t>Moderada a grave</a:t>
                      </a: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803658158"/>
                  </a:ext>
                </a:extLst>
              </a:tr>
              <a:tr h="240370">
                <a:tc>
                  <a:txBody>
                    <a:bodyPr/>
                    <a:lstStyle/>
                    <a:p>
                      <a:r>
                        <a:rPr lang="pt-BR" sz="1200" b="0">
                          <a:solidFill>
                            <a:srgbClr val="003867"/>
                          </a:solidFill>
                        </a:rPr>
                        <a:t>Grave</a:t>
                      </a: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466847158"/>
                  </a:ext>
                </a:extLst>
              </a:tr>
              <a:tr h="240370">
                <a:tc>
                  <a:txBody>
                    <a:bodyPr/>
                    <a:lstStyle/>
                    <a:p>
                      <a:endParaRPr lang="pt-BR" sz="1200" b="0">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719293124"/>
                  </a:ext>
                </a:extLst>
              </a:tr>
              <a:tr h="240370">
                <a:tc>
                  <a:txBody>
                    <a:bodyPr/>
                    <a:lstStyle/>
                    <a:p>
                      <a:endParaRPr lang="pt-BR" sz="1200" b="0">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840702946"/>
                  </a:ext>
                </a:extLst>
              </a:tr>
              <a:tr h="240370">
                <a:tc gridSpan="2">
                  <a:txBody>
                    <a:bodyPr/>
                    <a:lstStyle/>
                    <a:p>
                      <a:r>
                        <a:rPr lang="pt-BR" sz="1200" b="1" err="1">
                          <a:solidFill>
                            <a:srgbClr val="003867"/>
                          </a:solidFill>
                        </a:rPr>
                        <a:t>Tratamientos</a:t>
                      </a:r>
                      <a:r>
                        <a:rPr lang="pt-BR" sz="1200" b="1">
                          <a:solidFill>
                            <a:srgbClr val="003867"/>
                          </a:solidFill>
                        </a:rPr>
                        <a:t> </a:t>
                      </a:r>
                      <a:r>
                        <a:rPr lang="pt-BR" sz="1200" b="1" err="1">
                          <a:solidFill>
                            <a:srgbClr val="003867"/>
                          </a:solidFill>
                        </a:rPr>
                        <a:t>previos</a:t>
                      </a:r>
                      <a:endParaRPr lang="pt-BR" sz="1200" b="1">
                        <a:solidFill>
                          <a:srgbClr val="003867"/>
                        </a:solidFill>
                      </a:endParaRPr>
                    </a:p>
                  </a:txBody>
                  <a:tcPr marL="144000" marR="7200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hMerge="1">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930705558"/>
                  </a:ext>
                </a:extLst>
              </a:tr>
              <a:tr h="240370">
                <a:tc>
                  <a:txBody>
                    <a:bodyPr/>
                    <a:lstStyle/>
                    <a:p>
                      <a:r>
                        <a:rPr lang="pt-BR" sz="1200" b="0">
                          <a:solidFill>
                            <a:srgbClr val="003867"/>
                          </a:solidFill>
                        </a:rPr>
                        <a:t>Sistémico</a:t>
                      </a: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16665371"/>
                  </a:ext>
                </a:extLst>
              </a:tr>
              <a:tr h="240370">
                <a:tc>
                  <a:txBody>
                    <a:bodyPr/>
                    <a:lstStyle/>
                    <a:p>
                      <a:r>
                        <a:rPr lang="pt-BR" sz="1200" b="0" err="1">
                          <a:solidFill>
                            <a:srgbClr val="003867"/>
                          </a:solidFill>
                        </a:rPr>
                        <a:t>Bio-naïve</a:t>
                      </a:r>
                      <a:endParaRPr lang="pt-BR" sz="1200" b="0">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2171991013"/>
                  </a:ext>
                </a:extLst>
              </a:tr>
              <a:tr h="240370">
                <a:tc>
                  <a:txBody>
                    <a:bodyPr/>
                    <a:lstStyle/>
                    <a:p>
                      <a:r>
                        <a:rPr lang="pt-BR" sz="1200" b="0">
                          <a:solidFill>
                            <a:srgbClr val="003867"/>
                          </a:solidFill>
                        </a:rPr>
                        <a:t>Biológicos prévios</a:t>
                      </a: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2140335763"/>
                  </a:ext>
                </a:extLst>
              </a:tr>
              <a:tr h="240370">
                <a:tc>
                  <a:txBody>
                    <a:bodyPr/>
                    <a:lstStyle/>
                    <a:p>
                      <a:r>
                        <a:rPr lang="pt-BR" sz="1200" b="0" err="1">
                          <a:solidFill>
                            <a:srgbClr val="003867"/>
                          </a:solidFill>
                        </a:rPr>
                        <a:t>Anti-TNF</a:t>
                      </a:r>
                      <a:endParaRPr lang="pt-BR" sz="1200" b="0">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2726992892"/>
                  </a:ext>
                </a:extLst>
              </a:tr>
              <a:tr h="240370">
                <a:tc>
                  <a:txBody>
                    <a:bodyPr/>
                    <a:lstStyle/>
                    <a:p>
                      <a:r>
                        <a:rPr lang="pt-BR" sz="1200" b="0">
                          <a:solidFill>
                            <a:srgbClr val="003867"/>
                          </a:solidFill>
                        </a:rPr>
                        <a:t>Anti-IL12/23</a:t>
                      </a: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857841028"/>
                  </a:ext>
                </a:extLst>
              </a:tr>
              <a:tr h="240370">
                <a:tc>
                  <a:txBody>
                    <a:bodyPr/>
                    <a:lstStyle/>
                    <a:p>
                      <a:r>
                        <a:rPr lang="pt-BR" sz="1200" b="0">
                          <a:solidFill>
                            <a:srgbClr val="003867"/>
                          </a:solidFill>
                        </a:rPr>
                        <a:t>Anti-IL17</a:t>
                      </a: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75806347"/>
                  </a:ext>
                </a:extLst>
              </a:tr>
              <a:tr h="240370">
                <a:tc>
                  <a:txBody>
                    <a:bodyPr/>
                    <a:lstStyle/>
                    <a:p>
                      <a:r>
                        <a:rPr lang="pt-BR" sz="1200" b="0">
                          <a:solidFill>
                            <a:srgbClr val="003867"/>
                          </a:solidFill>
                        </a:rPr>
                        <a:t>Anti-IL23p19</a:t>
                      </a: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184918397"/>
                  </a:ext>
                </a:extLst>
              </a:tr>
              <a:tr h="240370">
                <a:tc>
                  <a:txBody>
                    <a:bodyPr/>
                    <a:lstStyle/>
                    <a:p>
                      <a:endParaRPr lang="pt-BR" sz="1200" b="0">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953668810"/>
                  </a:ext>
                </a:extLst>
              </a:tr>
              <a:tr h="240370">
                <a:tc>
                  <a:txBody>
                    <a:bodyPr/>
                    <a:lstStyle/>
                    <a:p>
                      <a:endParaRPr lang="pt-BR" sz="1200" b="0">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880193090"/>
                  </a:ext>
                </a:extLst>
              </a:tr>
              <a:tr h="240370">
                <a:tc>
                  <a:txBody>
                    <a:bodyPr/>
                    <a:lstStyle/>
                    <a:p>
                      <a:endParaRPr lang="pt-BR" sz="1200" b="0">
                        <a:solidFill>
                          <a:srgbClr val="003867"/>
                        </a:solidFill>
                      </a:endParaRPr>
                    </a:p>
                  </a:txBody>
                  <a:tcPr marL="288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995095148"/>
                  </a:ext>
                </a:extLst>
              </a:tr>
            </a:tbl>
          </a:graphicData>
        </a:graphic>
      </p:graphicFrame>
      <p:sp>
        <p:nvSpPr>
          <p:cNvPr id="4" name="Título 3">
            <a:extLst>
              <a:ext uri="{FF2B5EF4-FFF2-40B4-BE49-F238E27FC236}">
                <a16:creationId xmlns:a16="http://schemas.microsoft.com/office/drawing/2014/main" id="{D2AADA28-327A-2892-AE30-5CB973C76EF9}"/>
              </a:ext>
            </a:extLst>
          </p:cNvPr>
          <p:cNvSpPr>
            <a:spLocks noGrp="1"/>
          </p:cNvSpPr>
          <p:nvPr>
            <p:ph type="title"/>
          </p:nvPr>
        </p:nvSpPr>
        <p:spPr/>
        <p:txBody>
          <a:bodyPr/>
          <a:lstStyle/>
          <a:p>
            <a:r>
              <a:rPr lang="es-ES" sz="2000"/>
              <a:t>Antecedentes</a:t>
            </a:r>
          </a:p>
        </p:txBody>
      </p:sp>
      <p:sp>
        <p:nvSpPr>
          <p:cNvPr id="7" name="CuadroTexto 6">
            <a:extLst>
              <a:ext uri="{FF2B5EF4-FFF2-40B4-BE49-F238E27FC236}">
                <a16:creationId xmlns:a16="http://schemas.microsoft.com/office/drawing/2014/main" id="{5F217B6C-1970-B872-3E51-F92E3D601744}"/>
              </a:ext>
            </a:extLst>
          </p:cNvPr>
          <p:cNvSpPr txBox="1"/>
          <p:nvPr/>
        </p:nvSpPr>
        <p:spPr>
          <a:xfrm>
            <a:off x="1513114" y="6185320"/>
            <a:ext cx="6096000" cy="461665"/>
          </a:xfrm>
          <a:prstGeom prst="rect">
            <a:avLst/>
          </a:prstGeom>
          <a:noFill/>
        </p:spPr>
        <p:txBody>
          <a:bodyPr wrap="square">
            <a:spAutoFit/>
          </a:bodyPr>
          <a:lstStyle/>
          <a:p>
            <a:r>
              <a:rPr lang="es-ES" sz="800">
                <a:solidFill>
                  <a:schemeClr val="tx1">
                    <a:lumMod val="50000"/>
                    <a:lumOff val="50000"/>
                  </a:schemeClr>
                </a:solidFill>
                <a:latin typeface="Arial" panose="020B0604020202020204" pitchFamily="34" charset="0"/>
                <a:cs typeface="Arial" panose="020B0604020202020204" pitchFamily="34" charset="0"/>
              </a:rPr>
              <a:t>Casos clínicos proporcionados por el ponente, de acuerdo con ficha técnica y cumpliendo con el consentimiento de los pacientes. </a:t>
            </a:r>
          </a:p>
          <a:p>
            <a:r>
              <a:rPr lang="es-ES" sz="800">
                <a:solidFill>
                  <a:schemeClr val="tx1">
                    <a:lumMod val="50000"/>
                    <a:lumOff val="50000"/>
                  </a:schemeClr>
                </a:solidFill>
                <a:latin typeface="Arial" panose="020B0604020202020204" pitchFamily="34" charset="0"/>
                <a:cs typeface="Arial" panose="020B0604020202020204" pitchFamily="34" charset="0"/>
              </a:rPr>
              <a:t>No publicado, Almirall no ha intervenido en la recogida de datos.</a:t>
            </a:r>
          </a:p>
          <a:p>
            <a:r>
              <a:rPr lang="es-ES" sz="800">
                <a:solidFill>
                  <a:schemeClr val="tx1">
                    <a:lumMod val="50000"/>
                    <a:lumOff val="50000"/>
                  </a:schemeClr>
                </a:solidFill>
                <a:latin typeface="Arial" panose="020B0604020202020204" pitchFamily="34" charset="0"/>
                <a:cs typeface="Arial" panose="020B0604020202020204" pitchFamily="34" charset="0"/>
              </a:rPr>
              <a:t>Especificar referencia si se trata de caso publicado.</a:t>
            </a:r>
          </a:p>
        </p:txBody>
      </p:sp>
    </p:spTree>
    <p:extLst>
      <p:ext uri="{BB962C8B-B14F-4D97-AF65-F5344CB8AC3E}">
        <p14:creationId xmlns:p14="http://schemas.microsoft.com/office/powerpoint/2010/main" val="31945523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upo 31">
            <a:extLst>
              <a:ext uri="{FF2B5EF4-FFF2-40B4-BE49-F238E27FC236}">
                <a16:creationId xmlns:a16="http://schemas.microsoft.com/office/drawing/2014/main" id="{9FD95B62-88DF-82FC-C246-6490DA78153B}"/>
              </a:ext>
            </a:extLst>
          </p:cNvPr>
          <p:cNvGrpSpPr/>
          <p:nvPr/>
        </p:nvGrpSpPr>
        <p:grpSpPr>
          <a:xfrm>
            <a:off x="8038789" y="2114812"/>
            <a:ext cx="3529324" cy="3439920"/>
            <a:chOff x="623887" y="1386224"/>
            <a:chExt cx="5353361" cy="3469708"/>
          </a:xfrm>
        </p:grpSpPr>
        <p:sp>
          <p:nvSpPr>
            <p:cNvPr id="33" name="Rectángulo: esquinas diagonales redondeadas 32">
              <a:extLst>
                <a:ext uri="{FF2B5EF4-FFF2-40B4-BE49-F238E27FC236}">
                  <a16:creationId xmlns:a16="http://schemas.microsoft.com/office/drawing/2014/main" id="{B4813514-181C-B879-06DF-908C353A59EA}"/>
                </a:ext>
              </a:extLst>
            </p:cNvPr>
            <p:cNvSpPr/>
            <p:nvPr/>
          </p:nvSpPr>
          <p:spPr>
            <a:xfrm>
              <a:off x="623887" y="1386224"/>
              <a:ext cx="5336441" cy="3469708"/>
            </a:xfrm>
            <a:prstGeom prst="round2DiagRect">
              <a:avLst>
                <a:gd name="adj1" fmla="val 4552"/>
                <a:gd name="adj2" fmla="val 0"/>
              </a:avLst>
            </a:prstGeom>
            <a:solidFill>
              <a:schemeClr val="bg1">
                <a:alpha val="55000"/>
              </a:schemeClr>
            </a:solidFill>
            <a:ln w="34925">
              <a:solidFill>
                <a:srgbClr val="CAF5A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solidFill>
                  <a:schemeClr val="accent2"/>
                </a:solidFill>
              </a:endParaRPr>
            </a:p>
          </p:txBody>
        </p:sp>
        <p:sp>
          <p:nvSpPr>
            <p:cNvPr id="34" name="Rectángulo: una sola esquina redondeada 33">
              <a:extLst>
                <a:ext uri="{FF2B5EF4-FFF2-40B4-BE49-F238E27FC236}">
                  <a16:creationId xmlns:a16="http://schemas.microsoft.com/office/drawing/2014/main" id="{2E51E0A9-AA3D-AE00-9947-03F33FD0CB2C}"/>
                </a:ext>
              </a:extLst>
            </p:cNvPr>
            <p:cNvSpPr/>
            <p:nvPr/>
          </p:nvSpPr>
          <p:spPr>
            <a:xfrm flipH="1">
              <a:off x="640809" y="1386224"/>
              <a:ext cx="5336439" cy="439545"/>
            </a:xfrm>
            <a:prstGeom prst="round1Rect">
              <a:avLst>
                <a:gd name="adj" fmla="val 24304"/>
              </a:avLst>
            </a:prstGeom>
            <a:solidFill>
              <a:srgbClr val="CAF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aphicFrame>
        <p:nvGraphicFramePr>
          <p:cNvPr id="35" name="Tabla 563">
            <a:extLst>
              <a:ext uri="{FF2B5EF4-FFF2-40B4-BE49-F238E27FC236}">
                <a16:creationId xmlns:a16="http://schemas.microsoft.com/office/drawing/2014/main" id="{5FF8D0C6-0A18-D70D-4846-8C7D1C2B9E72}"/>
              </a:ext>
            </a:extLst>
          </p:cNvPr>
          <p:cNvGraphicFramePr>
            <a:graphicFrameLocks noGrp="1"/>
          </p:cNvGraphicFramePr>
          <p:nvPr>
            <p:extLst>
              <p:ext uri="{D42A27DB-BD31-4B8C-83A1-F6EECF244321}">
                <p14:modId xmlns:p14="http://schemas.microsoft.com/office/powerpoint/2010/main" val="1612976529"/>
              </p:ext>
            </p:extLst>
          </p:nvPr>
        </p:nvGraphicFramePr>
        <p:xfrm>
          <a:off x="8038789" y="2114812"/>
          <a:ext cx="3512404" cy="3439920"/>
        </p:xfrm>
        <a:graphic>
          <a:graphicData uri="http://schemas.openxmlformats.org/drawingml/2006/table">
            <a:tbl>
              <a:tblPr firstRow="1" bandRow="1">
                <a:tableStyleId>{5C22544A-7EE6-4342-B048-85BDC9FD1C3A}</a:tableStyleId>
              </a:tblPr>
              <a:tblGrid>
                <a:gridCol w="1756202">
                  <a:extLst>
                    <a:ext uri="{9D8B030D-6E8A-4147-A177-3AD203B41FA5}">
                      <a16:colId xmlns:a16="http://schemas.microsoft.com/office/drawing/2014/main" val="740532298"/>
                    </a:ext>
                  </a:extLst>
                </a:gridCol>
                <a:gridCol w="1756202">
                  <a:extLst>
                    <a:ext uri="{9D8B030D-6E8A-4147-A177-3AD203B41FA5}">
                      <a16:colId xmlns:a16="http://schemas.microsoft.com/office/drawing/2014/main" val="1309237921"/>
                    </a:ext>
                  </a:extLst>
                </a:gridCol>
              </a:tblGrid>
              <a:tr h="432000">
                <a:tc>
                  <a:txBody>
                    <a:bodyPr/>
                    <a:lstStyle/>
                    <a:p>
                      <a:pPr algn="ctr"/>
                      <a:r>
                        <a:rPr lang="es-ES" sz="1400" b="1">
                          <a:solidFill>
                            <a:schemeClr val="bg1"/>
                          </a:solidFill>
                        </a:rPr>
                        <a:t>ÍNDICE</a:t>
                      </a:r>
                      <a:endParaRPr lang="es-ES" sz="1400" b="0">
                        <a:solidFill>
                          <a:schemeClr val="bg1"/>
                        </a:solidFill>
                      </a:endParaRPr>
                    </a:p>
                  </a:txBody>
                  <a:tcPr marL="144000" marR="72000" marT="0" marB="0" anchor="ctr">
                    <a:lnL w="63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s-ES" sz="1400">
                          <a:solidFill>
                            <a:schemeClr val="bg1"/>
                          </a:solidFill>
                        </a:rPr>
                        <a:t>VALOR NUMÉRICO</a:t>
                      </a:r>
                    </a:p>
                  </a:txBody>
                  <a:tcPr marL="72000" marR="72000" marT="0" marB="0"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66895948"/>
                  </a:ext>
                </a:extLst>
              </a:tr>
              <a:tr h="394640">
                <a:tc>
                  <a:txBody>
                    <a:bodyPr/>
                    <a:lstStyle/>
                    <a:p>
                      <a:pPr algn="l"/>
                      <a:r>
                        <a:rPr lang="es-ES" sz="1400" b="1">
                          <a:solidFill>
                            <a:srgbClr val="003867"/>
                          </a:solidFill>
                        </a:rPr>
                        <a:t>EASI</a:t>
                      </a:r>
                      <a:endParaRPr lang="es-ES" sz="1400" b="0">
                        <a:solidFill>
                          <a:srgbClr val="003867"/>
                        </a:solidFill>
                      </a:endParaRPr>
                    </a:p>
                  </a:txBody>
                  <a:tcPr marL="360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2629139457"/>
                  </a:ext>
                </a:extLst>
              </a:tr>
              <a:tr h="394640">
                <a:tc>
                  <a:txBody>
                    <a:bodyPr/>
                    <a:lstStyle/>
                    <a:p>
                      <a:pPr algn="l"/>
                      <a:r>
                        <a:rPr lang="es-ES" sz="1400" b="1">
                          <a:solidFill>
                            <a:srgbClr val="003867"/>
                          </a:solidFill>
                        </a:rPr>
                        <a:t>IGA 0/1</a:t>
                      </a:r>
                      <a:endParaRPr lang="es-ES" sz="1400" b="0">
                        <a:solidFill>
                          <a:srgbClr val="003867"/>
                        </a:solidFill>
                      </a:endParaRPr>
                    </a:p>
                  </a:txBody>
                  <a:tcPr marL="360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572611794"/>
                  </a:ext>
                </a:extLst>
              </a:tr>
              <a:tr h="394640">
                <a:tc>
                  <a:txBody>
                    <a:bodyPr/>
                    <a:lstStyle/>
                    <a:p>
                      <a:pPr algn="l"/>
                      <a:r>
                        <a:rPr lang="es-ES" sz="1400" b="1">
                          <a:solidFill>
                            <a:srgbClr val="003867"/>
                          </a:solidFill>
                        </a:rPr>
                        <a:t>Prurito NRS</a:t>
                      </a:r>
                    </a:p>
                  </a:txBody>
                  <a:tcPr marL="360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663812156"/>
                  </a:ext>
                </a:extLst>
              </a:tr>
              <a:tr h="394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400" b="1" kern="1200">
                          <a:solidFill>
                            <a:srgbClr val="003867"/>
                          </a:solidFill>
                          <a:latin typeface="+mn-lt"/>
                          <a:ea typeface="+mn-ea"/>
                          <a:cs typeface="+mn-cs"/>
                        </a:rPr>
                        <a:t>Escala de </a:t>
                      </a:r>
                      <a:r>
                        <a:rPr lang="pt-BR" sz="1400" b="1" kern="1200" err="1">
                          <a:solidFill>
                            <a:srgbClr val="003867"/>
                          </a:solidFill>
                          <a:latin typeface="+mn-lt"/>
                          <a:ea typeface="+mn-ea"/>
                          <a:cs typeface="+mn-cs"/>
                        </a:rPr>
                        <a:t>pérdida</a:t>
                      </a:r>
                      <a:r>
                        <a:rPr lang="pt-BR" sz="1400" b="1" kern="1200">
                          <a:solidFill>
                            <a:srgbClr val="003867"/>
                          </a:solidFill>
                          <a:latin typeface="+mn-lt"/>
                          <a:ea typeface="+mn-ea"/>
                          <a:cs typeface="+mn-cs"/>
                        </a:rPr>
                        <a:t> de </a:t>
                      </a:r>
                      <a:r>
                        <a:rPr lang="pt-BR" sz="1400" b="1" kern="1200" err="1">
                          <a:solidFill>
                            <a:srgbClr val="003867"/>
                          </a:solidFill>
                          <a:latin typeface="+mn-lt"/>
                          <a:ea typeface="+mn-ea"/>
                          <a:cs typeface="+mn-cs"/>
                        </a:rPr>
                        <a:t>sueño</a:t>
                      </a:r>
                      <a:endParaRPr lang="pt-BR" sz="1400" b="1" kern="1200">
                        <a:solidFill>
                          <a:srgbClr val="003867"/>
                        </a:solidFill>
                        <a:latin typeface="+mn-lt"/>
                        <a:ea typeface="+mn-ea"/>
                        <a:cs typeface="+mn-cs"/>
                      </a:endParaRPr>
                    </a:p>
                  </a:txBody>
                  <a:tcPr marL="360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838968835"/>
                  </a:ext>
                </a:extLst>
              </a:tr>
              <a:tr h="394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400" b="1" kern="1200">
                          <a:solidFill>
                            <a:srgbClr val="003867"/>
                          </a:solidFill>
                          <a:latin typeface="+mn-lt"/>
                          <a:ea typeface="+mn-ea"/>
                          <a:cs typeface="+mn-cs"/>
                        </a:rPr>
                        <a:t>DLQI</a:t>
                      </a:r>
                    </a:p>
                  </a:txBody>
                  <a:tcPr marL="360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4065533368"/>
                  </a:ext>
                </a:extLst>
              </a:tr>
              <a:tr h="394640">
                <a:tc>
                  <a:txBody>
                    <a:bodyPr/>
                    <a:lstStyle/>
                    <a:p>
                      <a:pPr marL="0" algn="l" defTabSz="914400" rtl="0" eaLnBrk="1" latinLnBrk="0" hangingPunct="1"/>
                      <a:endParaRPr lang="pt-BR" sz="1400" b="1" kern="1200">
                        <a:solidFill>
                          <a:schemeClr val="accent2"/>
                        </a:solidFill>
                        <a:latin typeface="+mn-lt"/>
                        <a:ea typeface="+mn-ea"/>
                        <a:cs typeface="+mn-cs"/>
                      </a:endParaRPr>
                    </a:p>
                  </a:txBody>
                  <a:tcPr marL="360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45176321"/>
                  </a:ext>
                </a:extLst>
              </a:tr>
              <a:tr h="394640">
                <a:tc>
                  <a:txBody>
                    <a:bodyPr/>
                    <a:lstStyle/>
                    <a:p>
                      <a:pPr marL="0" algn="l" defTabSz="914400" rtl="0" eaLnBrk="1" latinLnBrk="0" hangingPunct="1"/>
                      <a:endParaRPr lang="pt-BR" sz="1400" b="1" kern="1200">
                        <a:solidFill>
                          <a:schemeClr val="accent2"/>
                        </a:solidFill>
                        <a:latin typeface="+mn-lt"/>
                        <a:ea typeface="+mn-ea"/>
                        <a:cs typeface="+mn-cs"/>
                      </a:endParaRPr>
                    </a:p>
                  </a:txBody>
                  <a:tcPr marL="360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2485591841"/>
                  </a:ext>
                </a:extLst>
              </a:tr>
            </a:tbl>
          </a:graphicData>
        </a:graphic>
      </p:graphicFrame>
      <p:sp>
        <p:nvSpPr>
          <p:cNvPr id="13" name="Rectángulo 12">
            <a:extLst>
              <a:ext uri="{FF2B5EF4-FFF2-40B4-BE49-F238E27FC236}">
                <a16:creationId xmlns:a16="http://schemas.microsoft.com/office/drawing/2014/main" id="{72B63154-DA52-C166-1FA3-4C2DE1B85826}"/>
              </a:ext>
            </a:extLst>
          </p:cNvPr>
          <p:cNvSpPr/>
          <p:nvPr/>
        </p:nvSpPr>
        <p:spPr>
          <a:xfrm>
            <a:off x="642549" y="2114811"/>
            <a:ext cx="7313302" cy="368028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b="1"/>
              <a:t>Espacio para imágenes</a:t>
            </a:r>
            <a:endParaRPr lang="es-ES" b="1"/>
          </a:p>
        </p:txBody>
      </p:sp>
      <p:sp>
        <p:nvSpPr>
          <p:cNvPr id="14" name="CuadroTexto 13">
            <a:extLst>
              <a:ext uri="{FF2B5EF4-FFF2-40B4-BE49-F238E27FC236}">
                <a16:creationId xmlns:a16="http://schemas.microsoft.com/office/drawing/2014/main" id="{160D76D2-00FE-B030-1652-7385480E7563}"/>
              </a:ext>
            </a:extLst>
          </p:cNvPr>
          <p:cNvSpPr txBox="1"/>
          <p:nvPr/>
        </p:nvSpPr>
        <p:spPr>
          <a:xfrm>
            <a:off x="7955851" y="5614284"/>
            <a:ext cx="3614003" cy="261610"/>
          </a:xfrm>
          <a:prstGeom prst="rect">
            <a:avLst/>
          </a:prstGeom>
          <a:noFill/>
        </p:spPr>
        <p:txBody>
          <a:bodyPr wrap="square" rtlCol="0">
            <a:spAutoFit/>
          </a:bodyPr>
          <a:lstStyle/>
          <a:p>
            <a:r>
              <a:rPr lang="es-ES_tradnl" sz="1100">
                <a:solidFill>
                  <a:schemeClr val="tx1">
                    <a:lumMod val="65000"/>
                    <a:lumOff val="35000"/>
                  </a:schemeClr>
                </a:solidFill>
              </a:rPr>
              <a:t>Datos a rellenar según disponibilidad.</a:t>
            </a:r>
            <a:endParaRPr lang="es-ES" sz="1100">
              <a:solidFill>
                <a:schemeClr val="tx1">
                  <a:lumMod val="65000"/>
                  <a:lumOff val="35000"/>
                </a:schemeClr>
              </a:solidFill>
            </a:endParaRPr>
          </a:p>
        </p:txBody>
      </p:sp>
      <p:sp>
        <p:nvSpPr>
          <p:cNvPr id="8" name="Rectángulo: esquinas diagonales redondeadas 7">
            <a:extLst>
              <a:ext uri="{FF2B5EF4-FFF2-40B4-BE49-F238E27FC236}">
                <a16:creationId xmlns:a16="http://schemas.microsoft.com/office/drawing/2014/main" id="{662ED84B-4D99-9C07-F455-60F3104A9EE9}"/>
              </a:ext>
            </a:extLst>
          </p:cNvPr>
          <p:cNvSpPr/>
          <p:nvPr/>
        </p:nvSpPr>
        <p:spPr>
          <a:xfrm>
            <a:off x="4153670" y="1359827"/>
            <a:ext cx="4655369" cy="443014"/>
          </a:xfrm>
          <a:prstGeom prst="round2DiagRect">
            <a:avLst/>
          </a:prstGeom>
          <a:solidFill>
            <a:schemeClr val="bg1">
              <a:alpha val="33000"/>
            </a:schemeClr>
          </a:solidFill>
          <a:ln w="34925">
            <a:solidFill>
              <a:srgbClr val="CAF5A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5" name="Marcador de texto 11">
            <a:extLst>
              <a:ext uri="{FF2B5EF4-FFF2-40B4-BE49-F238E27FC236}">
                <a16:creationId xmlns:a16="http://schemas.microsoft.com/office/drawing/2014/main" id="{CEAC6A3C-DD42-006E-1C1E-B634F8216E1F}"/>
              </a:ext>
            </a:extLst>
          </p:cNvPr>
          <p:cNvSpPr txBox="1">
            <a:spLocks/>
          </p:cNvSpPr>
          <p:nvPr/>
        </p:nvSpPr>
        <p:spPr>
          <a:xfrm>
            <a:off x="4323727" y="1396668"/>
            <a:ext cx="1642929" cy="369332"/>
          </a:xfrm>
          <a:prstGeom prst="rect">
            <a:avLst/>
          </a:prstGeom>
        </p:spPr>
        <p:txBody>
          <a:bodyPr wrap="square">
            <a:spAutoFit/>
          </a:bodyPr>
          <a:lstStyle>
            <a:lvl1pPr marL="0" indent="0" algn="l" defTabSz="914400" rtl="0" eaLnBrk="1" latinLnBrk="0" hangingPunct="1">
              <a:lnSpc>
                <a:spcPct val="90000"/>
              </a:lnSpc>
              <a:spcBef>
                <a:spcPts val="600"/>
              </a:spcBef>
              <a:spcAft>
                <a:spcPts val="600"/>
              </a:spcAft>
              <a:buClr>
                <a:schemeClr val="accent3"/>
              </a:buClr>
              <a:buFontTx/>
              <a:buNone/>
              <a:defRPr lang="es-ES" sz="2000" b="1" kern="1200" dirty="0">
                <a:solidFill>
                  <a:schemeClr val="accent2">
                    <a:lumMod val="7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a:solidFill>
                  <a:schemeClr val="accent1"/>
                </a:solidFill>
              </a:rPr>
              <a:t>SEMANA 0:</a:t>
            </a:r>
          </a:p>
        </p:txBody>
      </p:sp>
      <p:sp>
        <p:nvSpPr>
          <p:cNvPr id="11" name="CuadroTexto 10">
            <a:extLst>
              <a:ext uri="{FF2B5EF4-FFF2-40B4-BE49-F238E27FC236}">
                <a16:creationId xmlns:a16="http://schemas.microsoft.com/office/drawing/2014/main" id="{BCBD3780-DB7A-73BE-A68D-12E57AF05A09}"/>
              </a:ext>
            </a:extLst>
          </p:cNvPr>
          <p:cNvSpPr txBox="1"/>
          <p:nvPr/>
        </p:nvSpPr>
        <p:spPr>
          <a:xfrm>
            <a:off x="3236515" y="1479676"/>
            <a:ext cx="676276" cy="3231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050" b="1">
                <a:solidFill>
                  <a:schemeClr val="accent1"/>
                </a:solidFill>
                <a:ea typeface="Yu Gothic" panose="020B0400000000000000" pitchFamily="34" charset="-128"/>
              </a:rPr>
              <a:t>MAYO</a:t>
            </a:r>
            <a:endParaRPr kumimoji="0" lang="es-ES" sz="1050" b="1" i="0" u="none" strike="noStrike" kern="1200" cap="none" spc="0" normalizeH="0" baseline="0" noProof="0">
              <a:ln>
                <a:noFill/>
              </a:ln>
              <a:solidFill>
                <a:schemeClr val="accent1"/>
              </a:solidFill>
              <a:effectLst/>
              <a:uLnTx/>
              <a:uFillTx/>
              <a:ea typeface="Yu Gothic"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a:ln>
                  <a:noFill/>
                </a:ln>
                <a:solidFill>
                  <a:schemeClr val="accent1"/>
                </a:solidFill>
                <a:effectLst/>
                <a:uLnTx/>
                <a:uFillTx/>
                <a:ea typeface="Yu Gothic" panose="020B0400000000000000" pitchFamily="34" charset="-128"/>
                <a:cs typeface="+mn-cs"/>
              </a:rPr>
              <a:t>2025</a:t>
            </a:r>
          </a:p>
        </p:txBody>
      </p:sp>
      <p:sp>
        <p:nvSpPr>
          <p:cNvPr id="29" name="Gráfico 24">
            <a:extLst>
              <a:ext uri="{FF2B5EF4-FFF2-40B4-BE49-F238E27FC236}">
                <a16:creationId xmlns:a16="http://schemas.microsoft.com/office/drawing/2014/main" id="{8420C7D7-3890-34FE-36F1-1D7C1238E752}"/>
              </a:ext>
            </a:extLst>
          </p:cNvPr>
          <p:cNvSpPr/>
          <p:nvPr/>
        </p:nvSpPr>
        <p:spPr>
          <a:xfrm>
            <a:off x="3192463" y="1179258"/>
            <a:ext cx="752731" cy="752731"/>
          </a:xfrm>
          <a:custGeom>
            <a:avLst/>
            <a:gdLst>
              <a:gd name="connsiteX0" fmla="*/ 655699 w 752731"/>
              <a:gd name="connsiteY0" fmla="*/ 58807 h 752731"/>
              <a:gd name="connsiteX1" fmla="*/ 588071 w 752731"/>
              <a:gd name="connsiteY1" fmla="*/ 58807 h 752731"/>
              <a:gd name="connsiteX2" fmla="*/ 588071 w 752731"/>
              <a:gd name="connsiteY2" fmla="*/ 23523 h 752731"/>
              <a:gd name="connsiteX3" fmla="*/ 564548 w 752731"/>
              <a:gd name="connsiteY3" fmla="*/ 0 h 752731"/>
              <a:gd name="connsiteX4" fmla="*/ 541025 w 752731"/>
              <a:gd name="connsiteY4" fmla="*/ 23523 h 752731"/>
              <a:gd name="connsiteX5" fmla="*/ 541025 w 752731"/>
              <a:gd name="connsiteY5" fmla="*/ 58807 h 752731"/>
              <a:gd name="connsiteX6" fmla="*/ 211706 w 752731"/>
              <a:gd name="connsiteY6" fmla="*/ 58807 h 752731"/>
              <a:gd name="connsiteX7" fmla="*/ 211706 w 752731"/>
              <a:gd name="connsiteY7" fmla="*/ 23523 h 752731"/>
              <a:gd name="connsiteX8" fmla="*/ 188183 w 752731"/>
              <a:gd name="connsiteY8" fmla="*/ 0 h 752731"/>
              <a:gd name="connsiteX9" fmla="*/ 164660 w 752731"/>
              <a:gd name="connsiteY9" fmla="*/ 23523 h 752731"/>
              <a:gd name="connsiteX10" fmla="*/ 164660 w 752731"/>
              <a:gd name="connsiteY10" fmla="*/ 58807 h 752731"/>
              <a:gd name="connsiteX11" fmla="*/ 97032 w 752731"/>
              <a:gd name="connsiteY11" fmla="*/ 58807 h 752731"/>
              <a:gd name="connsiteX12" fmla="*/ 0 w 752731"/>
              <a:gd name="connsiteY12" fmla="*/ 155839 h 752731"/>
              <a:gd name="connsiteX13" fmla="*/ 0 w 752731"/>
              <a:gd name="connsiteY13" fmla="*/ 655699 h 752731"/>
              <a:gd name="connsiteX14" fmla="*/ 97032 w 752731"/>
              <a:gd name="connsiteY14" fmla="*/ 752731 h 752731"/>
              <a:gd name="connsiteX15" fmla="*/ 655699 w 752731"/>
              <a:gd name="connsiteY15" fmla="*/ 752731 h 752731"/>
              <a:gd name="connsiteX16" fmla="*/ 752731 w 752731"/>
              <a:gd name="connsiteY16" fmla="*/ 655699 h 752731"/>
              <a:gd name="connsiteX17" fmla="*/ 752731 w 752731"/>
              <a:gd name="connsiteY17" fmla="*/ 155839 h 752731"/>
              <a:gd name="connsiteX18" fmla="*/ 655699 w 752731"/>
              <a:gd name="connsiteY18" fmla="*/ 58807 h 752731"/>
              <a:gd name="connsiteX19" fmla="*/ 97032 w 752731"/>
              <a:gd name="connsiteY19" fmla="*/ 105853 h 752731"/>
              <a:gd name="connsiteX20" fmla="*/ 164660 w 752731"/>
              <a:gd name="connsiteY20" fmla="*/ 105853 h 752731"/>
              <a:gd name="connsiteX21" fmla="*/ 164660 w 752731"/>
              <a:gd name="connsiteY21" fmla="*/ 129376 h 752731"/>
              <a:gd name="connsiteX22" fmla="*/ 188183 w 752731"/>
              <a:gd name="connsiteY22" fmla="*/ 152898 h 752731"/>
              <a:gd name="connsiteX23" fmla="*/ 211706 w 752731"/>
              <a:gd name="connsiteY23" fmla="*/ 129376 h 752731"/>
              <a:gd name="connsiteX24" fmla="*/ 211706 w 752731"/>
              <a:gd name="connsiteY24" fmla="*/ 105853 h 752731"/>
              <a:gd name="connsiteX25" fmla="*/ 541025 w 752731"/>
              <a:gd name="connsiteY25" fmla="*/ 105853 h 752731"/>
              <a:gd name="connsiteX26" fmla="*/ 541025 w 752731"/>
              <a:gd name="connsiteY26" fmla="*/ 129376 h 752731"/>
              <a:gd name="connsiteX27" fmla="*/ 564548 w 752731"/>
              <a:gd name="connsiteY27" fmla="*/ 152898 h 752731"/>
              <a:gd name="connsiteX28" fmla="*/ 588071 w 752731"/>
              <a:gd name="connsiteY28" fmla="*/ 129376 h 752731"/>
              <a:gd name="connsiteX29" fmla="*/ 588071 w 752731"/>
              <a:gd name="connsiteY29" fmla="*/ 105853 h 752731"/>
              <a:gd name="connsiteX30" fmla="*/ 655699 w 752731"/>
              <a:gd name="connsiteY30" fmla="*/ 105853 h 752731"/>
              <a:gd name="connsiteX31" fmla="*/ 705685 w 752731"/>
              <a:gd name="connsiteY31" fmla="*/ 155839 h 752731"/>
              <a:gd name="connsiteX32" fmla="*/ 705685 w 752731"/>
              <a:gd name="connsiteY32" fmla="*/ 211706 h 752731"/>
              <a:gd name="connsiteX33" fmla="*/ 47046 w 752731"/>
              <a:gd name="connsiteY33" fmla="*/ 211706 h 752731"/>
              <a:gd name="connsiteX34" fmla="*/ 47046 w 752731"/>
              <a:gd name="connsiteY34" fmla="*/ 155839 h 752731"/>
              <a:gd name="connsiteX35" fmla="*/ 97032 w 752731"/>
              <a:gd name="connsiteY35" fmla="*/ 105853 h 752731"/>
              <a:gd name="connsiteX36" fmla="*/ 655699 w 752731"/>
              <a:gd name="connsiteY36" fmla="*/ 705685 h 752731"/>
              <a:gd name="connsiteX37" fmla="*/ 97032 w 752731"/>
              <a:gd name="connsiteY37" fmla="*/ 705685 h 752731"/>
              <a:gd name="connsiteX38" fmla="*/ 47046 w 752731"/>
              <a:gd name="connsiteY38" fmla="*/ 655699 h 752731"/>
              <a:gd name="connsiteX39" fmla="*/ 47046 w 752731"/>
              <a:gd name="connsiteY39" fmla="*/ 258751 h 752731"/>
              <a:gd name="connsiteX40" fmla="*/ 705685 w 752731"/>
              <a:gd name="connsiteY40" fmla="*/ 258751 h 752731"/>
              <a:gd name="connsiteX41" fmla="*/ 705685 w 752731"/>
              <a:gd name="connsiteY41" fmla="*/ 655699 h 752731"/>
              <a:gd name="connsiteX42" fmla="*/ 655699 w 752731"/>
              <a:gd name="connsiteY42" fmla="*/ 705685 h 75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52731" h="752731">
                <a:moveTo>
                  <a:pt x="655699" y="58807"/>
                </a:moveTo>
                <a:lnTo>
                  <a:pt x="588071" y="58807"/>
                </a:lnTo>
                <a:lnTo>
                  <a:pt x="588071" y="23523"/>
                </a:lnTo>
                <a:cubicBezTo>
                  <a:pt x="588071" y="10532"/>
                  <a:pt x="577540" y="0"/>
                  <a:pt x="564548" y="0"/>
                </a:cubicBezTo>
                <a:cubicBezTo>
                  <a:pt x="551556" y="0"/>
                  <a:pt x="541025" y="10532"/>
                  <a:pt x="541025" y="23523"/>
                </a:cubicBezTo>
                <a:lnTo>
                  <a:pt x="541025" y="58807"/>
                </a:lnTo>
                <a:lnTo>
                  <a:pt x="211706" y="58807"/>
                </a:lnTo>
                <a:lnTo>
                  <a:pt x="211706" y="23523"/>
                </a:lnTo>
                <a:cubicBezTo>
                  <a:pt x="211706" y="10532"/>
                  <a:pt x="201175" y="0"/>
                  <a:pt x="188183" y="0"/>
                </a:cubicBezTo>
                <a:cubicBezTo>
                  <a:pt x="175191" y="0"/>
                  <a:pt x="164660" y="10532"/>
                  <a:pt x="164660" y="23523"/>
                </a:cubicBezTo>
                <a:lnTo>
                  <a:pt x="164660" y="58807"/>
                </a:lnTo>
                <a:lnTo>
                  <a:pt x="97032" y="58807"/>
                </a:lnTo>
                <a:cubicBezTo>
                  <a:pt x="43528" y="58807"/>
                  <a:pt x="0" y="102335"/>
                  <a:pt x="0" y="155839"/>
                </a:cubicBezTo>
                <a:lnTo>
                  <a:pt x="0" y="655699"/>
                </a:lnTo>
                <a:cubicBezTo>
                  <a:pt x="0" y="709203"/>
                  <a:pt x="43528" y="752731"/>
                  <a:pt x="97032" y="752731"/>
                </a:cubicBezTo>
                <a:lnTo>
                  <a:pt x="655699" y="752731"/>
                </a:lnTo>
                <a:cubicBezTo>
                  <a:pt x="709203" y="752731"/>
                  <a:pt x="752731" y="709203"/>
                  <a:pt x="752731" y="655699"/>
                </a:cubicBezTo>
                <a:lnTo>
                  <a:pt x="752731" y="155839"/>
                </a:lnTo>
                <a:cubicBezTo>
                  <a:pt x="752731" y="102335"/>
                  <a:pt x="709203" y="58807"/>
                  <a:pt x="655699" y="58807"/>
                </a:cubicBezTo>
                <a:close/>
                <a:moveTo>
                  <a:pt x="97032" y="105853"/>
                </a:moveTo>
                <a:lnTo>
                  <a:pt x="164660" y="105853"/>
                </a:lnTo>
                <a:lnTo>
                  <a:pt x="164660" y="129376"/>
                </a:lnTo>
                <a:cubicBezTo>
                  <a:pt x="164660" y="142366"/>
                  <a:pt x="175191" y="152898"/>
                  <a:pt x="188183" y="152898"/>
                </a:cubicBezTo>
                <a:cubicBezTo>
                  <a:pt x="201175" y="152898"/>
                  <a:pt x="211706" y="142366"/>
                  <a:pt x="211706" y="129376"/>
                </a:cubicBezTo>
                <a:lnTo>
                  <a:pt x="211706" y="105853"/>
                </a:lnTo>
                <a:lnTo>
                  <a:pt x="541025" y="105853"/>
                </a:lnTo>
                <a:lnTo>
                  <a:pt x="541025" y="129376"/>
                </a:lnTo>
                <a:cubicBezTo>
                  <a:pt x="541025" y="142366"/>
                  <a:pt x="551556" y="152898"/>
                  <a:pt x="564548" y="152898"/>
                </a:cubicBezTo>
                <a:cubicBezTo>
                  <a:pt x="577540" y="152898"/>
                  <a:pt x="588071" y="142366"/>
                  <a:pt x="588071" y="129376"/>
                </a:cubicBezTo>
                <a:lnTo>
                  <a:pt x="588071" y="105853"/>
                </a:lnTo>
                <a:lnTo>
                  <a:pt x="655699" y="105853"/>
                </a:lnTo>
                <a:cubicBezTo>
                  <a:pt x="683262" y="105853"/>
                  <a:pt x="705685" y="128276"/>
                  <a:pt x="705685" y="155839"/>
                </a:cubicBezTo>
                <a:lnTo>
                  <a:pt x="705685" y="211706"/>
                </a:lnTo>
                <a:lnTo>
                  <a:pt x="47046" y="211706"/>
                </a:lnTo>
                <a:lnTo>
                  <a:pt x="47046" y="155839"/>
                </a:lnTo>
                <a:cubicBezTo>
                  <a:pt x="47046" y="128276"/>
                  <a:pt x="69469" y="105853"/>
                  <a:pt x="97032" y="105853"/>
                </a:cubicBezTo>
                <a:close/>
                <a:moveTo>
                  <a:pt x="655699" y="705685"/>
                </a:moveTo>
                <a:lnTo>
                  <a:pt x="97032" y="705685"/>
                </a:lnTo>
                <a:cubicBezTo>
                  <a:pt x="69469" y="705685"/>
                  <a:pt x="47046" y="683262"/>
                  <a:pt x="47046" y="655699"/>
                </a:cubicBezTo>
                <a:lnTo>
                  <a:pt x="47046" y="258751"/>
                </a:lnTo>
                <a:lnTo>
                  <a:pt x="705685" y="258751"/>
                </a:lnTo>
                <a:lnTo>
                  <a:pt x="705685" y="655699"/>
                </a:lnTo>
                <a:cubicBezTo>
                  <a:pt x="705685" y="683262"/>
                  <a:pt x="683262" y="705685"/>
                  <a:pt x="655699" y="705685"/>
                </a:cubicBezTo>
                <a:close/>
              </a:path>
            </a:pathLst>
          </a:custGeom>
          <a:solidFill>
            <a:srgbClr val="CAF5A8"/>
          </a:solidFill>
          <a:ln w="1470" cap="flat">
            <a:noFill/>
            <a:prstDash val="solid"/>
            <a:miter/>
          </a:ln>
        </p:spPr>
        <p:txBody>
          <a:bodyPr rtlCol="0" anchor="ctr"/>
          <a:lstStyle/>
          <a:p>
            <a:endParaRPr lang="es-ES"/>
          </a:p>
        </p:txBody>
      </p:sp>
      <p:sp>
        <p:nvSpPr>
          <p:cNvPr id="3" name="Título 2">
            <a:extLst>
              <a:ext uri="{FF2B5EF4-FFF2-40B4-BE49-F238E27FC236}">
                <a16:creationId xmlns:a16="http://schemas.microsoft.com/office/drawing/2014/main" id="{F22FAF08-CD06-75BD-137A-119DD5023017}"/>
              </a:ext>
            </a:extLst>
          </p:cNvPr>
          <p:cNvSpPr>
            <a:spLocks noGrp="1"/>
          </p:cNvSpPr>
          <p:nvPr>
            <p:ph type="title"/>
          </p:nvPr>
        </p:nvSpPr>
        <p:spPr/>
        <p:txBody>
          <a:bodyPr/>
          <a:lstStyle/>
          <a:p>
            <a:r>
              <a:rPr lang="es-ES"/>
              <a:t>Clínica basal del paciente</a:t>
            </a:r>
          </a:p>
        </p:txBody>
      </p:sp>
      <p:sp>
        <p:nvSpPr>
          <p:cNvPr id="2" name="CuadroTexto 1">
            <a:extLst>
              <a:ext uri="{FF2B5EF4-FFF2-40B4-BE49-F238E27FC236}">
                <a16:creationId xmlns:a16="http://schemas.microsoft.com/office/drawing/2014/main" id="{E9E28F4C-F4D7-E516-EE3B-CD6DC680A043}"/>
              </a:ext>
            </a:extLst>
          </p:cNvPr>
          <p:cNvSpPr txBox="1"/>
          <p:nvPr/>
        </p:nvSpPr>
        <p:spPr>
          <a:xfrm>
            <a:off x="1513114" y="6185320"/>
            <a:ext cx="6096000" cy="461665"/>
          </a:xfrm>
          <a:prstGeom prst="rect">
            <a:avLst/>
          </a:prstGeom>
          <a:noFill/>
        </p:spPr>
        <p:txBody>
          <a:bodyPr wrap="square">
            <a:spAutoFit/>
          </a:bodyPr>
          <a:lstStyle/>
          <a:p>
            <a:r>
              <a:rPr lang="es-ES" sz="800">
                <a:solidFill>
                  <a:schemeClr val="tx1">
                    <a:lumMod val="50000"/>
                    <a:lumOff val="50000"/>
                  </a:schemeClr>
                </a:solidFill>
                <a:latin typeface="Arial" panose="020B0604020202020204" pitchFamily="34" charset="0"/>
                <a:cs typeface="Arial" panose="020B0604020202020204" pitchFamily="34" charset="0"/>
              </a:rPr>
              <a:t>Casos clínicos proporcionados por el ponente, de acuerdo con ficha técnica y cumpliendo con el consentimiento de los pacientes. </a:t>
            </a:r>
          </a:p>
          <a:p>
            <a:r>
              <a:rPr lang="es-ES" sz="800">
                <a:solidFill>
                  <a:schemeClr val="tx1">
                    <a:lumMod val="50000"/>
                    <a:lumOff val="50000"/>
                  </a:schemeClr>
                </a:solidFill>
                <a:latin typeface="Arial" panose="020B0604020202020204" pitchFamily="34" charset="0"/>
                <a:cs typeface="Arial" panose="020B0604020202020204" pitchFamily="34" charset="0"/>
              </a:rPr>
              <a:t>No publicado, Almirall no ha intervenido en la recogida de datos.</a:t>
            </a:r>
          </a:p>
          <a:p>
            <a:r>
              <a:rPr lang="es-ES" sz="800">
                <a:solidFill>
                  <a:schemeClr val="tx1">
                    <a:lumMod val="50000"/>
                    <a:lumOff val="50000"/>
                  </a:schemeClr>
                </a:solidFill>
                <a:latin typeface="Arial" panose="020B0604020202020204" pitchFamily="34" charset="0"/>
                <a:cs typeface="Arial" panose="020B0604020202020204" pitchFamily="34" charset="0"/>
              </a:rPr>
              <a:t>Especificar referencia si se trata de caso publicado.</a:t>
            </a:r>
          </a:p>
        </p:txBody>
      </p:sp>
    </p:spTree>
    <p:extLst>
      <p:ext uri="{BB962C8B-B14F-4D97-AF65-F5344CB8AC3E}">
        <p14:creationId xmlns:p14="http://schemas.microsoft.com/office/powerpoint/2010/main" val="22394407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383B6-0408-209A-6B25-4A0050A633E5}"/>
            </a:ext>
          </a:extLst>
        </p:cNvPr>
        <p:cNvGrpSpPr/>
        <p:nvPr/>
      </p:nvGrpSpPr>
      <p:grpSpPr>
        <a:xfrm>
          <a:off x="0" y="0"/>
          <a:ext cx="0" cy="0"/>
          <a:chOff x="0" y="0"/>
          <a:chExt cx="0" cy="0"/>
        </a:xfrm>
      </p:grpSpPr>
      <p:grpSp>
        <p:nvGrpSpPr>
          <p:cNvPr id="32" name="Grupo 31">
            <a:extLst>
              <a:ext uri="{FF2B5EF4-FFF2-40B4-BE49-F238E27FC236}">
                <a16:creationId xmlns:a16="http://schemas.microsoft.com/office/drawing/2014/main" id="{79E0427B-6A45-A986-08A1-97023AF47E49}"/>
              </a:ext>
            </a:extLst>
          </p:cNvPr>
          <p:cNvGrpSpPr/>
          <p:nvPr/>
        </p:nvGrpSpPr>
        <p:grpSpPr>
          <a:xfrm>
            <a:off x="8038789" y="2114812"/>
            <a:ext cx="3529324" cy="3439920"/>
            <a:chOff x="623887" y="1386224"/>
            <a:chExt cx="5353361" cy="3469708"/>
          </a:xfrm>
        </p:grpSpPr>
        <p:sp>
          <p:nvSpPr>
            <p:cNvPr id="33" name="Rectángulo: esquinas diagonales redondeadas 32">
              <a:extLst>
                <a:ext uri="{FF2B5EF4-FFF2-40B4-BE49-F238E27FC236}">
                  <a16:creationId xmlns:a16="http://schemas.microsoft.com/office/drawing/2014/main" id="{5BC74EA5-F8C8-20D4-F0FA-1933F38429EB}"/>
                </a:ext>
              </a:extLst>
            </p:cNvPr>
            <p:cNvSpPr/>
            <p:nvPr/>
          </p:nvSpPr>
          <p:spPr>
            <a:xfrm>
              <a:off x="623887" y="1386224"/>
              <a:ext cx="5336441" cy="3469708"/>
            </a:xfrm>
            <a:prstGeom prst="round2DiagRect">
              <a:avLst>
                <a:gd name="adj1" fmla="val 4552"/>
                <a:gd name="adj2" fmla="val 0"/>
              </a:avLst>
            </a:prstGeom>
            <a:solidFill>
              <a:schemeClr val="bg1">
                <a:alpha val="55000"/>
              </a:schemeClr>
            </a:solidFill>
            <a:ln w="34925">
              <a:solidFill>
                <a:srgbClr val="CAF5A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solidFill>
                  <a:schemeClr val="accent2"/>
                </a:solidFill>
              </a:endParaRPr>
            </a:p>
          </p:txBody>
        </p:sp>
        <p:sp>
          <p:nvSpPr>
            <p:cNvPr id="34" name="Rectángulo: una sola esquina redondeada 33">
              <a:extLst>
                <a:ext uri="{FF2B5EF4-FFF2-40B4-BE49-F238E27FC236}">
                  <a16:creationId xmlns:a16="http://schemas.microsoft.com/office/drawing/2014/main" id="{A7E9AF25-430A-D5CA-BFD0-35FEF3D9FFF7}"/>
                </a:ext>
              </a:extLst>
            </p:cNvPr>
            <p:cNvSpPr/>
            <p:nvPr/>
          </p:nvSpPr>
          <p:spPr>
            <a:xfrm flipH="1">
              <a:off x="640809" y="1386224"/>
              <a:ext cx="5336439" cy="439545"/>
            </a:xfrm>
            <a:prstGeom prst="round1Rect">
              <a:avLst>
                <a:gd name="adj" fmla="val 24304"/>
              </a:avLst>
            </a:prstGeom>
            <a:solidFill>
              <a:srgbClr val="CAF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aphicFrame>
        <p:nvGraphicFramePr>
          <p:cNvPr id="35" name="Tabla 563">
            <a:extLst>
              <a:ext uri="{FF2B5EF4-FFF2-40B4-BE49-F238E27FC236}">
                <a16:creationId xmlns:a16="http://schemas.microsoft.com/office/drawing/2014/main" id="{61FD5662-0C6F-F1C3-6DD1-A54D1D1A0B67}"/>
              </a:ext>
            </a:extLst>
          </p:cNvPr>
          <p:cNvGraphicFramePr>
            <a:graphicFrameLocks noGrp="1"/>
          </p:cNvGraphicFramePr>
          <p:nvPr/>
        </p:nvGraphicFramePr>
        <p:xfrm>
          <a:off x="8038789" y="2114812"/>
          <a:ext cx="3512404" cy="3439920"/>
        </p:xfrm>
        <a:graphic>
          <a:graphicData uri="http://schemas.openxmlformats.org/drawingml/2006/table">
            <a:tbl>
              <a:tblPr firstRow="1" bandRow="1">
                <a:tableStyleId>{5C22544A-7EE6-4342-B048-85BDC9FD1C3A}</a:tableStyleId>
              </a:tblPr>
              <a:tblGrid>
                <a:gridCol w="1756202">
                  <a:extLst>
                    <a:ext uri="{9D8B030D-6E8A-4147-A177-3AD203B41FA5}">
                      <a16:colId xmlns:a16="http://schemas.microsoft.com/office/drawing/2014/main" val="740532298"/>
                    </a:ext>
                  </a:extLst>
                </a:gridCol>
                <a:gridCol w="1756202">
                  <a:extLst>
                    <a:ext uri="{9D8B030D-6E8A-4147-A177-3AD203B41FA5}">
                      <a16:colId xmlns:a16="http://schemas.microsoft.com/office/drawing/2014/main" val="1309237921"/>
                    </a:ext>
                  </a:extLst>
                </a:gridCol>
              </a:tblGrid>
              <a:tr h="432000">
                <a:tc>
                  <a:txBody>
                    <a:bodyPr/>
                    <a:lstStyle/>
                    <a:p>
                      <a:pPr algn="ctr"/>
                      <a:r>
                        <a:rPr lang="es-ES" sz="1400" b="1">
                          <a:solidFill>
                            <a:schemeClr val="bg1"/>
                          </a:solidFill>
                        </a:rPr>
                        <a:t>ÍNDICE</a:t>
                      </a:r>
                      <a:endParaRPr lang="es-ES" sz="1400" b="0">
                        <a:solidFill>
                          <a:schemeClr val="bg1"/>
                        </a:solidFill>
                      </a:endParaRPr>
                    </a:p>
                  </a:txBody>
                  <a:tcPr marL="144000" marR="72000" marT="0" marB="0" anchor="ctr">
                    <a:lnL w="63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s-ES" sz="1400">
                          <a:solidFill>
                            <a:schemeClr val="bg1"/>
                          </a:solidFill>
                        </a:rPr>
                        <a:t>VALOR NUMÉRICO</a:t>
                      </a:r>
                    </a:p>
                  </a:txBody>
                  <a:tcPr marL="72000" marR="72000" marT="0" marB="0"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66895948"/>
                  </a:ext>
                </a:extLst>
              </a:tr>
              <a:tr h="394640">
                <a:tc>
                  <a:txBody>
                    <a:bodyPr/>
                    <a:lstStyle/>
                    <a:p>
                      <a:pPr algn="l"/>
                      <a:r>
                        <a:rPr lang="es-ES" sz="1400" b="1">
                          <a:solidFill>
                            <a:srgbClr val="003867"/>
                          </a:solidFill>
                        </a:rPr>
                        <a:t>EASI</a:t>
                      </a:r>
                      <a:endParaRPr lang="es-ES" sz="1400" b="0">
                        <a:solidFill>
                          <a:srgbClr val="003867"/>
                        </a:solidFill>
                      </a:endParaRPr>
                    </a:p>
                  </a:txBody>
                  <a:tcPr marL="360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2629139457"/>
                  </a:ext>
                </a:extLst>
              </a:tr>
              <a:tr h="394640">
                <a:tc>
                  <a:txBody>
                    <a:bodyPr/>
                    <a:lstStyle/>
                    <a:p>
                      <a:pPr algn="l"/>
                      <a:r>
                        <a:rPr lang="es-ES" sz="1400" b="1">
                          <a:solidFill>
                            <a:srgbClr val="003867"/>
                          </a:solidFill>
                        </a:rPr>
                        <a:t>IGA 0/1</a:t>
                      </a:r>
                      <a:endParaRPr lang="es-ES" sz="1400" b="0">
                        <a:solidFill>
                          <a:srgbClr val="003867"/>
                        </a:solidFill>
                      </a:endParaRPr>
                    </a:p>
                  </a:txBody>
                  <a:tcPr marL="360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572611794"/>
                  </a:ext>
                </a:extLst>
              </a:tr>
              <a:tr h="394640">
                <a:tc>
                  <a:txBody>
                    <a:bodyPr/>
                    <a:lstStyle/>
                    <a:p>
                      <a:pPr algn="l"/>
                      <a:r>
                        <a:rPr lang="es-ES" sz="1400" b="1">
                          <a:solidFill>
                            <a:srgbClr val="003867"/>
                          </a:solidFill>
                        </a:rPr>
                        <a:t>Prurito NRS</a:t>
                      </a:r>
                    </a:p>
                  </a:txBody>
                  <a:tcPr marL="360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663812156"/>
                  </a:ext>
                </a:extLst>
              </a:tr>
              <a:tr h="394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400" b="1" kern="1200">
                          <a:solidFill>
                            <a:srgbClr val="003867"/>
                          </a:solidFill>
                          <a:latin typeface="+mn-lt"/>
                          <a:ea typeface="+mn-ea"/>
                          <a:cs typeface="+mn-cs"/>
                        </a:rPr>
                        <a:t>Escala de </a:t>
                      </a:r>
                      <a:r>
                        <a:rPr lang="pt-BR" sz="1400" b="1" kern="1200" err="1">
                          <a:solidFill>
                            <a:srgbClr val="003867"/>
                          </a:solidFill>
                          <a:latin typeface="+mn-lt"/>
                          <a:ea typeface="+mn-ea"/>
                          <a:cs typeface="+mn-cs"/>
                        </a:rPr>
                        <a:t>pérdida</a:t>
                      </a:r>
                      <a:r>
                        <a:rPr lang="pt-BR" sz="1400" b="1" kern="1200">
                          <a:solidFill>
                            <a:srgbClr val="003867"/>
                          </a:solidFill>
                          <a:latin typeface="+mn-lt"/>
                          <a:ea typeface="+mn-ea"/>
                          <a:cs typeface="+mn-cs"/>
                        </a:rPr>
                        <a:t> de </a:t>
                      </a:r>
                      <a:r>
                        <a:rPr lang="pt-BR" sz="1400" b="1" kern="1200" err="1">
                          <a:solidFill>
                            <a:srgbClr val="003867"/>
                          </a:solidFill>
                          <a:latin typeface="+mn-lt"/>
                          <a:ea typeface="+mn-ea"/>
                          <a:cs typeface="+mn-cs"/>
                        </a:rPr>
                        <a:t>sueño</a:t>
                      </a:r>
                      <a:endParaRPr lang="pt-BR" sz="1400" b="1" kern="1200">
                        <a:solidFill>
                          <a:srgbClr val="003867"/>
                        </a:solidFill>
                        <a:latin typeface="+mn-lt"/>
                        <a:ea typeface="+mn-ea"/>
                        <a:cs typeface="+mn-cs"/>
                      </a:endParaRPr>
                    </a:p>
                  </a:txBody>
                  <a:tcPr marL="360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838968835"/>
                  </a:ext>
                </a:extLst>
              </a:tr>
              <a:tr h="394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400" b="1" kern="1200">
                          <a:solidFill>
                            <a:srgbClr val="003867"/>
                          </a:solidFill>
                          <a:latin typeface="+mn-lt"/>
                          <a:ea typeface="+mn-ea"/>
                          <a:cs typeface="+mn-cs"/>
                        </a:rPr>
                        <a:t>DLQI</a:t>
                      </a:r>
                    </a:p>
                  </a:txBody>
                  <a:tcPr marL="360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4065533368"/>
                  </a:ext>
                </a:extLst>
              </a:tr>
              <a:tr h="394640">
                <a:tc>
                  <a:txBody>
                    <a:bodyPr/>
                    <a:lstStyle/>
                    <a:p>
                      <a:pPr marL="0" algn="l" defTabSz="914400" rtl="0" eaLnBrk="1" latinLnBrk="0" hangingPunct="1"/>
                      <a:endParaRPr lang="pt-BR" sz="1400" b="1" kern="1200">
                        <a:solidFill>
                          <a:schemeClr val="accent2"/>
                        </a:solidFill>
                        <a:latin typeface="+mn-lt"/>
                        <a:ea typeface="+mn-ea"/>
                        <a:cs typeface="+mn-cs"/>
                      </a:endParaRPr>
                    </a:p>
                  </a:txBody>
                  <a:tcPr marL="360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45176321"/>
                  </a:ext>
                </a:extLst>
              </a:tr>
              <a:tr h="394640">
                <a:tc>
                  <a:txBody>
                    <a:bodyPr/>
                    <a:lstStyle/>
                    <a:p>
                      <a:pPr marL="0" algn="l" defTabSz="914400" rtl="0" eaLnBrk="1" latinLnBrk="0" hangingPunct="1"/>
                      <a:endParaRPr lang="pt-BR" sz="1400" b="1" kern="1200">
                        <a:solidFill>
                          <a:schemeClr val="accent2"/>
                        </a:solidFill>
                        <a:latin typeface="+mn-lt"/>
                        <a:ea typeface="+mn-ea"/>
                        <a:cs typeface="+mn-cs"/>
                      </a:endParaRPr>
                    </a:p>
                  </a:txBody>
                  <a:tcPr marL="360000"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2485591841"/>
                  </a:ext>
                </a:extLst>
              </a:tr>
            </a:tbl>
          </a:graphicData>
        </a:graphic>
      </p:graphicFrame>
      <p:sp>
        <p:nvSpPr>
          <p:cNvPr id="13" name="Rectángulo 12">
            <a:extLst>
              <a:ext uri="{FF2B5EF4-FFF2-40B4-BE49-F238E27FC236}">
                <a16:creationId xmlns:a16="http://schemas.microsoft.com/office/drawing/2014/main" id="{E89DF0F7-C002-CA99-090F-1F2D73B8C8E1}"/>
              </a:ext>
            </a:extLst>
          </p:cNvPr>
          <p:cNvSpPr/>
          <p:nvPr/>
        </p:nvSpPr>
        <p:spPr>
          <a:xfrm>
            <a:off x="642549" y="2114811"/>
            <a:ext cx="7313302" cy="368028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b="1"/>
              <a:t>Espacio para imágenes</a:t>
            </a:r>
            <a:endParaRPr lang="es-ES" b="1"/>
          </a:p>
        </p:txBody>
      </p:sp>
      <p:sp>
        <p:nvSpPr>
          <p:cNvPr id="14" name="CuadroTexto 13">
            <a:extLst>
              <a:ext uri="{FF2B5EF4-FFF2-40B4-BE49-F238E27FC236}">
                <a16:creationId xmlns:a16="http://schemas.microsoft.com/office/drawing/2014/main" id="{A6FE171A-C7AB-86A6-DB44-18BACF791215}"/>
              </a:ext>
            </a:extLst>
          </p:cNvPr>
          <p:cNvSpPr txBox="1"/>
          <p:nvPr/>
        </p:nvSpPr>
        <p:spPr>
          <a:xfrm>
            <a:off x="7955851" y="5614284"/>
            <a:ext cx="3614003" cy="261610"/>
          </a:xfrm>
          <a:prstGeom prst="rect">
            <a:avLst/>
          </a:prstGeom>
          <a:noFill/>
        </p:spPr>
        <p:txBody>
          <a:bodyPr wrap="square" rtlCol="0">
            <a:spAutoFit/>
          </a:bodyPr>
          <a:lstStyle/>
          <a:p>
            <a:r>
              <a:rPr lang="es-ES_tradnl" sz="1100">
                <a:solidFill>
                  <a:schemeClr val="tx1">
                    <a:lumMod val="65000"/>
                    <a:lumOff val="35000"/>
                  </a:schemeClr>
                </a:solidFill>
              </a:rPr>
              <a:t>Datos a rellenar según disponibilidad.</a:t>
            </a:r>
            <a:endParaRPr lang="es-ES" sz="1100">
              <a:solidFill>
                <a:schemeClr val="tx1">
                  <a:lumMod val="65000"/>
                  <a:lumOff val="35000"/>
                </a:schemeClr>
              </a:solidFill>
            </a:endParaRPr>
          </a:p>
        </p:txBody>
      </p:sp>
      <p:sp>
        <p:nvSpPr>
          <p:cNvPr id="8" name="Rectángulo: esquinas diagonales redondeadas 7">
            <a:extLst>
              <a:ext uri="{FF2B5EF4-FFF2-40B4-BE49-F238E27FC236}">
                <a16:creationId xmlns:a16="http://schemas.microsoft.com/office/drawing/2014/main" id="{FE88903F-3868-9806-F3C6-12F4701F2E7C}"/>
              </a:ext>
            </a:extLst>
          </p:cNvPr>
          <p:cNvSpPr/>
          <p:nvPr/>
        </p:nvSpPr>
        <p:spPr>
          <a:xfrm>
            <a:off x="4153670" y="1359827"/>
            <a:ext cx="4655369" cy="443014"/>
          </a:xfrm>
          <a:prstGeom prst="round2DiagRect">
            <a:avLst/>
          </a:prstGeom>
          <a:solidFill>
            <a:schemeClr val="bg1">
              <a:alpha val="33000"/>
            </a:schemeClr>
          </a:solidFill>
          <a:ln w="34925">
            <a:solidFill>
              <a:srgbClr val="CAF5A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5" name="Marcador de texto 11">
            <a:extLst>
              <a:ext uri="{FF2B5EF4-FFF2-40B4-BE49-F238E27FC236}">
                <a16:creationId xmlns:a16="http://schemas.microsoft.com/office/drawing/2014/main" id="{F84B95B2-FAE9-B29F-586E-5359CCE0E3B5}"/>
              </a:ext>
            </a:extLst>
          </p:cNvPr>
          <p:cNvSpPr txBox="1">
            <a:spLocks/>
          </p:cNvSpPr>
          <p:nvPr/>
        </p:nvSpPr>
        <p:spPr>
          <a:xfrm>
            <a:off x="4323727" y="1396668"/>
            <a:ext cx="1772273" cy="369332"/>
          </a:xfrm>
          <a:prstGeom prst="rect">
            <a:avLst/>
          </a:prstGeom>
        </p:spPr>
        <p:txBody>
          <a:bodyPr wrap="square">
            <a:spAutoFit/>
          </a:bodyPr>
          <a:lstStyle>
            <a:lvl1pPr marL="0" indent="0" algn="l" defTabSz="914400" rtl="0" eaLnBrk="1" latinLnBrk="0" hangingPunct="1">
              <a:lnSpc>
                <a:spcPct val="90000"/>
              </a:lnSpc>
              <a:spcBef>
                <a:spcPts val="600"/>
              </a:spcBef>
              <a:spcAft>
                <a:spcPts val="600"/>
              </a:spcAft>
              <a:buClr>
                <a:schemeClr val="accent3"/>
              </a:buClr>
              <a:buFontTx/>
              <a:buNone/>
              <a:defRPr lang="es-ES" sz="2000" b="1" kern="1200" dirty="0">
                <a:solidFill>
                  <a:schemeClr val="accent2">
                    <a:lumMod val="7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a:solidFill>
                  <a:schemeClr val="accent1"/>
                </a:solidFill>
              </a:rPr>
              <a:t>SEMANA 12:</a:t>
            </a:r>
          </a:p>
        </p:txBody>
      </p:sp>
      <p:sp>
        <p:nvSpPr>
          <p:cNvPr id="11" name="CuadroTexto 10">
            <a:extLst>
              <a:ext uri="{FF2B5EF4-FFF2-40B4-BE49-F238E27FC236}">
                <a16:creationId xmlns:a16="http://schemas.microsoft.com/office/drawing/2014/main" id="{F03E811F-FD0F-35EF-E998-08F8A093F8BE}"/>
              </a:ext>
            </a:extLst>
          </p:cNvPr>
          <p:cNvSpPr txBox="1"/>
          <p:nvPr/>
        </p:nvSpPr>
        <p:spPr>
          <a:xfrm>
            <a:off x="3236515" y="1479676"/>
            <a:ext cx="676276" cy="3231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050" b="1">
                <a:solidFill>
                  <a:schemeClr val="accent1"/>
                </a:solidFill>
                <a:ea typeface="Yu Gothic" panose="020B0400000000000000" pitchFamily="34" charset="-128"/>
              </a:rPr>
              <a:t>MAYO</a:t>
            </a:r>
            <a:endParaRPr kumimoji="0" lang="es-ES" sz="1050" b="1" i="0" u="none" strike="noStrike" kern="1200" cap="none" spc="0" normalizeH="0" baseline="0" noProof="0">
              <a:ln>
                <a:noFill/>
              </a:ln>
              <a:solidFill>
                <a:schemeClr val="accent1"/>
              </a:solidFill>
              <a:effectLst/>
              <a:uLnTx/>
              <a:uFillTx/>
              <a:ea typeface="Yu Gothic"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a:ln>
                  <a:noFill/>
                </a:ln>
                <a:solidFill>
                  <a:schemeClr val="accent1"/>
                </a:solidFill>
                <a:effectLst/>
                <a:uLnTx/>
                <a:uFillTx/>
                <a:ea typeface="Yu Gothic" panose="020B0400000000000000" pitchFamily="34" charset="-128"/>
                <a:cs typeface="+mn-cs"/>
              </a:rPr>
              <a:t>2025</a:t>
            </a:r>
          </a:p>
        </p:txBody>
      </p:sp>
      <p:sp>
        <p:nvSpPr>
          <p:cNvPr id="29" name="Gráfico 24">
            <a:extLst>
              <a:ext uri="{FF2B5EF4-FFF2-40B4-BE49-F238E27FC236}">
                <a16:creationId xmlns:a16="http://schemas.microsoft.com/office/drawing/2014/main" id="{F4F528EC-C10F-73D3-982F-3CA7F7FEECB8}"/>
              </a:ext>
            </a:extLst>
          </p:cNvPr>
          <p:cNvSpPr/>
          <p:nvPr/>
        </p:nvSpPr>
        <p:spPr>
          <a:xfrm>
            <a:off x="3192463" y="1179258"/>
            <a:ext cx="752731" cy="752731"/>
          </a:xfrm>
          <a:custGeom>
            <a:avLst/>
            <a:gdLst>
              <a:gd name="connsiteX0" fmla="*/ 655699 w 752731"/>
              <a:gd name="connsiteY0" fmla="*/ 58807 h 752731"/>
              <a:gd name="connsiteX1" fmla="*/ 588071 w 752731"/>
              <a:gd name="connsiteY1" fmla="*/ 58807 h 752731"/>
              <a:gd name="connsiteX2" fmla="*/ 588071 w 752731"/>
              <a:gd name="connsiteY2" fmla="*/ 23523 h 752731"/>
              <a:gd name="connsiteX3" fmla="*/ 564548 w 752731"/>
              <a:gd name="connsiteY3" fmla="*/ 0 h 752731"/>
              <a:gd name="connsiteX4" fmla="*/ 541025 w 752731"/>
              <a:gd name="connsiteY4" fmla="*/ 23523 h 752731"/>
              <a:gd name="connsiteX5" fmla="*/ 541025 w 752731"/>
              <a:gd name="connsiteY5" fmla="*/ 58807 h 752731"/>
              <a:gd name="connsiteX6" fmla="*/ 211706 w 752731"/>
              <a:gd name="connsiteY6" fmla="*/ 58807 h 752731"/>
              <a:gd name="connsiteX7" fmla="*/ 211706 w 752731"/>
              <a:gd name="connsiteY7" fmla="*/ 23523 h 752731"/>
              <a:gd name="connsiteX8" fmla="*/ 188183 w 752731"/>
              <a:gd name="connsiteY8" fmla="*/ 0 h 752731"/>
              <a:gd name="connsiteX9" fmla="*/ 164660 w 752731"/>
              <a:gd name="connsiteY9" fmla="*/ 23523 h 752731"/>
              <a:gd name="connsiteX10" fmla="*/ 164660 w 752731"/>
              <a:gd name="connsiteY10" fmla="*/ 58807 h 752731"/>
              <a:gd name="connsiteX11" fmla="*/ 97032 w 752731"/>
              <a:gd name="connsiteY11" fmla="*/ 58807 h 752731"/>
              <a:gd name="connsiteX12" fmla="*/ 0 w 752731"/>
              <a:gd name="connsiteY12" fmla="*/ 155839 h 752731"/>
              <a:gd name="connsiteX13" fmla="*/ 0 w 752731"/>
              <a:gd name="connsiteY13" fmla="*/ 655699 h 752731"/>
              <a:gd name="connsiteX14" fmla="*/ 97032 w 752731"/>
              <a:gd name="connsiteY14" fmla="*/ 752731 h 752731"/>
              <a:gd name="connsiteX15" fmla="*/ 655699 w 752731"/>
              <a:gd name="connsiteY15" fmla="*/ 752731 h 752731"/>
              <a:gd name="connsiteX16" fmla="*/ 752731 w 752731"/>
              <a:gd name="connsiteY16" fmla="*/ 655699 h 752731"/>
              <a:gd name="connsiteX17" fmla="*/ 752731 w 752731"/>
              <a:gd name="connsiteY17" fmla="*/ 155839 h 752731"/>
              <a:gd name="connsiteX18" fmla="*/ 655699 w 752731"/>
              <a:gd name="connsiteY18" fmla="*/ 58807 h 752731"/>
              <a:gd name="connsiteX19" fmla="*/ 97032 w 752731"/>
              <a:gd name="connsiteY19" fmla="*/ 105853 h 752731"/>
              <a:gd name="connsiteX20" fmla="*/ 164660 w 752731"/>
              <a:gd name="connsiteY20" fmla="*/ 105853 h 752731"/>
              <a:gd name="connsiteX21" fmla="*/ 164660 w 752731"/>
              <a:gd name="connsiteY21" fmla="*/ 129376 h 752731"/>
              <a:gd name="connsiteX22" fmla="*/ 188183 w 752731"/>
              <a:gd name="connsiteY22" fmla="*/ 152898 h 752731"/>
              <a:gd name="connsiteX23" fmla="*/ 211706 w 752731"/>
              <a:gd name="connsiteY23" fmla="*/ 129376 h 752731"/>
              <a:gd name="connsiteX24" fmla="*/ 211706 w 752731"/>
              <a:gd name="connsiteY24" fmla="*/ 105853 h 752731"/>
              <a:gd name="connsiteX25" fmla="*/ 541025 w 752731"/>
              <a:gd name="connsiteY25" fmla="*/ 105853 h 752731"/>
              <a:gd name="connsiteX26" fmla="*/ 541025 w 752731"/>
              <a:gd name="connsiteY26" fmla="*/ 129376 h 752731"/>
              <a:gd name="connsiteX27" fmla="*/ 564548 w 752731"/>
              <a:gd name="connsiteY27" fmla="*/ 152898 h 752731"/>
              <a:gd name="connsiteX28" fmla="*/ 588071 w 752731"/>
              <a:gd name="connsiteY28" fmla="*/ 129376 h 752731"/>
              <a:gd name="connsiteX29" fmla="*/ 588071 w 752731"/>
              <a:gd name="connsiteY29" fmla="*/ 105853 h 752731"/>
              <a:gd name="connsiteX30" fmla="*/ 655699 w 752731"/>
              <a:gd name="connsiteY30" fmla="*/ 105853 h 752731"/>
              <a:gd name="connsiteX31" fmla="*/ 705685 w 752731"/>
              <a:gd name="connsiteY31" fmla="*/ 155839 h 752731"/>
              <a:gd name="connsiteX32" fmla="*/ 705685 w 752731"/>
              <a:gd name="connsiteY32" fmla="*/ 211706 h 752731"/>
              <a:gd name="connsiteX33" fmla="*/ 47046 w 752731"/>
              <a:gd name="connsiteY33" fmla="*/ 211706 h 752731"/>
              <a:gd name="connsiteX34" fmla="*/ 47046 w 752731"/>
              <a:gd name="connsiteY34" fmla="*/ 155839 h 752731"/>
              <a:gd name="connsiteX35" fmla="*/ 97032 w 752731"/>
              <a:gd name="connsiteY35" fmla="*/ 105853 h 752731"/>
              <a:gd name="connsiteX36" fmla="*/ 655699 w 752731"/>
              <a:gd name="connsiteY36" fmla="*/ 705685 h 752731"/>
              <a:gd name="connsiteX37" fmla="*/ 97032 w 752731"/>
              <a:gd name="connsiteY37" fmla="*/ 705685 h 752731"/>
              <a:gd name="connsiteX38" fmla="*/ 47046 w 752731"/>
              <a:gd name="connsiteY38" fmla="*/ 655699 h 752731"/>
              <a:gd name="connsiteX39" fmla="*/ 47046 w 752731"/>
              <a:gd name="connsiteY39" fmla="*/ 258751 h 752731"/>
              <a:gd name="connsiteX40" fmla="*/ 705685 w 752731"/>
              <a:gd name="connsiteY40" fmla="*/ 258751 h 752731"/>
              <a:gd name="connsiteX41" fmla="*/ 705685 w 752731"/>
              <a:gd name="connsiteY41" fmla="*/ 655699 h 752731"/>
              <a:gd name="connsiteX42" fmla="*/ 655699 w 752731"/>
              <a:gd name="connsiteY42" fmla="*/ 705685 h 75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52731" h="752731">
                <a:moveTo>
                  <a:pt x="655699" y="58807"/>
                </a:moveTo>
                <a:lnTo>
                  <a:pt x="588071" y="58807"/>
                </a:lnTo>
                <a:lnTo>
                  <a:pt x="588071" y="23523"/>
                </a:lnTo>
                <a:cubicBezTo>
                  <a:pt x="588071" y="10532"/>
                  <a:pt x="577540" y="0"/>
                  <a:pt x="564548" y="0"/>
                </a:cubicBezTo>
                <a:cubicBezTo>
                  <a:pt x="551556" y="0"/>
                  <a:pt x="541025" y="10532"/>
                  <a:pt x="541025" y="23523"/>
                </a:cubicBezTo>
                <a:lnTo>
                  <a:pt x="541025" y="58807"/>
                </a:lnTo>
                <a:lnTo>
                  <a:pt x="211706" y="58807"/>
                </a:lnTo>
                <a:lnTo>
                  <a:pt x="211706" y="23523"/>
                </a:lnTo>
                <a:cubicBezTo>
                  <a:pt x="211706" y="10532"/>
                  <a:pt x="201175" y="0"/>
                  <a:pt x="188183" y="0"/>
                </a:cubicBezTo>
                <a:cubicBezTo>
                  <a:pt x="175191" y="0"/>
                  <a:pt x="164660" y="10532"/>
                  <a:pt x="164660" y="23523"/>
                </a:cubicBezTo>
                <a:lnTo>
                  <a:pt x="164660" y="58807"/>
                </a:lnTo>
                <a:lnTo>
                  <a:pt x="97032" y="58807"/>
                </a:lnTo>
                <a:cubicBezTo>
                  <a:pt x="43528" y="58807"/>
                  <a:pt x="0" y="102335"/>
                  <a:pt x="0" y="155839"/>
                </a:cubicBezTo>
                <a:lnTo>
                  <a:pt x="0" y="655699"/>
                </a:lnTo>
                <a:cubicBezTo>
                  <a:pt x="0" y="709203"/>
                  <a:pt x="43528" y="752731"/>
                  <a:pt x="97032" y="752731"/>
                </a:cubicBezTo>
                <a:lnTo>
                  <a:pt x="655699" y="752731"/>
                </a:lnTo>
                <a:cubicBezTo>
                  <a:pt x="709203" y="752731"/>
                  <a:pt x="752731" y="709203"/>
                  <a:pt x="752731" y="655699"/>
                </a:cubicBezTo>
                <a:lnTo>
                  <a:pt x="752731" y="155839"/>
                </a:lnTo>
                <a:cubicBezTo>
                  <a:pt x="752731" y="102335"/>
                  <a:pt x="709203" y="58807"/>
                  <a:pt x="655699" y="58807"/>
                </a:cubicBezTo>
                <a:close/>
                <a:moveTo>
                  <a:pt x="97032" y="105853"/>
                </a:moveTo>
                <a:lnTo>
                  <a:pt x="164660" y="105853"/>
                </a:lnTo>
                <a:lnTo>
                  <a:pt x="164660" y="129376"/>
                </a:lnTo>
                <a:cubicBezTo>
                  <a:pt x="164660" y="142366"/>
                  <a:pt x="175191" y="152898"/>
                  <a:pt x="188183" y="152898"/>
                </a:cubicBezTo>
                <a:cubicBezTo>
                  <a:pt x="201175" y="152898"/>
                  <a:pt x="211706" y="142366"/>
                  <a:pt x="211706" y="129376"/>
                </a:cubicBezTo>
                <a:lnTo>
                  <a:pt x="211706" y="105853"/>
                </a:lnTo>
                <a:lnTo>
                  <a:pt x="541025" y="105853"/>
                </a:lnTo>
                <a:lnTo>
                  <a:pt x="541025" y="129376"/>
                </a:lnTo>
                <a:cubicBezTo>
                  <a:pt x="541025" y="142366"/>
                  <a:pt x="551556" y="152898"/>
                  <a:pt x="564548" y="152898"/>
                </a:cubicBezTo>
                <a:cubicBezTo>
                  <a:pt x="577540" y="152898"/>
                  <a:pt x="588071" y="142366"/>
                  <a:pt x="588071" y="129376"/>
                </a:cubicBezTo>
                <a:lnTo>
                  <a:pt x="588071" y="105853"/>
                </a:lnTo>
                <a:lnTo>
                  <a:pt x="655699" y="105853"/>
                </a:lnTo>
                <a:cubicBezTo>
                  <a:pt x="683262" y="105853"/>
                  <a:pt x="705685" y="128276"/>
                  <a:pt x="705685" y="155839"/>
                </a:cubicBezTo>
                <a:lnTo>
                  <a:pt x="705685" y="211706"/>
                </a:lnTo>
                <a:lnTo>
                  <a:pt x="47046" y="211706"/>
                </a:lnTo>
                <a:lnTo>
                  <a:pt x="47046" y="155839"/>
                </a:lnTo>
                <a:cubicBezTo>
                  <a:pt x="47046" y="128276"/>
                  <a:pt x="69469" y="105853"/>
                  <a:pt x="97032" y="105853"/>
                </a:cubicBezTo>
                <a:close/>
                <a:moveTo>
                  <a:pt x="655699" y="705685"/>
                </a:moveTo>
                <a:lnTo>
                  <a:pt x="97032" y="705685"/>
                </a:lnTo>
                <a:cubicBezTo>
                  <a:pt x="69469" y="705685"/>
                  <a:pt x="47046" y="683262"/>
                  <a:pt x="47046" y="655699"/>
                </a:cubicBezTo>
                <a:lnTo>
                  <a:pt x="47046" y="258751"/>
                </a:lnTo>
                <a:lnTo>
                  <a:pt x="705685" y="258751"/>
                </a:lnTo>
                <a:lnTo>
                  <a:pt x="705685" y="655699"/>
                </a:lnTo>
                <a:cubicBezTo>
                  <a:pt x="705685" y="683262"/>
                  <a:pt x="683262" y="705685"/>
                  <a:pt x="655699" y="705685"/>
                </a:cubicBezTo>
                <a:close/>
              </a:path>
            </a:pathLst>
          </a:custGeom>
          <a:solidFill>
            <a:srgbClr val="CAF5A8"/>
          </a:solidFill>
          <a:ln w="1470" cap="flat">
            <a:noFill/>
            <a:prstDash val="solid"/>
            <a:miter/>
          </a:ln>
        </p:spPr>
        <p:txBody>
          <a:bodyPr rtlCol="0" anchor="ctr"/>
          <a:lstStyle/>
          <a:p>
            <a:endParaRPr lang="es-ES"/>
          </a:p>
        </p:txBody>
      </p:sp>
      <p:sp>
        <p:nvSpPr>
          <p:cNvPr id="3" name="Título 2">
            <a:extLst>
              <a:ext uri="{FF2B5EF4-FFF2-40B4-BE49-F238E27FC236}">
                <a16:creationId xmlns:a16="http://schemas.microsoft.com/office/drawing/2014/main" id="{FE7CF6F2-B6D5-A6A4-794C-D7180B4F4C28}"/>
              </a:ext>
            </a:extLst>
          </p:cNvPr>
          <p:cNvSpPr>
            <a:spLocks noGrp="1"/>
          </p:cNvSpPr>
          <p:nvPr>
            <p:ph type="title"/>
          </p:nvPr>
        </p:nvSpPr>
        <p:spPr/>
        <p:txBody>
          <a:bodyPr/>
          <a:lstStyle/>
          <a:p>
            <a:r>
              <a:rPr lang="es-ES"/>
              <a:t>Clínica basal del paciente</a:t>
            </a:r>
          </a:p>
        </p:txBody>
      </p:sp>
      <p:sp>
        <p:nvSpPr>
          <p:cNvPr id="2" name="CuadroTexto 1">
            <a:extLst>
              <a:ext uri="{FF2B5EF4-FFF2-40B4-BE49-F238E27FC236}">
                <a16:creationId xmlns:a16="http://schemas.microsoft.com/office/drawing/2014/main" id="{AB05CC16-F4A0-AE3F-35DC-64C68C7A1392}"/>
              </a:ext>
            </a:extLst>
          </p:cNvPr>
          <p:cNvSpPr txBox="1"/>
          <p:nvPr/>
        </p:nvSpPr>
        <p:spPr>
          <a:xfrm>
            <a:off x="4153670" y="1789348"/>
            <a:ext cx="5765582" cy="261610"/>
          </a:xfrm>
          <a:prstGeom prst="rect">
            <a:avLst/>
          </a:prstGeom>
          <a:noFill/>
        </p:spPr>
        <p:txBody>
          <a:bodyPr wrap="square" rtlCol="0">
            <a:spAutoFit/>
          </a:bodyPr>
          <a:lstStyle/>
          <a:p>
            <a:r>
              <a:rPr lang="es-ES_tradnl" sz="1100">
                <a:solidFill>
                  <a:schemeClr val="tx1">
                    <a:lumMod val="65000"/>
                    <a:lumOff val="35000"/>
                  </a:schemeClr>
                </a:solidFill>
              </a:rPr>
              <a:t>Semanas a rellenar en función de los datos recopilados (semanas 4, 12, 28,…</a:t>
            </a:r>
            <a:r>
              <a:rPr lang="es-ES_tradnl" sz="1100" err="1">
                <a:solidFill>
                  <a:schemeClr val="tx1">
                    <a:lumMod val="65000"/>
                    <a:lumOff val="35000"/>
                  </a:schemeClr>
                </a:solidFill>
              </a:rPr>
              <a:t>etc</a:t>
            </a:r>
            <a:r>
              <a:rPr lang="es-ES_tradnl" sz="1100">
                <a:solidFill>
                  <a:schemeClr val="tx1">
                    <a:lumMod val="65000"/>
                    <a:lumOff val="35000"/>
                  </a:schemeClr>
                </a:solidFill>
              </a:rPr>
              <a:t>)</a:t>
            </a:r>
            <a:endParaRPr lang="es-ES" sz="1100">
              <a:solidFill>
                <a:schemeClr val="tx1">
                  <a:lumMod val="65000"/>
                  <a:lumOff val="35000"/>
                </a:schemeClr>
              </a:solidFill>
            </a:endParaRPr>
          </a:p>
        </p:txBody>
      </p:sp>
      <p:sp>
        <p:nvSpPr>
          <p:cNvPr id="4" name="CuadroTexto 3">
            <a:extLst>
              <a:ext uri="{FF2B5EF4-FFF2-40B4-BE49-F238E27FC236}">
                <a16:creationId xmlns:a16="http://schemas.microsoft.com/office/drawing/2014/main" id="{936F79D4-E2E7-957A-3B65-7028E55D8051}"/>
              </a:ext>
            </a:extLst>
          </p:cNvPr>
          <p:cNvSpPr txBox="1"/>
          <p:nvPr/>
        </p:nvSpPr>
        <p:spPr>
          <a:xfrm>
            <a:off x="1513114" y="6185320"/>
            <a:ext cx="6096000" cy="461665"/>
          </a:xfrm>
          <a:prstGeom prst="rect">
            <a:avLst/>
          </a:prstGeom>
          <a:noFill/>
        </p:spPr>
        <p:txBody>
          <a:bodyPr wrap="square">
            <a:spAutoFit/>
          </a:bodyPr>
          <a:lstStyle/>
          <a:p>
            <a:r>
              <a:rPr lang="es-ES" sz="800">
                <a:solidFill>
                  <a:schemeClr val="tx1">
                    <a:lumMod val="50000"/>
                    <a:lumOff val="50000"/>
                  </a:schemeClr>
                </a:solidFill>
                <a:latin typeface="Arial" panose="020B0604020202020204" pitchFamily="34" charset="0"/>
                <a:cs typeface="Arial" panose="020B0604020202020204" pitchFamily="34" charset="0"/>
              </a:rPr>
              <a:t>Casos clínicos proporcionados por el ponente, de acuerdo con ficha técnica y cumpliendo con el consentimiento de los pacientes. </a:t>
            </a:r>
          </a:p>
          <a:p>
            <a:r>
              <a:rPr lang="es-ES" sz="800">
                <a:solidFill>
                  <a:schemeClr val="tx1">
                    <a:lumMod val="50000"/>
                    <a:lumOff val="50000"/>
                  </a:schemeClr>
                </a:solidFill>
                <a:latin typeface="Arial" panose="020B0604020202020204" pitchFamily="34" charset="0"/>
                <a:cs typeface="Arial" panose="020B0604020202020204" pitchFamily="34" charset="0"/>
              </a:rPr>
              <a:t>No publicado, Almirall no ha intervenido en la recogida de datos.</a:t>
            </a:r>
          </a:p>
          <a:p>
            <a:r>
              <a:rPr lang="es-ES" sz="800">
                <a:solidFill>
                  <a:schemeClr val="tx1">
                    <a:lumMod val="50000"/>
                    <a:lumOff val="50000"/>
                  </a:schemeClr>
                </a:solidFill>
                <a:latin typeface="Arial" panose="020B0604020202020204" pitchFamily="34" charset="0"/>
                <a:cs typeface="Arial" panose="020B0604020202020204" pitchFamily="34" charset="0"/>
              </a:rPr>
              <a:t>Especificar referencia si se trata de caso publicado.</a:t>
            </a:r>
          </a:p>
        </p:txBody>
      </p:sp>
    </p:spTree>
    <p:extLst>
      <p:ext uri="{BB962C8B-B14F-4D97-AF65-F5344CB8AC3E}">
        <p14:creationId xmlns:p14="http://schemas.microsoft.com/office/powerpoint/2010/main" val="3168123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ítulo 31">
            <a:extLst>
              <a:ext uri="{FF2B5EF4-FFF2-40B4-BE49-F238E27FC236}">
                <a16:creationId xmlns:a16="http://schemas.microsoft.com/office/drawing/2014/main" id="{45310D3B-8E28-67EE-500B-58815DEE8E13}"/>
              </a:ext>
            </a:extLst>
          </p:cNvPr>
          <p:cNvSpPr>
            <a:spLocks noGrp="1"/>
          </p:cNvSpPr>
          <p:nvPr>
            <p:ph type="title"/>
          </p:nvPr>
        </p:nvSpPr>
        <p:spPr/>
        <p:txBody>
          <a:bodyPr>
            <a:normAutofit/>
          </a:bodyPr>
          <a:lstStyle/>
          <a:p>
            <a:r>
              <a:rPr lang="es-ES" sz="2200"/>
              <a:t>La DA es una enfermedad inflamatoria crónica de la piel</a:t>
            </a:r>
            <a:r>
              <a:rPr lang="es-ES" sz="2200" baseline="30000"/>
              <a:t>1</a:t>
            </a:r>
            <a:endParaRPr lang="es-ES" sz="2200"/>
          </a:p>
        </p:txBody>
      </p:sp>
      <p:sp>
        <p:nvSpPr>
          <p:cNvPr id="7" name="Marcador de texto 6">
            <a:extLst>
              <a:ext uri="{FF2B5EF4-FFF2-40B4-BE49-F238E27FC236}">
                <a16:creationId xmlns:a16="http://schemas.microsoft.com/office/drawing/2014/main" id="{4A2553EB-CFC9-A4FE-C1D5-86CE173CEE81}"/>
              </a:ext>
            </a:extLst>
          </p:cNvPr>
          <p:cNvSpPr>
            <a:spLocks noGrp="1"/>
          </p:cNvSpPr>
          <p:nvPr>
            <p:ph type="body" sz="quarter" idx="4294967295"/>
          </p:nvPr>
        </p:nvSpPr>
        <p:spPr>
          <a:xfrm>
            <a:off x="6342724" y="1840401"/>
            <a:ext cx="4894262" cy="1947862"/>
          </a:xfrm>
        </p:spPr>
        <p:txBody>
          <a:bodyPr>
            <a:normAutofit/>
          </a:bodyPr>
          <a:lstStyle/>
          <a:p>
            <a:pPr marL="0" indent="0">
              <a:buNone/>
            </a:pPr>
            <a:r>
              <a:rPr lang="es-ES" sz="1800">
                <a:solidFill>
                  <a:srgbClr val="003867"/>
                </a:solidFill>
              </a:rPr>
              <a:t>Fisiopatología compleja:</a:t>
            </a:r>
            <a:r>
              <a:rPr lang="es-ES" sz="1800" baseline="30000">
                <a:solidFill>
                  <a:srgbClr val="003867"/>
                </a:solidFill>
              </a:rPr>
              <a:t>10</a:t>
            </a:r>
            <a:r>
              <a:rPr lang="es-ES" sz="1800">
                <a:solidFill>
                  <a:srgbClr val="003867"/>
                </a:solidFill>
              </a:rPr>
              <a:t>  </a:t>
            </a:r>
          </a:p>
          <a:p>
            <a:r>
              <a:rPr lang="es-ES" sz="1800">
                <a:solidFill>
                  <a:srgbClr val="003867"/>
                </a:solidFill>
              </a:rPr>
              <a:t>Alteraciones de la barrera epidérmica</a:t>
            </a:r>
            <a:r>
              <a:rPr lang="es-ES" sz="1800" baseline="30000">
                <a:solidFill>
                  <a:srgbClr val="003867"/>
                </a:solidFill>
              </a:rPr>
              <a:t>10</a:t>
            </a:r>
          </a:p>
          <a:p>
            <a:r>
              <a:rPr lang="es-ES" sz="1800">
                <a:solidFill>
                  <a:srgbClr val="003867"/>
                </a:solidFill>
              </a:rPr>
              <a:t>Inflamación crónica T2 (IL-4, IL-13, TSLP, etc.)</a:t>
            </a:r>
            <a:r>
              <a:rPr lang="es-ES" sz="1800" baseline="30000">
                <a:solidFill>
                  <a:srgbClr val="003867"/>
                </a:solidFill>
              </a:rPr>
              <a:t>10</a:t>
            </a:r>
          </a:p>
          <a:p>
            <a:r>
              <a:rPr lang="es-ES" sz="1800">
                <a:solidFill>
                  <a:srgbClr val="003867"/>
                </a:solidFill>
              </a:rPr>
              <a:t>Factores ambientales y genéticos</a:t>
            </a:r>
            <a:r>
              <a:rPr lang="es-ES" sz="1800" baseline="30000">
                <a:solidFill>
                  <a:srgbClr val="003867"/>
                </a:solidFill>
              </a:rPr>
              <a:t>1,10</a:t>
            </a:r>
            <a:endParaRPr lang="es-ES" sz="1800">
              <a:solidFill>
                <a:srgbClr val="003867"/>
              </a:solidFill>
            </a:endParaRPr>
          </a:p>
        </p:txBody>
      </p:sp>
      <p:graphicFrame>
        <p:nvGraphicFramePr>
          <p:cNvPr id="10" name="Gráfico 9">
            <a:extLst>
              <a:ext uri="{FF2B5EF4-FFF2-40B4-BE49-F238E27FC236}">
                <a16:creationId xmlns:a16="http://schemas.microsoft.com/office/drawing/2014/main" id="{C2EBE9E0-B21F-ACF2-5CFA-175D576D3B65}"/>
              </a:ext>
            </a:extLst>
          </p:cNvPr>
          <p:cNvGraphicFramePr/>
          <p:nvPr/>
        </p:nvGraphicFramePr>
        <p:xfrm>
          <a:off x="1077264" y="2483875"/>
          <a:ext cx="2586636" cy="1793438"/>
        </p:xfrm>
        <a:graphic>
          <a:graphicData uri="http://schemas.openxmlformats.org/drawingml/2006/chart">
            <c:chart xmlns:c="http://schemas.openxmlformats.org/drawingml/2006/chart" xmlns:r="http://schemas.openxmlformats.org/officeDocument/2006/relationships" r:id="rId3"/>
          </a:graphicData>
        </a:graphic>
      </p:graphicFrame>
      <p:sp>
        <p:nvSpPr>
          <p:cNvPr id="12" name="Título 5">
            <a:extLst>
              <a:ext uri="{FF2B5EF4-FFF2-40B4-BE49-F238E27FC236}">
                <a16:creationId xmlns:a16="http://schemas.microsoft.com/office/drawing/2014/main" id="{5AF8AFEB-D2F6-B2E8-6F27-7D12646C9FE6}"/>
              </a:ext>
            </a:extLst>
          </p:cNvPr>
          <p:cNvSpPr txBox="1">
            <a:spLocks/>
          </p:cNvSpPr>
          <p:nvPr/>
        </p:nvSpPr>
        <p:spPr>
          <a:xfrm>
            <a:off x="1239077" y="4143971"/>
            <a:ext cx="2341768" cy="360851"/>
          </a:xfrm>
          <a:prstGeom prst="rect">
            <a:avLst/>
          </a:prstGeom>
        </p:spPr>
        <p:txBody>
          <a:bodyPr vert="horz" wrap="square" lIns="72000" tIns="72000" rIns="72000" bIns="72000" rtlCol="0" anchor="ctr">
            <a:spAutoFit/>
          </a:bodyPr>
          <a:lstStyle>
            <a:lvl1pPr algn="l" defTabSz="914400" rtl="0" eaLnBrk="1" latinLnBrk="0" hangingPunct="1">
              <a:lnSpc>
                <a:spcPct val="100000"/>
              </a:lnSpc>
              <a:spcBef>
                <a:spcPct val="0"/>
              </a:spcBef>
              <a:buNone/>
              <a:defRPr lang="es-ES" sz="3000" b="1" kern="1200" dirty="0">
                <a:solidFill>
                  <a:srgbClr val="00285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400" b="1" i="0" u="none" strike="noStrike" kern="1200" cap="none" spc="20" normalizeH="0" baseline="0" noProof="0">
                <a:ln>
                  <a:noFill/>
                </a:ln>
                <a:solidFill>
                  <a:srgbClr val="22346A"/>
                </a:solidFill>
                <a:effectLst/>
                <a:uLnTx/>
                <a:uFillTx/>
                <a:latin typeface="Arial"/>
                <a:ea typeface="+mj-ea"/>
                <a:cs typeface="+mj-cs"/>
              </a:rPr>
              <a:t>de los niños</a:t>
            </a:r>
            <a:r>
              <a:rPr kumimoji="0" lang="es-ES" sz="1400" b="1" i="0" u="none" strike="noStrike" kern="1200" cap="none" spc="20" normalizeH="0" baseline="30000" noProof="0">
                <a:ln>
                  <a:noFill/>
                </a:ln>
                <a:solidFill>
                  <a:srgbClr val="22346A"/>
                </a:solidFill>
                <a:effectLst/>
                <a:uLnTx/>
                <a:uFillTx/>
                <a:latin typeface="Arial"/>
                <a:ea typeface="+mj-ea"/>
                <a:cs typeface="+mj-cs"/>
              </a:rPr>
              <a:t>2</a:t>
            </a:r>
          </a:p>
        </p:txBody>
      </p:sp>
      <p:sp>
        <p:nvSpPr>
          <p:cNvPr id="13" name="Título 5">
            <a:extLst>
              <a:ext uri="{FF2B5EF4-FFF2-40B4-BE49-F238E27FC236}">
                <a16:creationId xmlns:a16="http://schemas.microsoft.com/office/drawing/2014/main" id="{9E48A310-8E48-09CB-1962-452216BDA8A2}"/>
              </a:ext>
            </a:extLst>
          </p:cNvPr>
          <p:cNvSpPr txBox="1">
            <a:spLocks/>
          </p:cNvSpPr>
          <p:nvPr/>
        </p:nvSpPr>
        <p:spPr>
          <a:xfrm>
            <a:off x="649536" y="1662427"/>
            <a:ext cx="5157218" cy="701501"/>
          </a:xfrm>
          <a:prstGeom prst="rect">
            <a:avLst/>
          </a:prstGeom>
        </p:spPr>
        <p:txBody>
          <a:bodyPr vert="horz" wrap="square" lIns="72000" tIns="72000" rIns="72000" bIns="72000" rtlCol="0" anchor="ctr">
            <a:spAutoFit/>
          </a:bodyPr>
          <a:lstStyle>
            <a:lvl1pPr algn="l" defTabSz="914400" rtl="0" eaLnBrk="1" latinLnBrk="0" hangingPunct="1">
              <a:lnSpc>
                <a:spcPct val="100000"/>
              </a:lnSpc>
              <a:spcBef>
                <a:spcPct val="0"/>
              </a:spcBef>
              <a:buNone/>
              <a:defRPr lang="es-ES" sz="3000" b="1" kern="1200" dirty="0">
                <a:solidFill>
                  <a:srgbClr val="00285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800" b="1" i="0" u="none" strike="noStrike" kern="1200" cap="none" spc="20" normalizeH="0" baseline="0" noProof="0">
                <a:ln>
                  <a:noFill/>
                </a:ln>
                <a:solidFill>
                  <a:srgbClr val="22346A"/>
                </a:solidFill>
                <a:effectLst/>
                <a:uLnTx/>
                <a:uFillTx/>
                <a:latin typeface="Arial"/>
                <a:ea typeface="+mj-ea"/>
                <a:cs typeface="+mj-cs"/>
              </a:rPr>
              <a:t>Una de las enfermedades inflamatorias </a:t>
            </a:r>
            <a:br>
              <a:rPr kumimoji="0" lang="es-ES" sz="1800" b="1" i="0" u="none" strike="noStrike" kern="1200" cap="none" spc="20" normalizeH="0" baseline="0" noProof="0">
                <a:ln>
                  <a:noFill/>
                </a:ln>
                <a:solidFill>
                  <a:srgbClr val="22346A"/>
                </a:solidFill>
                <a:effectLst/>
                <a:uLnTx/>
                <a:uFillTx/>
                <a:latin typeface="Arial"/>
                <a:ea typeface="+mj-ea"/>
                <a:cs typeface="+mj-cs"/>
              </a:rPr>
            </a:br>
            <a:r>
              <a:rPr kumimoji="0" lang="es-ES" sz="1800" b="1" i="0" u="none" strike="noStrike" kern="1200" cap="none" spc="20" normalizeH="0" baseline="0" noProof="0">
                <a:ln>
                  <a:noFill/>
                </a:ln>
                <a:solidFill>
                  <a:srgbClr val="22346A"/>
                </a:solidFill>
                <a:effectLst/>
                <a:uLnTx/>
                <a:uFillTx/>
                <a:latin typeface="Arial"/>
                <a:ea typeface="+mj-ea"/>
                <a:cs typeface="+mj-cs"/>
              </a:rPr>
              <a:t>más comunes de la piel</a:t>
            </a:r>
            <a:r>
              <a:rPr kumimoji="0" lang="es-ES" sz="1800" b="1" i="0" u="none" strike="noStrike" kern="1200" cap="none" spc="20" normalizeH="0" baseline="30000" noProof="0">
                <a:ln>
                  <a:noFill/>
                </a:ln>
                <a:solidFill>
                  <a:srgbClr val="22346A"/>
                </a:solidFill>
                <a:effectLst/>
                <a:uLnTx/>
                <a:uFillTx/>
                <a:latin typeface="Arial"/>
                <a:ea typeface="+mj-ea"/>
                <a:cs typeface="+mj-cs"/>
              </a:rPr>
              <a:t>1,2</a:t>
            </a:r>
          </a:p>
        </p:txBody>
      </p:sp>
      <p:graphicFrame>
        <p:nvGraphicFramePr>
          <p:cNvPr id="15" name="Gráfico 14">
            <a:extLst>
              <a:ext uri="{FF2B5EF4-FFF2-40B4-BE49-F238E27FC236}">
                <a16:creationId xmlns:a16="http://schemas.microsoft.com/office/drawing/2014/main" id="{282DEBED-2BCC-BDE5-B69C-5B6792CA6CC5}"/>
              </a:ext>
            </a:extLst>
          </p:cNvPr>
          <p:cNvGraphicFramePr/>
          <p:nvPr/>
        </p:nvGraphicFramePr>
        <p:xfrm>
          <a:off x="2956433" y="2493392"/>
          <a:ext cx="2596322" cy="1800151"/>
        </p:xfrm>
        <a:graphic>
          <a:graphicData uri="http://schemas.openxmlformats.org/drawingml/2006/chart">
            <c:chart xmlns:c="http://schemas.openxmlformats.org/drawingml/2006/chart" xmlns:r="http://schemas.openxmlformats.org/officeDocument/2006/relationships" r:id="rId4"/>
          </a:graphicData>
        </a:graphic>
      </p:graphicFrame>
      <p:sp>
        <p:nvSpPr>
          <p:cNvPr id="17" name="Título 5">
            <a:extLst>
              <a:ext uri="{FF2B5EF4-FFF2-40B4-BE49-F238E27FC236}">
                <a16:creationId xmlns:a16="http://schemas.microsoft.com/office/drawing/2014/main" id="{28C1948C-1884-1B7C-2A8D-5B3068082838}"/>
              </a:ext>
            </a:extLst>
          </p:cNvPr>
          <p:cNvSpPr txBox="1">
            <a:spLocks/>
          </p:cNvSpPr>
          <p:nvPr/>
        </p:nvSpPr>
        <p:spPr>
          <a:xfrm>
            <a:off x="3108505" y="4142871"/>
            <a:ext cx="2374849" cy="360850"/>
          </a:xfrm>
          <a:prstGeom prst="rect">
            <a:avLst/>
          </a:prstGeom>
        </p:spPr>
        <p:txBody>
          <a:bodyPr vert="horz" wrap="square" lIns="72000" tIns="72000" rIns="72000" bIns="72000" rtlCol="0" anchor="ctr">
            <a:spAutoFit/>
          </a:bodyPr>
          <a:lstStyle>
            <a:lvl1pPr algn="l" defTabSz="914400" rtl="0" eaLnBrk="1" latinLnBrk="0" hangingPunct="1">
              <a:lnSpc>
                <a:spcPct val="100000"/>
              </a:lnSpc>
              <a:spcBef>
                <a:spcPct val="0"/>
              </a:spcBef>
              <a:buNone/>
              <a:defRPr lang="es-ES" sz="3000" b="1" kern="1200" dirty="0">
                <a:solidFill>
                  <a:srgbClr val="00285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400" b="1" i="0" u="none" strike="noStrike" kern="1200" cap="none" spc="20" normalizeH="0" baseline="0" noProof="0">
                <a:ln>
                  <a:noFill/>
                </a:ln>
                <a:solidFill>
                  <a:srgbClr val="22346A"/>
                </a:solidFill>
                <a:effectLst/>
                <a:uLnTx/>
                <a:uFillTx/>
                <a:latin typeface="Arial"/>
                <a:ea typeface="+mj-ea"/>
                <a:cs typeface="+mj-cs"/>
              </a:rPr>
              <a:t>de los adultos</a:t>
            </a:r>
            <a:r>
              <a:rPr kumimoji="0" lang="es-ES" sz="1400" b="1" i="0" u="none" strike="noStrike" kern="1200" cap="none" spc="20" normalizeH="0" baseline="30000" noProof="0">
                <a:ln>
                  <a:noFill/>
                </a:ln>
                <a:solidFill>
                  <a:srgbClr val="22346A"/>
                </a:solidFill>
                <a:effectLst/>
                <a:uLnTx/>
                <a:uFillTx/>
                <a:latin typeface="Arial"/>
                <a:ea typeface="+mj-ea"/>
                <a:cs typeface="+mj-cs"/>
              </a:rPr>
              <a:t>3-7</a:t>
            </a:r>
          </a:p>
        </p:txBody>
      </p:sp>
      <p:sp>
        <p:nvSpPr>
          <p:cNvPr id="18" name="Título 5">
            <a:extLst>
              <a:ext uri="{FF2B5EF4-FFF2-40B4-BE49-F238E27FC236}">
                <a16:creationId xmlns:a16="http://schemas.microsoft.com/office/drawing/2014/main" id="{6535D018-D50C-F14C-DD0D-D0C1669B6827}"/>
              </a:ext>
            </a:extLst>
          </p:cNvPr>
          <p:cNvSpPr txBox="1">
            <a:spLocks/>
          </p:cNvSpPr>
          <p:nvPr/>
        </p:nvSpPr>
        <p:spPr>
          <a:xfrm>
            <a:off x="649536" y="4732250"/>
            <a:ext cx="5157218" cy="391628"/>
          </a:xfrm>
          <a:prstGeom prst="rect">
            <a:avLst/>
          </a:prstGeom>
        </p:spPr>
        <p:txBody>
          <a:bodyPr vert="horz" wrap="square" lIns="72000" tIns="72000" rIns="72000" bIns="72000" rtlCol="0" anchor="ctr">
            <a:spAutoFit/>
          </a:bodyPr>
          <a:lstStyle>
            <a:lvl1pPr algn="l" defTabSz="914400" rtl="0" eaLnBrk="1" latinLnBrk="0" hangingPunct="1">
              <a:lnSpc>
                <a:spcPct val="100000"/>
              </a:lnSpc>
              <a:spcBef>
                <a:spcPct val="0"/>
              </a:spcBef>
              <a:buNone/>
              <a:defRPr lang="es-ES" sz="3000" b="1" kern="1200" dirty="0">
                <a:solidFill>
                  <a:srgbClr val="002855"/>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600" b="0" i="0" u="none" strike="noStrike" kern="1200" cap="none" spc="20" normalizeH="0" baseline="0" noProof="0">
                <a:ln>
                  <a:noFill/>
                </a:ln>
                <a:solidFill>
                  <a:srgbClr val="22346A"/>
                </a:solidFill>
                <a:effectLst/>
                <a:uLnTx/>
                <a:uFillTx/>
                <a:latin typeface="Arial"/>
                <a:ea typeface="+mj-ea"/>
                <a:cs typeface="+mj-cs"/>
              </a:rPr>
              <a:t>20-30% pacientes con DA moderada a grave.</a:t>
            </a:r>
            <a:r>
              <a:rPr kumimoji="0" lang="es-ES" sz="1600" b="0" i="0" u="none" strike="noStrike" kern="1200" cap="none" spc="20" normalizeH="0" baseline="30000" noProof="0">
                <a:ln>
                  <a:noFill/>
                </a:ln>
                <a:solidFill>
                  <a:srgbClr val="22346A"/>
                </a:solidFill>
                <a:effectLst/>
                <a:uLnTx/>
                <a:uFillTx/>
                <a:latin typeface="Arial"/>
                <a:ea typeface="+mj-ea"/>
                <a:cs typeface="+mj-cs"/>
              </a:rPr>
              <a:t>7-9</a:t>
            </a:r>
            <a:r>
              <a:rPr kumimoji="0" lang="es-ES" sz="1600" b="0" i="0" u="none" strike="noStrike" kern="1200" cap="none" spc="20" normalizeH="0" baseline="0" noProof="0">
                <a:ln>
                  <a:noFill/>
                </a:ln>
                <a:solidFill>
                  <a:srgbClr val="22346A"/>
                </a:solidFill>
                <a:effectLst/>
                <a:uLnTx/>
                <a:uFillTx/>
                <a:latin typeface="Arial"/>
                <a:ea typeface="+mj-ea"/>
                <a:cs typeface="+mj-cs"/>
              </a:rPr>
              <a:t> </a:t>
            </a:r>
          </a:p>
        </p:txBody>
      </p:sp>
      <p:sp>
        <p:nvSpPr>
          <p:cNvPr id="19" name="Marcador de pie de página 76">
            <a:extLst>
              <a:ext uri="{FF2B5EF4-FFF2-40B4-BE49-F238E27FC236}">
                <a16:creationId xmlns:a16="http://schemas.microsoft.com/office/drawing/2014/main" id="{F480C306-C977-B74C-2C66-E5DEFF265138}"/>
              </a:ext>
            </a:extLst>
          </p:cNvPr>
          <p:cNvSpPr txBox="1">
            <a:spLocks/>
          </p:cNvSpPr>
          <p:nvPr/>
        </p:nvSpPr>
        <p:spPr>
          <a:xfrm>
            <a:off x="1441342" y="5542547"/>
            <a:ext cx="9074258" cy="1084284"/>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0"/>
              </a:spcBef>
              <a:spcAft>
                <a:spcPts val="200"/>
              </a:spcAft>
              <a:buClrTx/>
              <a:buSzTx/>
              <a:buFont typeface="Arial" panose="020B0604020202020204" pitchFamily="34" charset="0"/>
              <a:buNone/>
              <a:tabLst/>
              <a:defRPr/>
            </a:pPr>
            <a:b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br>
            <a:r>
              <a:rPr kumimoji="0" lang="es-ES" sz="7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DA</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dermatitis atópica, </a:t>
            </a:r>
            <a:r>
              <a:rPr kumimoji="0" lang="es-ES" sz="7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IL:</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interleuquina</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T2</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respuesta inflamatoria de tipo 2; </a:t>
            </a:r>
            <a:r>
              <a:rPr kumimoji="0" lang="es-ES" sz="7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TSLP: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linfopoyetina</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estromal tímica.</a:t>
            </a:r>
          </a:p>
          <a:p>
            <a:pPr marL="0" marR="0" lvl="0" indent="0" algn="just" defTabSz="914400" rtl="0" eaLnBrk="1" fontAlgn="auto" latinLnBrk="0" hangingPunct="1">
              <a:lnSpc>
                <a:spcPct val="90000"/>
              </a:lnSpc>
              <a:spcBef>
                <a:spcPts val="0"/>
              </a:spcBef>
              <a:spcAft>
                <a:spcPts val="200"/>
              </a:spcAft>
              <a:buClrTx/>
              <a:buSzTx/>
              <a:buFont typeface="Arial" panose="020B0604020202020204" pitchFamily="34" charset="0"/>
              <a:buNone/>
              <a:tabLst/>
              <a:defRPr/>
            </a:pPr>
            <a:r>
              <a:rPr kumimoji="0" lang="es-ES" sz="7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1.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Itamura</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M,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Sawada</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Y.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Involvement</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Dermatitis in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the</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Development</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Systemic</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Inflammatory</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Diseases</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Int</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J Mol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Sci</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2022;23(21):13445; </a:t>
            </a:r>
            <a:r>
              <a:rPr kumimoji="0" lang="es-ES" sz="7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Langan</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SM, </a:t>
            </a:r>
            <a:r>
              <a:rPr kumimoji="0" lang="es-ES" sz="700" b="0" i="1"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et al</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Eczema,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atopy</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and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allergen</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exposure</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in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adults</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population-based</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study</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Clin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Exp</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Allergy</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2007;37(4):526-535;  </a:t>
            </a:r>
            <a:r>
              <a:rPr kumimoji="0" lang="es-ES" sz="7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4.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Diepgen</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TL, </a:t>
            </a:r>
            <a:r>
              <a:rPr kumimoji="0" lang="es-ES" sz="700" b="0" i="1"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et al</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Prevalence</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contact</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allergy</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in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the</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general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population</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in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different</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European</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regions</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Br J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Dermatol</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2016;174(2):319-329;  5. Saeki H,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Tsunemi</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Y,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Fujita</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H, </a:t>
            </a:r>
            <a:r>
              <a:rPr kumimoji="0" lang="es-ES" sz="700" b="0" i="1"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et al</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Prevalence</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dermatitis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determined</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by</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clinical</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examination</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in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Japanese</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adults</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J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Dermatol</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2006;33(11):817-819; </a:t>
            </a:r>
            <a:r>
              <a:rPr kumimoji="0" lang="es-ES" sz="7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6</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Sacotte</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R,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Silverberg</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JI.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Epidemiology</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adult</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dermatitis. Clin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Dermatol</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2018;36(5):595-605;  </a:t>
            </a:r>
            <a:r>
              <a:rPr kumimoji="0" lang="es-ES" sz="7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7.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Barbarot</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S, </a:t>
            </a:r>
            <a:r>
              <a:rPr kumimoji="0" lang="es-ES" sz="700" b="0" i="1"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et al</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Epidemiology</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dermatitis in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adults</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Results</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from</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an</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international</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survey</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Allergy</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2018;73(6):1284-1293;  8.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Silverberg</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JI,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Barbarot</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S,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Gadkari</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 </a:t>
            </a:r>
            <a:r>
              <a:rPr kumimoji="0" lang="es-ES" sz="700" b="0" i="1"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et al</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dermatitis in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the</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pediatric</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population</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cross-sectional</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international</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epidemiologic</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study</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Ann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Allergy</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Asthma</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Immunol</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2021;126(4):417-428.e2; </a:t>
            </a:r>
            <a:r>
              <a:rPr kumimoji="0" lang="es-ES" sz="7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9. </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Munera-Campos M, Carrascosa JM.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Innovation</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in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Dermatitis: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From</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Pathogenesis</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to</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Treatment</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Innovación en dermatitis atópica: de la patogenia a la terapéutica. Actas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Dermosifiliogr</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(Engl Ed). 2020;111(3):205-221;  </a:t>
            </a:r>
            <a:r>
              <a:rPr kumimoji="0" lang="es-ES" sz="7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10.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Akdis</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CA, </a:t>
            </a:r>
            <a:r>
              <a:rPr kumimoji="0" lang="es-ES" sz="700" b="0" i="1"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et al</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Diagnosis and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treatment</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dermatitis in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children</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and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adults</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European</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Academy</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Allergology</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and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Clinical</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Immunology</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/American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Academy</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Allergy</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Asthma</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and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Immunology</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/PRACTALL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Consensus</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Report</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J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Allergy</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Clin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Immunol</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2006;118(1):152-169. </a:t>
            </a:r>
            <a:r>
              <a:rPr kumimoji="0" lang="es-ES" sz="7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11.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Wollenberg</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 </a:t>
            </a:r>
            <a:r>
              <a:rPr kumimoji="0" lang="es-ES" sz="700" b="0" i="1"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et al</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European</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guideline</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EuroGuiDerm</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on</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eczema: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part</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I -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systemic</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therapy</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J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Eur</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Acad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Dermatol</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Venereol</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2022;36(9):1409-1431.</a:t>
            </a:r>
          </a:p>
        </p:txBody>
      </p:sp>
      <p:sp>
        <p:nvSpPr>
          <p:cNvPr id="24" name="Elipse 23">
            <a:extLst>
              <a:ext uri="{FF2B5EF4-FFF2-40B4-BE49-F238E27FC236}">
                <a16:creationId xmlns:a16="http://schemas.microsoft.com/office/drawing/2014/main" id="{A36F3AD4-BCFC-917A-AF95-55B9C651BBEB}"/>
              </a:ext>
            </a:extLst>
          </p:cNvPr>
          <p:cNvSpPr/>
          <p:nvPr/>
        </p:nvSpPr>
        <p:spPr>
          <a:xfrm>
            <a:off x="1865180" y="2871957"/>
            <a:ext cx="1016262" cy="1016262"/>
          </a:xfrm>
          <a:prstGeom prst="ellipse">
            <a:avLst/>
          </a:prstGeom>
          <a:solidFill>
            <a:srgbClr val="2234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Elipse 24">
            <a:extLst>
              <a:ext uri="{FF2B5EF4-FFF2-40B4-BE49-F238E27FC236}">
                <a16:creationId xmlns:a16="http://schemas.microsoft.com/office/drawing/2014/main" id="{A91E25A5-B99D-E18D-E73E-E14D7F5DE9AE}"/>
              </a:ext>
            </a:extLst>
          </p:cNvPr>
          <p:cNvSpPr/>
          <p:nvPr/>
        </p:nvSpPr>
        <p:spPr>
          <a:xfrm>
            <a:off x="3733442" y="2873057"/>
            <a:ext cx="1016262" cy="1016262"/>
          </a:xfrm>
          <a:prstGeom prst="ellipse">
            <a:avLst/>
          </a:prstGeom>
          <a:solidFill>
            <a:srgbClr val="2234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Google Shape;365;p33">
            <a:extLst>
              <a:ext uri="{FF2B5EF4-FFF2-40B4-BE49-F238E27FC236}">
                <a16:creationId xmlns:a16="http://schemas.microsoft.com/office/drawing/2014/main" id="{7C97395C-5BCF-B5CE-8EF2-5B6F005BB8DE}"/>
              </a:ext>
            </a:extLst>
          </p:cNvPr>
          <p:cNvSpPr txBox="1"/>
          <p:nvPr/>
        </p:nvSpPr>
        <p:spPr>
          <a:xfrm>
            <a:off x="1654047" y="3068252"/>
            <a:ext cx="1457720" cy="555618"/>
          </a:xfrm>
          <a:prstGeom prst="rect">
            <a:avLst/>
          </a:prstGeom>
          <a:noFill/>
          <a:ln>
            <a:noFill/>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20%</a:t>
            </a:r>
            <a:endParaRPr kumimoji="0" lang="es-ES" sz="3000" b="1" i="0" u="none" strike="noStrike" kern="1200" cap="none" spc="0" normalizeH="0" baseline="3000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7" name="Google Shape;365;p33">
            <a:extLst>
              <a:ext uri="{FF2B5EF4-FFF2-40B4-BE49-F238E27FC236}">
                <a16:creationId xmlns:a16="http://schemas.microsoft.com/office/drawing/2014/main" id="{49F10870-9839-6AFA-41D8-C6E1A24199D8}"/>
              </a:ext>
            </a:extLst>
          </p:cNvPr>
          <p:cNvSpPr txBox="1"/>
          <p:nvPr/>
        </p:nvSpPr>
        <p:spPr>
          <a:xfrm>
            <a:off x="3647737" y="3082583"/>
            <a:ext cx="1280993" cy="555619"/>
          </a:xfrm>
          <a:prstGeom prst="rect">
            <a:avLst/>
          </a:prstGeom>
          <a:noFill/>
          <a:ln>
            <a:noFill/>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2-7%</a:t>
            </a:r>
            <a:endParaRPr kumimoji="0" lang="es-ES" sz="3000" b="1" i="0" u="none" strike="noStrike" kern="1200" cap="none" spc="0" normalizeH="0" baseline="3000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3" name="CuadroTexto 2">
            <a:extLst>
              <a:ext uri="{FF2B5EF4-FFF2-40B4-BE49-F238E27FC236}">
                <a16:creationId xmlns:a16="http://schemas.microsoft.com/office/drawing/2014/main" id="{AEEEA55A-E109-605D-ECBF-DFEE3006E69A}"/>
              </a:ext>
            </a:extLst>
          </p:cNvPr>
          <p:cNvSpPr txBox="1"/>
          <p:nvPr/>
        </p:nvSpPr>
        <p:spPr>
          <a:xfrm>
            <a:off x="6466703" y="4142871"/>
            <a:ext cx="4973998" cy="862935"/>
          </a:xfrm>
          <a:prstGeom prst="roundRect">
            <a:avLst/>
          </a:prstGeom>
          <a:solidFill>
            <a:srgbClr val="003867"/>
          </a:solid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FFFFFF"/>
                </a:solidFill>
                <a:effectLst/>
                <a:uLnTx/>
                <a:uFillTx/>
                <a:latin typeface="Arial"/>
                <a:ea typeface="+mn-ea"/>
                <a:cs typeface="+mn-cs"/>
              </a:rPr>
              <a:t>Necesidad de control a largo plazo</a:t>
            </a:r>
            <a:r>
              <a:rPr kumimoji="0" lang="es-ES" sz="2000" b="0" i="0" u="none" strike="noStrike" kern="1200" cap="none" spc="0" normalizeH="0" baseline="30000" noProof="0">
                <a:ln>
                  <a:noFill/>
                </a:ln>
                <a:solidFill>
                  <a:srgbClr val="FFFFFF"/>
                </a:solidFill>
                <a:effectLst/>
                <a:uLnTx/>
                <a:uFillTx/>
                <a:latin typeface="Arial"/>
                <a:ea typeface="+mn-ea"/>
                <a:cs typeface="Dreaming Outloud Pro" panose="03050502040302030504" pitchFamily="66" charset="0"/>
              </a:rPr>
              <a:t>11</a:t>
            </a:r>
            <a:endParaRPr kumimoji="0" lang="es-ES" sz="2000" b="0" i="0" u="none" strike="noStrike" kern="1200" cap="none" spc="0" normalizeH="0" baseline="30000" noProof="0">
              <a:ln>
                <a:noFill/>
              </a:ln>
              <a:solidFill>
                <a:srgbClr val="FFFFFF"/>
              </a:solidFill>
              <a:effectLst/>
              <a:uLnTx/>
              <a:uFillTx/>
              <a:latin typeface="Arial"/>
              <a:ea typeface="+mn-ea"/>
              <a:cs typeface="+mn-cs"/>
            </a:endParaRPr>
          </a:p>
        </p:txBody>
      </p:sp>
      <p:sp>
        <p:nvSpPr>
          <p:cNvPr id="5" name="Rectángulo redondeado 4">
            <a:extLst>
              <a:ext uri="{FF2B5EF4-FFF2-40B4-BE49-F238E27FC236}">
                <a16:creationId xmlns:a16="http://schemas.microsoft.com/office/drawing/2014/main" id="{970FFE23-3A96-301E-A70D-95403C684510}"/>
              </a:ext>
            </a:extLst>
          </p:cNvPr>
          <p:cNvSpPr/>
          <p:nvPr/>
        </p:nvSpPr>
        <p:spPr>
          <a:xfrm>
            <a:off x="590551" y="1518009"/>
            <a:ext cx="5436384" cy="3875314"/>
          </a:xfrm>
          <a:prstGeom prst="roundRect">
            <a:avLst>
              <a:gd name="adj" fmla="val 2689"/>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3293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831122D1-C6C8-2C5C-DEA7-45570597DC67}"/>
              </a:ext>
            </a:extLst>
          </p:cNvPr>
          <p:cNvSpPr>
            <a:spLocks noGrp="1"/>
          </p:cNvSpPr>
          <p:nvPr>
            <p:ph type="title"/>
          </p:nvPr>
        </p:nvSpPr>
        <p:spPr/>
        <p:txBody>
          <a:bodyPr/>
          <a:lstStyle/>
          <a:p>
            <a:r>
              <a:rPr lang="es-ES"/>
              <a:t>Conclusiones</a:t>
            </a:r>
          </a:p>
        </p:txBody>
      </p:sp>
      <p:sp>
        <p:nvSpPr>
          <p:cNvPr id="4" name="Marcador de texto 5">
            <a:extLst>
              <a:ext uri="{FF2B5EF4-FFF2-40B4-BE49-F238E27FC236}">
                <a16:creationId xmlns:a16="http://schemas.microsoft.com/office/drawing/2014/main" id="{9DB37D5F-4C8E-6D56-E335-2C3AAF7F45F1}"/>
              </a:ext>
            </a:extLst>
          </p:cNvPr>
          <p:cNvSpPr>
            <a:spLocks noGrp="1"/>
          </p:cNvSpPr>
          <p:nvPr>
            <p:ph type="body" sz="quarter" idx="4294967295"/>
          </p:nvPr>
        </p:nvSpPr>
        <p:spPr>
          <a:xfrm>
            <a:off x="0" y="1347788"/>
            <a:ext cx="11080750" cy="1123950"/>
          </a:xfrm>
          <a:prstGeom prst="rect">
            <a:avLst/>
          </a:prstGeom>
        </p:spPr>
        <p:txBody>
          <a:bodyPr wrap="square">
            <a:spAutoFit/>
          </a:bodyPr>
          <a:lstStyle>
            <a:lvl1pPr marL="0" indent="0">
              <a:spcBef>
                <a:spcPts val="600"/>
              </a:spcBef>
              <a:spcAft>
                <a:spcPts val="600"/>
              </a:spcAft>
              <a:buClr>
                <a:schemeClr val="accent3"/>
              </a:buClr>
              <a:buFontTx/>
              <a:buNone/>
              <a:defRPr lang="es-ES" sz="2000" b="1" kern="1200" dirty="0">
                <a:solidFill>
                  <a:schemeClr val="accent2">
                    <a:lumMod val="75000"/>
                  </a:schemeClr>
                </a:solidFill>
                <a:latin typeface="+mn-lt"/>
                <a:ea typeface="+mn-ea"/>
                <a:cs typeface="+mn-cs"/>
              </a:defRPr>
            </a:lvl1pPr>
            <a:lvl2pPr marL="360000" indent="-180000">
              <a:spcBef>
                <a:spcPts val="300"/>
              </a:spcBef>
              <a:spcAft>
                <a:spcPts val="600"/>
              </a:spcAft>
              <a:buClr>
                <a:schemeClr val="accent2"/>
              </a:buClr>
              <a:buFont typeface="Wingdings" panose="05000000000000000000" pitchFamily="2" charset="2"/>
              <a:buChar char="§"/>
              <a:defRPr sz="1800">
                <a:solidFill>
                  <a:schemeClr val="tx1">
                    <a:lumMod val="75000"/>
                    <a:lumOff val="25000"/>
                  </a:schemeClr>
                </a:solidFill>
              </a:defRPr>
            </a:lvl2pPr>
            <a:lvl3pPr marL="540000" indent="-180000">
              <a:spcBef>
                <a:spcPts val="300"/>
              </a:spcBef>
              <a:spcAft>
                <a:spcPts val="600"/>
              </a:spcAft>
              <a:buClr>
                <a:schemeClr val="accent1"/>
              </a:buClr>
              <a:buFont typeface="Wingdings" panose="05000000000000000000" pitchFamily="2" charset="2"/>
              <a:buChar char="§"/>
              <a:defRPr sz="1800">
                <a:solidFill>
                  <a:schemeClr val="tx1">
                    <a:lumMod val="75000"/>
                    <a:lumOff val="25000"/>
                  </a:schemeClr>
                </a:solidFill>
              </a:defRPr>
            </a:lvl3pPr>
            <a:lvl4pPr>
              <a:defRPr sz="1600">
                <a:solidFill>
                  <a:srgbClr val="1C2544"/>
                </a:solidFill>
              </a:defRPr>
            </a:lvl4pPr>
            <a:lvl5pPr>
              <a:defRPr sz="1600">
                <a:solidFill>
                  <a:srgbClr val="1C2544"/>
                </a:solidFill>
              </a:defRPr>
            </a:lvl5pPr>
          </a:lstStyle>
          <a:p>
            <a:pPr lvl="0"/>
            <a:r>
              <a:rPr lang="es-ES">
                <a:solidFill>
                  <a:srgbClr val="7A45B8"/>
                </a:solidFill>
              </a:rPr>
              <a:t>TEXTO CONCLUSIONES</a:t>
            </a:r>
          </a:p>
          <a:p>
            <a:pPr lvl="1">
              <a:buClr>
                <a:srgbClr val="7A45B8"/>
              </a:buClr>
              <a:buFont typeface="Arial" panose="020B0604020202020204" pitchFamily="34" charset="0"/>
              <a:buChar char="•"/>
            </a:pPr>
            <a:r>
              <a:rPr lang="es-ES"/>
              <a:t>Lista de conclusiones</a:t>
            </a:r>
          </a:p>
          <a:p>
            <a:pPr lvl="2">
              <a:buClr>
                <a:srgbClr val="7A45B8"/>
              </a:buClr>
              <a:buFont typeface="Arial" panose="020B0604020202020204" pitchFamily="34" charset="0"/>
              <a:buChar char="•"/>
            </a:pPr>
            <a:r>
              <a:rPr lang="es-ES"/>
              <a:t>Lista de conclusiones </a:t>
            </a:r>
          </a:p>
        </p:txBody>
      </p:sp>
      <p:sp>
        <p:nvSpPr>
          <p:cNvPr id="2" name="CuadroTexto 1">
            <a:extLst>
              <a:ext uri="{FF2B5EF4-FFF2-40B4-BE49-F238E27FC236}">
                <a16:creationId xmlns:a16="http://schemas.microsoft.com/office/drawing/2014/main" id="{D35FA755-EE92-6AE0-2BE8-82843277DC1C}"/>
              </a:ext>
            </a:extLst>
          </p:cNvPr>
          <p:cNvSpPr txBox="1"/>
          <p:nvPr/>
        </p:nvSpPr>
        <p:spPr>
          <a:xfrm>
            <a:off x="1513114" y="6185320"/>
            <a:ext cx="6096000" cy="461665"/>
          </a:xfrm>
          <a:prstGeom prst="rect">
            <a:avLst/>
          </a:prstGeom>
          <a:noFill/>
        </p:spPr>
        <p:txBody>
          <a:bodyPr wrap="square">
            <a:spAutoFit/>
          </a:bodyPr>
          <a:lstStyle/>
          <a:p>
            <a:r>
              <a:rPr lang="es-ES" sz="800">
                <a:solidFill>
                  <a:schemeClr val="tx1">
                    <a:lumMod val="50000"/>
                    <a:lumOff val="50000"/>
                  </a:schemeClr>
                </a:solidFill>
                <a:latin typeface="Arial" panose="020B0604020202020204" pitchFamily="34" charset="0"/>
                <a:cs typeface="Arial" panose="020B0604020202020204" pitchFamily="34" charset="0"/>
              </a:rPr>
              <a:t>Casos clínicos proporcionados por el ponente, de acuerdo con ficha técnica y cumpliendo con el consentimiento de los pacientes. </a:t>
            </a:r>
          </a:p>
          <a:p>
            <a:r>
              <a:rPr lang="es-ES" sz="800">
                <a:solidFill>
                  <a:schemeClr val="tx1">
                    <a:lumMod val="50000"/>
                    <a:lumOff val="50000"/>
                  </a:schemeClr>
                </a:solidFill>
                <a:latin typeface="Arial" panose="020B0604020202020204" pitchFamily="34" charset="0"/>
                <a:cs typeface="Arial" panose="020B0604020202020204" pitchFamily="34" charset="0"/>
              </a:rPr>
              <a:t>No publicado, Almirall no ha intervenido en la recogida de datos.</a:t>
            </a:r>
          </a:p>
          <a:p>
            <a:r>
              <a:rPr lang="es-ES" sz="800">
                <a:solidFill>
                  <a:schemeClr val="tx1">
                    <a:lumMod val="50000"/>
                    <a:lumOff val="50000"/>
                  </a:schemeClr>
                </a:solidFill>
                <a:latin typeface="Arial" panose="020B0604020202020204" pitchFamily="34" charset="0"/>
                <a:cs typeface="Arial" panose="020B0604020202020204" pitchFamily="34" charset="0"/>
              </a:rPr>
              <a:t>Especificar referencia si se trata de caso publicado.</a:t>
            </a:r>
          </a:p>
        </p:txBody>
      </p:sp>
    </p:spTree>
    <p:extLst>
      <p:ext uri="{BB962C8B-B14F-4D97-AF65-F5344CB8AC3E}">
        <p14:creationId xmlns:p14="http://schemas.microsoft.com/office/powerpoint/2010/main" val="9191966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a:extLst>
              <a:ext uri="{FF2B5EF4-FFF2-40B4-BE49-F238E27FC236}">
                <a16:creationId xmlns:a16="http://schemas.microsoft.com/office/drawing/2014/main" id="{FC055507-E7BA-D43F-96FF-57B6384436C9}"/>
              </a:ext>
            </a:extLst>
          </p:cNvPr>
          <p:cNvGrpSpPr/>
          <p:nvPr/>
        </p:nvGrpSpPr>
        <p:grpSpPr>
          <a:xfrm>
            <a:off x="4887947" y="812755"/>
            <a:ext cx="2416106" cy="2416593"/>
            <a:chOff x="7099300" y="2362199"/>
            <a:chExt cx="3149600" cy="3150236"/>
          </a:xfrm>
        </p:grpSpPr>
        <p:sp>
          <p:nvSpPr>
            <p:cNvPr id="5" name="object 5"/>
            <p:cNvSpPr/>
            <p:nvPr/>
          </p:nvSpPr>
          <p:spPr>
            <a:xfrm>
              <a:off x="7099300" y="2362199"/>
              <a:ext cx="668655" cy="668655"/>
            </a:xfrm>
            <a:custGeom>
              <a:avLst/>
              <a:gdLst/>
              <a:ahLst/>
              <a:cxnLst/>
              <a:rect l="l" t="t" r="r" b="b"/>
              <a:pathLst>
                <a:path w="668654" h="668655">
                  <a:moveTo>
                    <a:pt x="190868" y="0"/>
                  </a:moveTo>
                  <a:lnTo>
                    <a:pt x="95453" y="0"/>
                  </a:lnTo>
                  <a:lnTo>
                    <a:pt x="0" y="0"/>
                  </a:lnTo>
                  <a:lnTo>
                    <a:pt x="0" y="286334"/>
                  </a:lnTo>
                  <a:lnTo>
                    <a:pt x="0" y="668134"/>
                  </a:lnTo>
                  <a:lnTo>
                    <a:pt x="95453" y="668134"/>
                  </a:lnTo>
                  <a:lnTo>
                    <a:pt x="190868" y="668121"/>
                  </a:lnTo>
                  <a:lnTo>
                    <a:pt x="190868" y="572668"/>
                  </a:lnTo>
                  <a:lnTo>
                    <a:pt x="95453" y="572668"/>
                  </a:lnTo>
                  <a:lnTo>
                    <a:pt x="95453" y="286334"/>
                  </a:lnTo>
                  <a:lnTo>
                    <a:pt x="95453" y="95453"/>
                  </a:lnTo>
                  <a:lnTo>
                    <a:pt x="190868" y="95453"/>
                  </a:lnTo>
                  <a:lnTo>
                    <a:pt x="190868" y="0"/>
                  </a:lnTo>
                  <a:close/>
                </a:path>
                <a:path w="668654" h="668655">
                  <a:moveTo>
                    <a:pt x="286321" y="572668"/>
                  </a:moveTo>
                  <a:lnTo>
                    <a:pt x="190881" y="572668"/>
                  </a:lnTo>
                  <a:lnTo>
                    <a:pt x="190881" y="668121"/>
                  </a:lnTo>
                  <a:lnTo>
                    <a:pt x="286321" y="668121"/>
                  </a:lnTo>
                  <a:lnTo>
                    <a:pt x="286321" y="572668"/>
                  </a:lnTo>
                  <a:close/>
                </a:path>
                <a:path w="668654" h="668655">
                  <a:moveTo>
                    <a:pt x="286321" y="190881"/>
                  </a:moveTo>
                  <a:lnTo>
                    <a:pt x="190881" y="190881"/>
                  </a:lnTo>
                  <a:lnTo>
                    <a:pt x="190881" y="286334"/>
                  </a:lnTo>
                  <a:lnTo>
                    <a:pt x="190881" y="477202"/>
                  </a:lnTo>
                  <a:lnTo>
                    <a:pt x="286321" y="477202"/>
                  </a:lnTo>
                  <a:lnTo>
                    <a:pt x="286321" y="286334"/>
                  </a:lnTo>
                  <a:lnTo>
                    <a:pt x="286321" y="190881"/>
                  </a:lnTo>
                  <a:close/>
                </a:path>
                <a:path w="668654" h="668655">
                  <a:moveTo>
                    <a:pt x="286321" y="0"/>
                  </a:moveTo>
                  <a:lnTo>
                    <a:pt x="190881" y="0"/>
                  </a:lnTo>
                  <a:lnTo>
                    <a:pt x="190881" y="95453"/>
                  </a:lnTo>
                  <a:lnTo>
                    <a:pt x="286321" y="95453"/>
                  </a:lnTo>
                  <a:lnTo>
                    <a:pt x="286321" y="0"/>
                  </a:lnTo>
                  <a:close/>
                </a:path>
                <a:path w="668654" h="668655">
                  <a:moveTo>
                    <a:pt x="477189" y="572668"/>
                  </a:moveTo>
                  <a:lnTo>
                    <a:pt x="381787" y="572668"/>
                  </a:lnTo>
                  <a:lnTo>
                    <a:pt x="286334" y="572668"/>
                  </a:lnTo>
                  <a:lnTo>
                    <a:pt x="286334" y="668121"/>
                  </a:lnTo>
                  <a:lnTo>
                    <a:pt x="381749" y="668121"/>
                  </a:lnTo>
                  <a:lnTo>
                    <a:pt x="477189" y="668121"/>
                  </a:lnTo>
                  <a:lnTo>
                    <a:pt x="477189" y="572668"/>
                  </a:lnTo>
                  <a:close/>
                </a:path>
                <a:path w="668654" h="668655">
                  <a:moveTo>
                    <a:pt x="477189" y="190881"/>
                  </a:moveTo>
                  <a:lnTo>
                    <a:pt x="381787" y="190881"/>
                  </a:lnTo>
                  <a:lnTo>
                    <a:pt x="286334" y="190881"/>
                  </a:lnTo>
                  <a:lnTo>
                    <a:pt x="286334" y="286334"/>
                  </a:lnTo>
                  <a:lnTo>
                    <a:pt x="286334" y="477202"/>
                  </a:lnTo>
                  <a:lnTo>
                    <a:pt x="381749" y="477202"/>
                  </a:lnTo>
                  <a:lnTo>
                    <a:pt x="477189" y="477202"/>
                  </a:lnTo>
                  <a:lnTo>
                    <a:pt x="477189" y="286334"/>
                  </a:lnTo>
                  <a:lnTo>
                    <a:pt x="477189" y="190881"/>
                  </a:lnTo>
                  <a:close/>
                </a:path>
                <a:path w="668654" h="668655">
                  <a:moveTo>
                    <a:pt x="477189" y="0"/>
                  </a:moveTo>
                  <a:lnTo>
                    <a:pt x="381787" y="0"/>
                  </a:lnTo>
                  <a:lnTo>
                    <a:pt x="286334" y="0"/>
                  </a:lnTo>
                  <a:lnTo>
                    <a:pt x="286334" y="95453"/>
                  </a:lnTo>
                  <a:lnTo>
                    <a:pt x="381749" y="95453"/>
                  </a:lnTo>
                  <a:lnTo>
                    <a:pt x="477189" y="95453"/>
                  </a:lnTo>
                  <a:lnTo>
                    <a:pt x="477189" y="0"/>
                  </a:lnTo>
                  <a:close/>
                </a:path>
                <a:path w="668654" h="668655">
                  <a:moveTo>
                    <a:pt x="668108" y="0"/>
                  </a:moveTo>
                  <a:lnTo>
                    <a:pt x="572655" y="0"/>
                  </a:lnTo>
                  <a:lnTo>
                    <a:pt x="477202" y="0"/>
                  </a:lnTo>
                  <a:lnTo>
                    <a:pt x="477202" y="95453"/>
                  </a:lnTo>
                  <a:lnTo>
                    <a:pt x="572655" y="95453"/>
                  </a:lnTo>
                  <a:lnTo>
                    <a:pt x="572655" y="286334"/>
                  </a:lnTo>
                  <a:lnTo>
                    <a:pt x="572655" y="572668"/>
                  </a:lnTo>
                  <a:lnTo>
                    <a:pt x="477202" y="572668"/>
                  </a:lnTo>
                  <a:lnTo>
                    <a:pt x="477202" y="668121"/>
                  </a:lnTo>
                  <a:lnTo>
                    <a:pt x="572655" y="668121"/>
                  </a:lnTo>
                  <a:lnTo>
                    <a:pt x="668108" y="668134"/>
                  </a:lnTo>
                  <a:lnTo>
                    <a:pt x="668108" y="286334"/>
                  </a:lnTo>
                  <a:lnTo>
                    <a:pt x="668108" y="0"/>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object 6"/>
            <p:cNvSpPr/>
            <p:nvPr/>
          </p:nvSpPr>
          <p:spPr>
            <a:xfrm>
              <a:off x="7099300" y="3125736"/>
              <a:ext cx="95885" cy="95885"/>
            </a:xfrm>
            <a:custGeom>
              <a:avLst/>
              <a:gdLst/>
              <a:ahLst/>
              <a:cxnLst/>
              <a:rect l="l" t="t" r="r" b="b"/>
              <a:pathLst>
                <a:path w="95884" h="95885">
                  <a:moveTo>
                    <a:pt x="95453" y="0"/>
                  </a:moveTo>
                  <a:lnTo>
                    <a:pt x="0" y="0"/>
                  </a:lnTo>
                  <a:lnTo>
                    <a:pt x="0" y="95453"/>
                  </a:lnTo>
                  <a:lnTo>
                    <a:pt x="95453" y="95453"/>
                  </a:lnTo>
                  <a:lnTo>
                    <a:pt x="95453" y="0"/>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7" name="object 7"/>
            <p:cNvGrpSpPr/>
            <p:nvPr/>
          </p:nvGrpSpPr>
          <p:grpSpPr>
            <a:xfrm>
              <a:off x="7099300" y="2362200"/>
              <a:ext cx="3149600" cy="3150235"/>
              <a:chOff x="7099300" y="2362200"/>
              <a:chExt cx="3149600" cy="3150235"/>
            </a:xfrm>
          </p:grpSpPr>
          <p:sp>
            <p:nvSpPr>
              <p:cNvPr id="8" name="object 8"/>
              <p:cNvSpPr/>
              <p:nvPr/>
            </p:nvSpPr>
            <p:spPr>
              <a:xfrm>
                <a:off x="7099300" y="2553080"/>
                <a:ext cx="1050290" cy="2767965"/>
              </a:xfrm>
              <a:custGeom>
                <a:avLst/>
                <a:gdLst/>
                <a:ahLst/>
                <a:cxnLst/>
                <a:rect l="l" t="t" r="r" b="b"/>
                <a:pathLst>
                  <a:path w="1050290" h="2767965">
                    <a:moveTo>
                      <a:pt x="190868" y="1813433"/>
                    </a:moveTo>
                    <a:lnTo>
                      <a:pt x="95453" y="1813433"/>
                    </a:lnTo>
                    <a:lnTo>
                      <a:pt x="95453" y="1717979"/>
                    </a:lnTo>
                    <a:lnTo>
                      <a:pt x="0" y="1717979"/>
                    </a:lnTo>
                    <a:lnTo>
                      <a:pt x="0" y="1908848"/>
                    </a:lnTo>
                    <a:lnTo>
                      <a:pt x="0" y="2195182"/>
                    </a:lnTo>
                    <a:lnTo>
                      <a:pt x="95453" y="2195182"/>
                    </a:lnTo>
                    <a:lnTo>
                      <a:pt x="95453" y="1908886"/>
                    </a:lnTo>
                    <a:lnTo>
                      <a:pt x="190868" y="1908886"/>
                    </a:lnTo>
                    <a:lnTo>
                      <a:pt x="190868" y="1813433"/>
                    </a:lnTo>
                    <a:close/>
                  </a:path>
                  <a:path w="1050290" h="2767965">
                    <a:moveTo>
                      <a:pt x="190868" y="954443"/>
                    </a:moveTo>
                    <a:lnTo>
                      <a:pt x="95453" y="954443"/>
                    </a:lnTo>
                    <a:lnTo>
                      <a:pt x="95453" y="858989"/>
                    </a:lnTo>
                    <a:lnTo>
                      <a:pt x="0" y="858989"/>
                    </a:lnTo>
                    <a:lnTo>
                      <a:pt x="0" y="1145336"/>
                    </a:lnTo>
                    <a:lnTo>
                      <a:pt x="95415" y="1145336"/>
                    </a:lnTo>
                    <a:lnTo>
                      <a:pt x="95415" y="1240777"/>
                    </a:lnTo>
                    <a:lnTo>
                      <a:pt x="0" y="1240777"/>
                    </a:lnTo>
                    <a:lnTo>
                      <a:pt x="0" y="1527124"/>
                    </a:lnTo>
                    <a:lnTo>
                      <a:pt x="95415" y="1527124"/>
                    </a:lnTo>
                    <a:lnTo>
                      <a:pt x="95415" y="1622513"/>
                    </a:lnTo>
                    <a:lnTo>
                      <a:pt x="190868" y="1622513"/>
                    </a:lnTo>
                    <a:lnTo>
                      <a:pt x="190868" y="1431645"/>
                    </a:lnTo>
                    <a:lnTo>
                      <a:pt x="95453" y="1431645"/>
                    </a:lnTo>
                    <a:lnTo>
                      <a:pt x="95453" y="1240777"/>
                    </a:lnTo>
                    <a:lnTo>
                      <a:pt x="190868" y="1240777"/>
                    </a:lnTo>
                    <a:lnTo>
                      <a:pt x="190868" y="1145324"/>
                    </a:lnTo>
                    <a:lnTo>
                      <a:pt x="95453" y="1145324"/>
                    </a:lnTo>
                    <a:lnTo>
                      <a:pt x="95453" y="1049896"/>
                    </a:lnTo>
                    <a:lnTo>
                      <a:pt x="190868" y="1049896"/>
                    </a:lnTo>
                    <a:lnTo>
                      <a:pt x="190868" y="954443"/>
                    </a:lnTo>
                    <a:close/>
                  </a:path>
                  <a:path w="1050290" h="2767965">
                    <a:moveTo>
                      <a:pt x="286321" y="1622526"/>
                    </a:moveTo>
                    <a:lnTo>
                      <a:pt x="190881" y="1622526"/>
                    </a:lnTo>
                    <a:lnTo>
                      <a:pt x="190881" y="1813394"/>
                    </a:lnTo>
                    <a:lnTo>
                      <a:pt x="286321" y="1813394"/>
                    </a:lnTo>
                    <a:lnTo>
                      <a:pt x="286321" y="1622526"/>
                    </a:lnTo>
                    <a:close/>
                  </a:path>
                  <a:path w="1050290" h="2767965">
                    <a:moveTo>
                      <a:pt x="286321" y="1049858"/>
                    </a:moveTo>
                    <a:lnTo>
                      <a:pt x="190881" y="1049858"/>
                    </a:lnTo>
                    <a:lnTo>
                      <a:pt x="190881" y="1240739"/>
                    </a:lnTo>
                    <a:lnTo>
                      <a:pt x="286321" y="1240739"/>
                    </a:lnTo>
                    <a:lnTo>
                      <a:pt x="286321" y="1049858"/>
                    </a:lnTo>
                    <a:close/>
                  </a:path>
                  <a:path w="1050290" h="2767965">
                    <a:moveTo>
                      <a:pt x="286321" y="763536"/>
                    </a:moveTo>
                    <a:lnTo>
                      <a:pt x="190881" y="763536"/>
                    </a:lnTo>
                    <a:lnTo>
                      <a:pt x="190881" y="858989"/>
                    </a:lnTo>
                    <a:lnTo>
                      <a:pt x="286321" y="858989"/>
                    </a:lnTo>
                    <a:lnTo>
                      <a:pt x="286321" y="763536"/>
                    </a:lnTo>
                    <a:close/>
                  </a:path>
                  <a:path w="1050290" h="2767965">
                    <a:moveTo>
                      <a:pt x="286321" y="572655"/>
                    </a:moveTo>
                    <a:lnTo>
                      <a:pt x="190881" y="572655"/>
                    </a:lnTo>
                    <a:lnTo>
                      <a:pt x="190881" y="668108"/>
                    </a:lnTo>
                    <a:lnTo>
                      <a:pt x="286321" y="668108"/>
                    </a:lnTo>
                    <a:lnTo>
                      <a:pt x="286321" y="572655"/>
                    </a:lnTo>
                    <a:close/>
                  </a:path>
                  <a:path w="1050290" h="2767965">
                    <a:moveTo>
                      <a:pt x="477189" y="1622526"/>
                    </a:moveTo>
                    <a:lnTo>
                      <a:pt x="381749" y="1622526"/>
                    </a:lnTo>
                    <a:lnTo>
                      <a:pt x="381749" y="1813433"/>
                    </a:lnTo>
                    <a:lnTo>
                      <a:pt x="286334" y="1813433"/>
                    </a:lnTo>
                    <a:lnTo>
                      <a:pt x="286334" y="1908848"/>
                    </a:lnTo>
                    <a:lnTo>
                      <a:pt x="286334" y="2195182"/>
                    </a:lnTo>
                    <a:lnTo>
                      <a:pt x="381749" y="2195182"/>
                    </a:lnTo>
                    <a:lnTo>
                      <a:pt x="477189" y="2195182"/>
                    </a:lnTo>
                    <a:lnTo>
                      <a:pt x="477189" y="1908873"/>
                    </a:lnTo>
                    <a:lnTo>
                      <a:pt x="477189" y="1622526"/>
                    </a:lnTo>
                    <a:close/>
                  </a:path>
                  <a:path w="1050290" h="2767965">
                    <a:moveTo>
                      <a:pt x="477189" y="1431645"/>
                    </a:moveTo>
                    <a:lnTo>
                      <a:pt x="381787" y="1431645"/>
                    </a:lnTo>
                    <a:lnTo>
                      <a:pt x="286334" y="1431645"/>
                    </a:lnTo>
                    <a:lnTo>
                      <a:pt x="286334" y="1622513"/>
                    </a:lnTo>
                    <a:lnTo>
                      <a:pt x="381787" y="1622513"/>
                    </a:lnTo>
                    <a:lnTo>
                      <a:pt x="381787" y="1527098"/>
                    </a:lnTo>
                    <a:lnTo>
                      <a:pt x="477189" y="1527098"/>
                    </a:lnTo>
                    <a:lnTo>
                      <a:pt x="477189" y="1431645"/>
                    </a:lnTo>
                    <a:close/>
                  </a:path>
                  <a:path w="1050290" h="2767965">
                    <a:moveTo>
                      <a:pt x="477189" y="1240777"/>
                    </a:moveTo>
                    <a:lnTo>
                      <a:pt x="381787" y="1240777"/>
                    </a:lnTo>
                    <a:lnTo>
                      <a:pt x="286334" y="1240777"/>
                    </a:lnTo>
                    <a:lnTo>
                      <a:pt x="286334" y="1336230"/>
                    </a:lnTo>
                    <a:lnTo>
                      <a:pt x="381749" y="1336230"/>
                    </a:lnTo>
                    <a:lnTo>
                      <a:pt x="477189" y="1336230"/>
                    </a:lnTo>
                    <a:lnTo>
                      <a:pt x="477189" y="1240777"/>
                    </a:lnTo>
                    <a:close/>
                  </a:path>
                  <a:path w="1050290" h="2767965">
                    <a:moveTo>
                      <a:pt x="477189" y="572655"/>
                    </a:moveTo>
                    <a:lnTo>
                      <a:pt x="381787" y="572655"/>
                    </a:lnTo>
                    <a:lnTo>
                      <a:pt x="286334" y="572655"/>
                    </a:lnTo>
                    <a:lnTo>
                      <a:pt x="286334" y="1145311"/>
                    </a:lnTo>
                    <a:lnTo>
                      <a:pt x="381749" y="1145311"/>
                    </a:lnTo>
                    <a:lnTo>
                      <a:pt x="477189" y="1145311"/>
                    </a:lnTo>
                    <a:lnTo>
                      <a:pt x="477189" y="1049858"/>
                    </a:lnTo>
                    <a:lnTo>
                      <a:pt x="381787" y="1049858"/>
                    </a:lnTo>
                    <a:lnTo>
                      <a:pt x="381787" y="954443"/>
                    </a:lnTo>
                    <a:lnTo>
                      <a:pt x="477189" y="954443"/>
                    </a:lnTo>
                    <a:lnTo>
                      <a:pt x="477189" y="858989"/>
                    </a:lnTo>
                    <a:lnTo>
                      <a:pt x="381787" y="858989"/>
                    </a:lnTo>
                    <a:lnTo>
                      <a:pt x="381787" y="668108"/>
                    </a:lnTo>
                    <a:lnTo>
                      <a:pt x="477189" y="668108"/>
                    </a:lnTo>
                    <a:lnTo>
                      <a:pt x="477189" y="572655"/>
                    </a:lnTo>
                    <a:close/>
                  </a:path>
                  <a:path w="1050290" h="2767965">
                    <a:moveTo>
                      <a:pt x="668108" y="572655"/>
                    </a:moveTo>
                    <a:lnTo>
                      <a:pt x="572655" y="572655"/>
                    </a:lnTo>
                    <a:lnTo>
                      <a:pt x="477202" y="572655"/>
                    </a:lnTo>
                    <a:lnTo>
                      <a:pt x="477202" y="668108"/>
                    </a:lnTo>
                    <a:lnTo>
                      <a:pt x="572655" y="668108"/>
                    </a:lnTo>
                    <a:lnTo>
                      <a:pt x="668108" y="668108"/>
                    </a:lnTo>
                    <a:lnTo>
                      <a:pt x="668108" y="572655"/>
                    </a:lnTo>
                    <a:close/>
                  </a:path>
                  <a:path w="1050290" h="2767965">
                    <a:moveTo>
                      <a:pt x="858989" y="668108"/>
                    </a:moveTo>
                    <a:lnTo>
                      <a:pt x="763536" y="668108"/>
                    </a:lnTo>
                    <a:lnTo>
                      <a:pt x="763536" y="763536"/>
                    </a:lnTo>
                    <a:lnTo>
                      <a:pt x="668108" y="763536"/>
                    </a:lnTo>
                    <a:lnTo>
                      <a:pt x="572655" y="763536"/>
                    </a:lnTo>
                    <a:lnTo>
                      <a:pt x="477202" y="763536"/>
                    </a:lnTo>
                    <a:lnTo>
                      <a:pt x="477202" y="858989"/>
                    </a:lnTo>
                    <a:lnTo>
                      <a:pt x="572655" y="858989"/>
                    </a:lnTo>
                    <a:lnTo>
                      <a:pt x="668083" y="858989"/>
                    </a:lnTo>
                    <a:lnTo>
                      <a:pt x="763536" y="858989"/>
                    </a:lnTo>
                    <a:lnTo>
                      <a:pt x="763536" y="763562"/>
                    </a:lnTo>
                    <a:lnTo>
                      <a:pt x="858989" y="763562"/>
                    </a:lnTo>
                    <a:lnTo>
                      <a:pt x="858989" y="668108"/>
                    </a:lnTo>
                    <a:close/>
                  </a:path>
                  <a:path w="1050290" h="2767965">
                    <a:moveTo>
                      <a:pt x="954405" y="2004314"/>
                    </a:moveTo>
                    <a:lnTo>
                      <a:pt x="858989" y="2004314"/>
                    </a:lnTo>
                    <a:lnTo>
                      <a:pt x="763536" y="2004314"/>
                    </a:lnTo>
                    <a:lnTo>
                      <a:pt x="763536" y="2099767"/>
                    </a:lnTo>
                    <a:lnTo>
                      <a:pt x="858951" y="2099767"/>
                    </a:lnTo>
                    <a:lnTo>
                      <a:pt x="954405" y="2099767"/>
                    </a:lnTo>
                    <a:lnTo>
                      <a:pt x="954405" y="2004314"/>
                    </a:lnTo>
                    <a:close/>
                  </a:path>
                  <a:path w="1050290" h="2767965">
                    <a:moveTo>
                      <a:pt x="1049845" y="2099767"/>
                    </a:moveTo>
                    <a:lnTo>
                      <a:pt x="954405" y="2099767"/>
                    </a:lnTo>
                    <a:lnTo>
                      <a:pt x="954405" y="2195182"/>
                    </a:lnTo>
                    <a:lnTo>
                      <a:pt x="858989" y="2195182"/>
                    </a:lnTo>
                    <a:lnTo>
                      <a:pt x="763536" y="2195182"/>
                    </a:lnTo>
                    <a:lnTo>
                      <a:pt x="763536" y="2099767"/>
                    </a:lnTo>
                    <a:lnTo>
                      <a:pt x="668108" y="2099767"/>
                    </a:lnTo>
                    <a:lnTo>
                      <a:pt x="572655" y="2099767"/>
                    </a:lnTo>
                    <a:lnTo>
                      <a:pt x="572655" y="2004314"/>
                    </a:lnTo>
                    <a:lnTo>
                      <a:pt x="477202" y="2004314"/>
                    </a:lnTo>
                    <a:lnTo>
                      <a:pt x="477202" y="2195195"/>
                    </a:lnTo>
                    <a:lnTo>
                      <a:pt x="572655" y="2195195"/>
                    </a:lnTo>
                    <a:lnTo>
                      <a:pt x="668083" y="2195220"/>
                    </a:lnTo>
                    <a:lnTo>
                      <a:pt x="763536" y="2195220"/>
                    </a:lnTo>
                    <a:lnTo>
                      <a:pt x="763536" y="2290635"/>
                    </a:lnTo>
                    <a:lnTo>
                      <a:pt x="858951" y="2290635"/>
                    </a:lnTo>
                    <a:lnTo>
                      <a:pt x="858951" y="2386063"/>
                    </a:lnTo>
                    <a:lnTo>
                      <a:pt x="763536" y="2386063"/>
                    </a:lnTo>
                    <a:lnTo>
                      <a:pt x="763536" y="2767850"/>
                    </a:lnTo>
                    <a:lnTo>
                      <a:pt x="858989" y="2767850"/>
                    </a:lnTo>
                    <a:lnTo>
                      <a:pt x="858989" y="2672397"/>
                    </a:lnTo>
                    <a:lnTo>
                      <a:pt x="954405" y="2672397"/>
                    </a:lnTo>
                    <a:lnTo>
                      <a:pt x="954405" y="2481516"/>
                    </a:lnTo>
                    <a:lnTo>
                      <a:pt x="858989" y="2481516"/>
                    </a:lnTo>
                    <a:lnTo>
                      <a:pt x="858989" y="2386088"/>
                    </a:lnTo>
                    <a:lnTo>
                      <a:pt x="954405" y="2386088"/>
                    </a:lnTo>
                    <a:lnTo>
                      <a:pt x="954405" y="2290635"/>
                    </a:lnTo>
                    <a:lnTo>
                      <a:pt x="1049845" y="2290635"/>
                    </a:lnTo>
                    <a:lnTo>
                      <a:pt x="1049845" y="2099767"/>
                    </a:lnTo>
                    <a:close/>
                  </a:path>
                  <a:path w="1050290" h="2767965">
                    <a:moveTo>
                      <a:pt x="1049845" y="858989"/>
                    </a:moveTo>
                    <a:lnTo>
                      <a:pt x="954405" y="858989"/>
                    </a:lnTo>
                    <a:lnTo>
                      <a:pt x="858951" y="858989"/>
                    </a:lnTo>
                    <a:lnTo>
                      <a:pt x="858951" y="954443"/>
                    </a:lnTo>
                    <a:lnTo>
                      <a:pt x="858951" y="1240777"/>
                    </a:lnTo>
                    <a:lnTo>
                      <a:pt x="858951" y="1336192"/>
                    </a:lnTo>
                    <a:lnTo>
                      <a:pt x="763536" y="1336192"/>
                    </a:lnTo>
                    <a:lnTo>
                      <a:pt x="763536" y="1431645"/>
                    </a:lnTo>
                    <a:lnTo>
                      <a:pt x="668108" y="1431645"/>
                    </a:lnTo>
                    <a:lnTo>
                      <a:pt x="668108" y="1336192"/>
                    </a:lnTo>
                    <a:lnTo>
                      <a:pt x="572655" y="1336192"/>
                    </a:lnTo>
                    <a:lnTo>
                      <a:pt x="572655" y="1240777"/>
                    </a:lnTo>
                    <a:lnTo>
                      <a:pt x="668083" y="1240777"/>
                    </a:lnTo>
                    <a:lnTo>
                      <a:pt x="763536" y="1240777"/>
                    </a:lnTo>
                    <a:lnTo>
                      <a:pt x="858951" y="1240777"/>
                    </a:lnTo>
                    <a:lnTo>
                      <a:pt x="858951" y="954443"/>
                    </a:lnTo>
                    <a:lnTo>
                      <a:pt x="763536" y="954443"/>
                    </a:lnTo>
                    <a:lnTo>
                      <a:pt x="668108" y="954443"/>
                    </a:lnTo>
                    <a:lnTo>
                      <a:pt x="668083" y="1049896"/>
                    </a:lnTo>
                    <a:lnTo>
                      <a:pt x="668083" y="1145324"/>
                    </a:lnTo>
                    <a:lnTo>
                      <a:pt x="572655" y="1145324"/>
                    </a:lnTo>
                    <a:lnTo>
                      <a:pt x="572655" y="1049896"/>
                    </a:lnTo>
                    <a:lnTo>
                      <a:pt x="668083" y="1049896"/>
                    </a:lnTo>
                    <a:lnTo>
                      <a:pt x="668083" y="954443"/>
                    </a:lnTo>
                    <a:lnTo>
                      <a:pt x="572655" y="954443"/>
                    </a:lnTo>
                    <a:lnTo>
                      <a:pt x="572655" y="1049858"/>
                    </a:lnTo>
                    <a:lnTo>
                      <a:pt x="477202" y="1049858"/>
                    </a:lnTo>
                    <a:lnTo>
                      <a:pt x="477202" y="1431645"/>
                    </a:lnTo>
                    <a:lnTo>
                      <a:pt x="572655" y="1431645"/>
                    </a:lnTo>
                    <a:lnTo>
                      <a:pt x="668083" y="1431645"/>
                    </a:lnTo>
                    <a:lnTo>
                      <a:pt x="668083" y="1527098"/>
                    </a:lnTo>
                    <a:lnTo>
                      <a:pt x="572655" y="1527098"/>
                    </a:lnTo>
                    <a:lnTo>
                      <a:pt x="477202" y="1527098"/>
                    </a:lnTo>
                    <a:lnTo>
                      <a:pt x="477202" y="1908886"/>
                    </a:lnTo>
                    <a:lnTo>
                      <a:pt x="572655" y="1908886"/>
                    </a:lnTo>
                    <a:lnTo>
                      <a:pt x="572655" y="2004301"/>
                    </a:lnTo>
                    <a:lnTo>
                      <a:pt x="668108" y="2004301"/>
                    </a:lnTo>
                    <a:lnTo>
                      <a:pt x="668108" y="1908848"/>
                    </a:lnTo>
                    <a:lnTo>
                      <a:pt x="572655" y="1908848"/>
                    </a:lnTo>
                    <a:lnTo>
                      <a:pt x="572655" y="1813433"/>
                    </a:lnTo>
                    <a:lnTo>
                      <a:pt x="668083" y="1813433"/>
                    </a:lnTo>
                    <a:lnTo>
                      <a:pt x="763536" y="1813433"/>
                    </a:lnTo>
                    <a:lnTo>
                      <a:pt x="763536" y="1908873"/>
                    </a:lnTo>
                    <a:lnTo>
                      <a:pt x="858951" y="1908873"/>
                    </a:lnTo>
                    <a:lnTo>
                      <a:pt x="954405" y="1908886"/>
                    </a:lnTo>
                    <a:lnTo>
                      <a:pt x="1049845" y="1908860"/>
                    </a:lnTo>
                    <a:lnTo>
                      <a:pt x="1049845" y="1145324"/>
                    </a:lnTo>
                    <a:lnTo>
                      <a:pt x="954405" y="1145324"/>
                    </a:lnTo>
                    <a:lnTo>
                      <a:pt x="954405" y="1240777"/>
                    </a:lnTo>
                    <a:lnTo>
                      <a:pt x="954405" y="1527124"/>
                    </a:lnTo>
                    <a:lnTo>
                      <a:pt x="954405" y="1813433"/>
                    </a:lnTo>
                    <a:lnTo>
                      <a:pt x="858989" y="1813433"/>
                    </a:lnTo>
                    <a:lnTo>
                      <a:pt x="858989" y="1622526"/>
                    </a:lnTo>
                    <a:lnTo>
                      <a:pt x="763536" y="1622526"/>
                    </a:lnTo>
                    <a:lnTo>
                      <a:pt x="763536" y="1717979"/>
                    </a:lnTo>
                    <a:lnTo>
                      <a:pt x="668108" y="1717979"/>
                    </a:lnTo>
                    <a:lnTo>
                      <a:pt x="572655" y="1717979"/>
                    </a:lnTo>
                    <a:lnTo>
                      <a:pt x="572655" y="1622552"/>
                    </a:lnTo>
                    <a:lnTo>
                      <a:pt x="668108" y="1622552"/>
                    </a:lnTo>
                    <a:lnTo>
                      <a:pt x="763536" y="1622513"/>
                    </a:lnTo>
                    <a:lnTo>
                      <a:pt x="763536" y="1527060"/>
                    </a:lnTo>
                    <a:lnTo>
                      <a:pt x="858951" y="1527060"/>
                    </a:lnTo>
                    <a:lnTo>
                      <a:pt x="954405" y="1527124"/>
                    </a:lnTo>
                    <a:lnTo>
                      <a:pt x="954405" y="1240777"/>
                    </a:lnTo>
                    <a:lnTo>
                      <a:pt x="858989" y="1240777"/>
                    </a:lnTo>
                    <a:lnTo>
                      <a:pt x="858989" y="1145311"/>
                    </a:lnTo>
                    <a:lnTo>
                      <a:pt x="954405" y="1145311"/>
                    </a:lnTo>
                    <a:lnTo>
                      <a:pt x="954405" y="1049858"/>
                    </a:lnTo>
                    <a:lnTo>
                      <a:pt x="858989" y="1049858"/>
                    </a:lnTo>
                    <a:lnTo>
                      <a:pt x="858989" y="954443"/>
                    </a:lnTo>
                    <a:lnTo>
                      <a:pt x="954405" y="954443"/>
                    </a:lnTo>
                    <a:lnTo>
                      <a:pt x="1049845" y="954443"/>
                    </a:lnTo>
                    <a:lnTo>
                      <a:pt x="1049845" y="858989"/>
                    </a:lnTo>
                    <a:close/>
                  </a:path>
                  <a:path w="1050290" h="2767965">
                    <a:moveTo>
                      <a:pt x="1049845" y="668108"/>
                    </a:moveTo>
                    <a:lnTo>
                      <a:pt x="954405" y="668108"/>
                    </a:lnTo>
                    <a:lnTo>
                      <a:pt x="954405" y="763562"/>
                    </a:lnTo>
                    <a:lnTo>
                      <a:pt x="1049845" y="763562"/>
                    </a:lnTo>
                    <a:lnTo>
                      <a:pt x="1049845" y="668108"/>
                    </a:lnTo>
                    <a:close/>
                  </a:path>
                  <a:path w="1050290" h="2767965">
                    <a:moveTo>
                      <a:pt x="1049845" y="0"/>
                    </a:moveTo>
                    <a:lnTo>
                      <a:pt x="954405" y="0"/>
                    </a:lnTo>
                    <a:lnTo>
                      <a:pt x="858989" y="0"/>
                    </a:lnTo>
                    <a:lnTo>
                      <a:pt x="763536" y="0"/>
                    </a:lnTo>
                    <a:lnTo>
                      <a:pt x="763536" y="95453"/>
                    </a:lnTo>
                    <a:lnTo>
                      <a:pt x="763536" y="572668"/>
                    </a:lnTo>
                    <a:lnTo>
                      <a:pt x="858951" y="572668"/>
                    </a:lnTo>
                    <a:lnTo>
                      <a:pt x="858951" y="668083"/>
                    </a:lnTo>
                    <a:lnTo>
                      <a:pt x="954405" y="668083"/>
                    </a:lnTo>
                    <a:lnTo>
                      <a:pt x="954405" y="477240"/>
                    </a:lnTo>
                    <a:lnTo>
                      <a:pt x="1049845" y="477240"/>
                    </a:lnTo>
                    <a:lnTo>
                      <a:pt x="1049845" y="381787"/>
                    </a:lnTo>
                    <a:lnTo>
                      <a:pt x="954405" y="381787"/>
                    </a:lnTo>
                    <a:lnTo>
                      <a:pt x="954405" y="477202"/>
                    </a:lnTo>
                    <a:lnTo>
                      <a:pt x="858989" y="477202"/>
                    </a:lnTo>
                    <a:lnTo>
                      <a:pt x="858989" y="381774"/>
                    </a:lnTo>
                    <a:lnTo>
                      <a:pt x="954405" y="381774"/>
                    </a:lnTo>
                    <a:lnTo>
                      <a:pt x="954405" y="286321"/>
                    </a:lnTo>
                    <a:lnTo>
                      <a:pt x="858989" y="286321"/>
                    </a:lnTo>
                    <a:lnTo>
                      <a:pt x="858989" y="190906"/>
                    </a:lnTo>
                    <a:lnTo>
                      <a:pt x="954405" y="190906"/>
                    </a:lnTo>
                    <a:lnTo>
                      <a:pt x="1049845" y="190906"/>
                    </a:lnTo>
                    <a:lnTo>
                      <a:pt x="1049845" y="95453"/>
                    </a:lnTo>
                    <a:lnTo>
                      <a:pt x="1049845" y="0"/>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 name="object 9"/>
              <p:cNvSpPr/>
              <p:nvPr/>
            </p:nvSpPr>
            <p:spPr>
              <a:xfrm>
                <a:off x="8053705" y="2362199"/>
                <a:ext cx="859155" cy="3150235"/>
              </a:xfrm>
              <a:custGeom>
                <a:avLst/>
                <a:gdLst/>
                <a:ahLst/>
                <a:cxnLst/>
                <a:rect l="l" t="t" r="r" b="b"/>
                <a:pathLst>
                  <a:path w="859154" h="3150235">
                    <a:moveTo>
                      <a:pt x="95440" y="2576944"/>
                    </a:moveTo>
                    <a:lnTo>
                      <a:pt x="0" y="2576944"/>
                    </a:lnTo>
                    <a:lnTo>
                      <a:pt x="0" y="2672397"/>
                    </a:lnTo>
                    <a:lnTo>
                      <a:pt x="95440" y="2672397"/>
                    </a:lnTo>
                    <a:lnTo>
                      <a:pt x="95440" y="2576944"/>
                    </a:lnTo>
                    <a:close/>
                  </a:path>
                  <a:path w="859154" h="3150235">
                    <a:moveTo>
                      <a:pt x="95440" y="2290648"/>
                    </a:moveTo>
                    <a:lnTo>
                      <a:pt x="0" y="2290648"/>
                    </a:lnTo>
                    <a:lnTo>
                      <a:pt x="0" y="2481516"/>
                    </a:lnTo>
                    <a:lnTo>
                      <a:pt x="95440" y="2481516"/>
                    </a:lnTo>
                    <a:lnTo>
                      <a:pt x="95440" y="2290648"/>
                    </a:lnTo>
                    <a:close/>
                  </a:path>
                  <a:path w="859154" h="3150235">
                    <a:moveTo>
                      <a:pt x="190919" y="2004314"/>
                    </a:moveTo>
                    <a:lnTo>
                      <a:pt x="95465" y="2004314"/>
                    </a:lnTo>
                    <a:lnTo>
                      <a:pt x="95465" y="2099767"/>
                    </a:lnTo>
                    <a:lnTo>
                      <a:pt x="190919" y="2099767"/>
                    </a:lnTo>
                    <a:lnTo>
                      <a:pt x="190919" y="2004314"/>
                    </a:lnTo>
                    <a:close/>
                  </a:path>
                  <a:path w="859154" h="3150235">
                    <a:moveTo>
                      <a:pt x="190919" y="1145324"/>
                    </a:moveTo>
                    <a:lnTo>
                      <a:pt x="95465" y="1145324"/>
                    </a:lnTo>
                    <a:lnTo>
                      <a:pt x="95465" y="1240777"/>
                    </a:lnTo>
                    <a:lnTo>
                      <a:pt x="190919" y="1240777"/>
                    </a:lnTo>
                    <a:lnTo>
                      <a:pt x="190919" y="1145324"/>
                    </a:lnTo>
                    <a:close/>
                  </a:path>
                  <a:path w="859154" h="3150235">
                    <a:moveTo>
                      <a:pt x="190919" y="95453"/>
                    </a:moveTo>
                    <a:lnTo>
                      <a:pt x="95465" y="95453"/>
                    </a:lnTo>
                    <a:lnTo>
                      <a:pt x="95465" y="286334"/>
                    </a:lnTo>
                    <a:lnTo>
                      <a:pt x="190919" y="286334"/>
                    </a:lnTo>
                    <a:lnTo>
                      <a:pt x="190919" y="95453"/>
                    </a:lnTo>
                    <a:close/>
                  </a:path>
                  <a:path w="859154" h="3150235">
                    <a:moveTo>
                      <a:pt x="286321" y="2481516"/>
                    </a:moveTo>
                    <a:lnTo>
                      <a:pt x="190881" y="2481516"/>
                    </a:lnTo>
                    <a:lnTo>
                      <a:pt x="190881" y="2576944"/>
                    </a:lnTo>
                    <a:lnTo>
                      <a:pt x="95465" y="2576944"/>
                    </a:lnTo>
                    <a:lnTo>
                      <a:pt x="95465" y="2958731"/>
                    </a:lnTo>
                    <a:lnTo>
                      <a:pt x="190919" y="2958731"/>
                    </a:lnTo>
                    <a:lnTo>
                      <a:pt x="286321" y="2958719"/>
                    </a:lnTo>
                    <a:lnTo>
                      <a:pt x="286321" y="2863265"/>
                    </a:lnTo>
                    <a:lnTo>
                      <a:pt x="190919" y="2863265"/>
                    </a:lnTo>
                    <a:lnTo>
                      <a:pt x="190919" y="2767850"/>
                    </a:lnTo>
                    <a:lnTo>
                      <a:pt x="286321" y="2767850"/>
                    </a:lnTo>
                    <a:lnTo>
                      <a:pt x="286321" y="2481516"/>
                    </a:lnTo>
                    <a:close/>
                  </a:path>
                  <a:path w="859154" h="3150235">
                    <a:moveTo>
                      <a:pt x="286321" y="2195195"/>
                    </a:moveTo>
                    <a:lnTo>
                      <a:pt x="190881" y="2195195"/>
                    </a:lnTo>
                    <a:lnTo>
                      <a:pt x="190881" y="2386076"/>
                    </a:lnTo>
                    <a:lnTo>
                      <a:pt x="286321" y="2386076"/>
                    </a:lnTo>
                    <a:lnTo>
                      <a:pt x="286321" y="2195195"/>
                    </a:lnTo>
                    <a:close/>
                  </a:path>
                  <a:path w="859154" h="3150235">
                    <a:moveTo>
                      <a:pt x="286321" y="1813407"/>
                    </a:moveTo>
                    <a:lnTo>
                      <a:pt x="190919" y="1813407"/>
                    </a:lnTo>
                    <a:lnTo>
                      <a:pt x="95465" y="1813407"/>
                    </a:lnTo>
                    <a:lnTo>
                      <a:pt x="95465" y="1908860"/>
                    </a:lnTo>
                    <a:lnTo>
                      <a:pt x="190881" y="1908860"/>
                    </a:lnTo>
                    <a:lnTo>
                      <a:pt x="286321" y="1908860"/>
                    </a:lnTo>
                    <a:lnTo>
                      <a:pt x="286321" y="1813407"/>
                    </a:lnTo>
                    <a:close/>
                  </a:path>
                  <a:path w="859154" h="3150235">
                    <a:moveTo>
                      <a:pt x="286321" y="1336205"/>
                    </a:moveTo>
                    <a:lnTo>
                      <a:pt x="190881" y="1336205"/>
                    </a:lnTo>
                    <a:lnTo>
                      <a:pt x="190881" y="1431658"/>
                    </a:lnTo>
                    <a:lnTo>
                      <a:pt x="95465" y="1431658"/>
                    </a:lnTo>
                    <a:lnTo>
                      <a:pt x="95465" y="1718005"/>
                    </a:lnTo>
                    <a:lnTo>
                      <a:pt x="190919" y="1718005"/>
                    </a:lnTo>
                    <a:lnTo>
                      <a:pt x="190919" y="1431658"/>
                    </a:lnTo>
                    <a:lnTo>
                      <a:pt x="286321" y="1431658"/>
                    </a:lnTo>
                    <a:lnTo>
                      <a:pt x="286321" y="1336205"/>
                    </a:lnTo>
                    <a:close/>
                  </a:path>
                  <a:path w="859154" h="3150235">
                    <a:moveTo>
                      <a:pt x="286321" y="858989"/>
                    </a:moveTo>
                    <a:lnTo>
                      <a:pt x="190881" y="858989"/>
                    </a:lnTo>
                    <a:lnTo>
                      <a:pt x="190881" y="954417"/>
                    </a:lnTo>
                    <a:lnTo>
                      <a:pt x="95465" y="954417"/>
                    </a:lnTo>
                    <a:lnTo>
                      <a:pt x="95465" y="1049870"/>
                    </a:lnTo>
                    <a:lnTo>
                      <a:pt x="190919" y="1049870"/>
                    </a:lnTo>
                    <a:lnTo>
                      <a:pt x="190919" y="954443"/>
                    </a:lnTo>
                    <a:lnTo>
                      <a:pt x="286321" y="954443"/>
                    </a:lnTo>
                    <a:lnTo>
                      <a:pt x="286321" y="858989"/>
                    </a:lnTo>
                    <a:close/>
                  </a:path>
                  <a:path w="859154" h="3150235">
                    <a:moveTo>
                      <a:pt x="286321" y="477202"/>
                    </a:moveTo>
                    <a:lnTo>
                      <a:pt x="190919" y="477202"/>
                    </a:lnTo>
                    <a:lnTo>
                      <a:pt x="190919" y="381749"/>
                    </a:lnTo>
                    <a:lnTo>
                      <a:pt x="95465" y="381749"/>
                    </a:lnTo>
                    <a:lnTo>
                      <a:pt x="95465" y="572630"/>
                    </a:lnTo>
                    <a:lnTo>
                      <a:pt x="190881" y="572630"/>
                    </a:lnTo>
                    <a:lnTo>
                      <a:pt x="190881" y="668083"/>
                    </a:lnTo>
                    <a:lnTo>
                      <a:pt x="95465" y="668083"/>
                    </a:lnTo>
                    <a:lnTo>
                      <a:pt x="95465" y="763536"/>
                    </a:lnTo>
                    <a:lnTo>
                      <a:pt x="190881" y="763536"/>
                    </a:lnTo>
                    <a:lnTo>
                      <a:pt x="286321" y="763549"/>
                    </a:lnTo>
                    <a:lnTo>
                      <a:pt x="286321" y="477202"/>
                    </a:lnTo>
                    <a:close/>
                  </a:path>
                  <a:path w="859154" h="3150235">
                    <a:moveTo>
                      <a:pt x="381787" y="2004314"/>
                    </a:moveTo>
                    <a:lnTo>
                      <a:pt x="286334" y="2004314"/>
                    </a:lnTo>
                    <a:lnTo>
                      <a:pt x="286334" y="2099767"/>
                    </a:lnTo>
                    <a:lnTo>
                      <a:pt x="381787" y="2099767"/>
                    </a:lnTo>
                    <a:lnTo>
                      <a:pt x="381787" y="2004314"/>
                    </a:lnTo>
                    <a:close/>
                  </a:path>
                  <a:path w="859154" h="3150235">
                    <a:moveTo>
                      <a:pt x="381787" y="477202"/>
                    </a:moveTo>
                    <a:lnTo>
                      <a:pt x="286334" y="477202"/>
                    </a:lnTo>
                    <a:lnTo>
                      <a:pt x="286334" y="572655"/>
                    </a:lnTo>
                    <a:lnTo>
                      <a:pt x="381787" y="572655"/>
                    </a:lnTo>
                    <a:lnTo>
                      <a:pt x="381787" y="477202"/>
                    </a:lnTo>
                    <a:close/>
                  </a:path>
                  <a:path w="859154" h="3150235">
                    <a:moveTo>
                      <a:pt x="381787" y="0"/>
                    </a:moveTo>
                    <a:lnTo>
                      <a:pt x="286334" y="0"/>
                    </a:lnTo>
                    <a:lnTo>
                      <a:pt x="286334" y="95453"/>
                    </a:lnTo>
                    <a:lnTo>
                      <a:pt x="381787" y="95453"/>
                    </a:lnTo>
                    <a:lnTo>
                      <a:pt x="381787" y="0"/>
                    </a:lnTo>
                    <a:close/>
                  </a:path>
                  <a:path w="859154" h="3150235">
                    <a:moveTo>
                      <a:pt x="572668" y="477202"/>
                    </a:moveTo>
                    <a:lnTo>
                      <a:pt x="477215" y="477202"/>
                    </a:lnTo>
                    <a:lnTo>
                      <a:pt x="477215" y="572655"/>
                    </a:lnTo>
                    <a:lnTo>
                      <a:pt x="572668" y="572655"/>
                    </a:lnTo>
                    <a:lnTo>
                      <a:pt x="572668" y="477202"/>
                    </a:lnTo>
                    <a:close/>
                  </a:path>
                  <a:path w="859154" h="3150235">
                    <a:moveTo>
                      <a:pt x="668108" y="2958731"/>
                    </a:moveTo>
                    <a:lnTo>
                      <a:pt x="572668" y="2958731"/>
                    </a:lnTo>
                    <a:lnTo>
                      <a:pt x="477240" y="2958731"/>
                    </a:lnTo>
                    <a:lnTo>
                      <a:pt x="381787" y="2958731"/>
                    </a:lnTo>
                    <a:lnTo>
                      <a:pt x="381787" y="3054185"/>
                    </a:lnTo>
                    <a:lnTo>
                      <a:pt x="477215" y="3054185"/>
                    </a:lnTo>
                    <a:lnTo>
                      <a:pt x="477215" y="3149612"/>
                    </a:lnTo>
                    <a:lnTo>
                      <a:pt x="572668" y="3149612"/>
                    </a:lnTo>
                    <a:lnTo>
                      <a:pt x="572668" y="3054185"/>
                    </a:lnTo>
                    <a:lnTo>
                      <a:pt x="668108" y="3054185"/>
                    </a:lnTo>
                    <a:lnTo>
                      <a:pt x="668108" y="2958731"/>
                    </a:lnTo>
                    <a:close/>
                  </a:path>
                  <a:path w="859154" h="3150235">
                    <a:moveTo>
                      <a:pt x="668108" y="2481516"/>
                    </a:moveTo>
                    <a:lnTo>
                      <a:pt x="572668" y="2481516"/>
                    </a:lnTo>
                    <a:lnTo>
                      <a:pt x="477240" y="2481516"/>
                    </a:lnTo>
                    <a:lnTo>
                      <a:pt x="477240" y="2195195"/>
                    </a:lnTo>
                    <a:lnTo>
                      <a:pt x="477215" y="2672397"/>
                    </a:lnTo>
                    <a:lnTo>
                      <a:pt x="477215" y="2767850"/>
                    </a:lnTo>
                    <a:lnTo>
                      <a:pt x="381787" y="2767850"/>
                    </a:lnTo>
                    <a:lnTo>
                      <a:pt x="381787" y="2672397"/>
                    </a:lnTo>
                    <a:lnTo>
                      <a:pt x="477215" y="2672397"/>
                    </a:lnTo>
                    <a:lnTo>
                      <a:pt x="477215" y="2195195"/>
                    </a:lnTo>
                    <a:lnTo>
                      <a:pt x="381787" y="2195195"/>
                    </a:lnTo>
                    <a:lnTo>
                      <a:pt x="381787" y="2386063"/>
                    </a:lnTo>
                    <a:lnTo>
                      <a:pt x="286334" y="2386063"/>
                    </a:lnTo>
                    <a:lnTo>
                      <a:pt x="286334" y="2481516"/>
                    </a:lnTo>
                    <a:lnTo>
                      <a:pt x="381787" y="2481516"/>
                    </a:lnTo>
                    <a:lnTo>
                      <a:pt x="381787" y="2576944"/>
                    </a:lnTo>
                    <a:lnTo>
                      <a:pt x="286334" y="2576944"/>
                    </a:lnTo>
                    <a:lnTo>
                      <a:pt x="286334" y="2863278"/>
                    </a:lnTo>
                    <a:lnTo>
                      <a:pt x="381787" y="2863278"/>
                    </a:lnTo>
                    <a:lnTo>
                      <a:pt x="477215" y="2863304"/>
                    </a:lnTo>
                    <a:lnTo>
                      <a:pt x="477215" y="2958719"/>
                    </a:lnTo>
                    <a:lnTo>
                      <a:pt x="572668" y="2958719"/>
                    </a:lnTo>
                    <a:lnTo>
                      <a:pt x="668108" y="2958719"/>
                    </a:lnTo>
                    <a:lnTo>
                      <a:pt x="668108" y="2863265"/>
                    </a:lnTo>
                    <a:lnTo>
                      <a:pt x="572668" y="2863265"/>
                    </a:lnTo>
                    <a:lnTo>
                      <a:pt x="477240" y="2863265"/>
                    </a:lnTo>
                    <a:lnTo>
                      <a:pt x="477240" y="2767850"/>
                    </a:lnTo>
                    <a:lnTo>
                      <a:pt x="572668" y="2767850"/>
                    </a:lnTo>
                    <a:lnTo>
                      <a:pt x="572668" y="2576969"/>
                    </a:lnTo>
                    <a:lnTo>
                      <a:pt x="668108" y="2576969"/>
                    </a:lnTo>
                    <a:lnTo>
                      <a:pt x="668108" y="2481516"/>
                    </a:lnTo>
                    <a:close/>
                  </a:path>
                  <a:path w="859154" h="3150235">
                    <a:moveTo>
                      <a:pt x="668108" y="2195195"/>
                    </a:moveTo>
                    <a:lnTo>
                      <a:pt x="572668" y="2195195"/>
                    </a:lnTo>
                    <a:lnTo>
                      <a:pt x="572668" y="2290648"/>
                    </a:lnTo>
                    <a:lnTo>
                      <a:pt x="668108" y="2290648"/>
                    </a:lnTo>
                    <a:lnTo>
                      <a:pt x="668108" y="2195195"/>
                    </a:lnTo>
                    <a:close/>
                  </a:path>
                  <a:path w="859154" h="3150235">
                    <a:moveTo>
                      <a:pt x="668108" y="2004314"/>
                    </a:moveTo>
                    <a:lnTo>
                      <a:pt x="572668" y="2004314"/>
                    </a:lnTo>
                    <a:lnTo>
                      <a:pt x="572668" y="2099729"/>
                    </a:lnTo>
                    <a:lnTo>
                      <a:pt x="477215" y="2099729"/>
                    </a:lnTo>
                    <a:lnTo>
                      <a:pt x="477215" y="2195182"/>
                    </a:lnTo>
                    <a:lnTo>
                      <a:pt x="572668" y="2195182"/>
                    </a:lnTo>
                    <a:lnTo>
                      <a:pt x="572668" y="2099767"/>
                    </a:lnTo>
                    <a:lnTo>
                      <a:pt x="668108" y="2099767"/>
                    </a:lnTo>
                    <a:lnTo>
                      <a:pt x="668108" y="2004314"/>
                    </a:lnTo>
                    <a:close/>
                  </a:path>
                  <a:path w="859154" h="3150235">
                    <a:moveTo>
                      <a:pt x="668108" y="1622526"/>
                    </a:moveTo>
                    <a:lnTo>
                      <a:pt x="572668" y="1622526"/>
                    </a:lnTo>
                    <a:lnTo>
                      <a:pt x="572668" y="1717979"/>
                    </a:lnTo>
                    <a:lnTo>
                      <a:pt x="477240" y="1717979"/>
                    </a:lnTo>
                    <a:lnTo>
                      <a:pt x="381787" y="1717979"/>
                    </a:lnTo>
                    <a:lnTo>
                      <a:pt x="381787" y="1813433"/>
                    </a:lnTo>
                    <a:lnTo>
                      <a:pt x="477215" y="1813433"/>
                    </a:lnTo>
                    <a:lnTo>
                      <a:pt x="572668" y="1813433"/>
                    </a:lnTo>
                    <a:lnTo>
                      <a:pt x="572668" y="1908873"/>
                    </a:lnTo>
                    <a:lnTo>
                      <a:pt x="668108" y="1908873"/>
                    </a:lnTo>
                    <a:lnTo>
                      <a:pt x="668108" y="1622526"/>
                    </a:lnTo>
                    <a:close/>
                  </a:path>
                  <a:path w="859154" h="3150235">
                    <a:moveTo>
                      <a:pt x="668108" y="858989"/>
                    </a:moveTo>
                    <a:lnTo>
                      <a:pt x="572668" y="858989"/>
                    </a:lnTo>
                    <a:lnTo>
                      <a:pt x="572668" y="954417"/>
                    </a:lnTo>
                    <a:lnTo>
                      <a:pt x="477240" y="954417"/>
                    </a:lnTo>
                    <a:lnTo>
                      <a:pt x="381787" y="954417"/>
                    </a:lnTo>
                    <a:lnTo>
                      <a:pt x="381787" y="1049870"/>
                    </a:lnTo>
                    <a:lnTo>
                      <a:pt x="477215" y="1049870"/>
                    </a:lnTo>
                    <a:lnTo>
                      <a:pt x="477215" y="1240751"/>
                    </a:lnTo>
                    <a:lnTo>
                      <a:pt x="572668" y="1240751"/>
                    </a:lnTo>
                    <a:lnTo>
                      <a:pt x="572668" y="1336205"/>
                    </a:lnTo>
                    <a:lnTo>
                      <a:pt x="477215" y="1336205"/>
                    </a:lnTo>
                    <a:lnTo>
                      <a:pt x="477215" y="1431658"/>
                    </a:lnTo>
                    <a:lnTo>
                      <a:pt x="381787" y="1431658"/>
                    </a:lnTo>
                    <a:lnTo>
                      <a:pt x="381787" y="1622526"/>
                    </a:lnTo>
                    <a:lnTo>
                      <a:pt x="286334" y="1622526"/>
                    </a:lnTo>
                    <a:lnTo>
                      <a:pt x="286334" y="1717979"/>
                    </a:lnTo>
                    <a:lnTo>
                      <a:pt x="381787" y="1717979"/>
                    </a:lnTo>
                    <a:lnTo>
                      <a:pt x="381787" y="1622539"/>
                    </a:lnTo>
                    <a:lnTo>
                      <a:pt x="477240" y="1622539"/>
                    </a:lnTo>
                    <a:lnTo>
                      <a:pt x="477240" y="1527073"/>
                    </a:lnTo>
                    <a:lnTo>
                      <a:pt x="572668" y="1527073"/>
                    </a:lnTo>
                    <a:lnTo>
                      <a:pt x="572668" y="1336217"/>
                    </a:lnTo>
                    <a:lnTo>
                      <a:pt x="668108" y="1336217"/>
                    </a:lnTo>
                    <a:lnTo>
                      <a:pt x="668108" y="1049870"/>
                    </a:lnTo>
                    <a:lnTo>
                      <a:pt x="572668" y="1049870"/>
                    </a:lnTo>
                    <a:lnTo>
                      <a:pt x="572668" y="954443"/>
                    </a:lnTo>
                    <a:lnTo>
                      <a:pt x="668108" y="954443"/>
                    </a:lnTo>
                    <a:lnTo>
                      <a:pt x="668108" y="858989"/>
                    </a:lnTo>
                    <a:close/>
                  </a:path>
                  <a:path w="859154" h="3150235">
                    <a:moveTo>
                      <a:pt x="668108" y="572668"/>
                    </a:moveTo>
                    <a:lnTo>
                      <a:pt x="572668" y="572668"/>
                    </a:lnTo>
                    <a:lnTo>
                      <a:pt x="572668" y="668083"/>
                    </a:lnTo>
                    <a:lnTo>
                      <a:pt x="477240" y="668083"/>
                    </a:lnTo>
                    <a:lnTo>
                      <a:pt x="477240" y="572668"/>
                    </a:lnTo>
                    <a:lnTo>
                      <a:pt x="381787" y="572668"/>
                    </a:lnTo>
                    <a:lnTo>
                      <a:pt x="381787" y="763536"/>
                    </a:lnTo>
                    <a:lnTo>
                      <a:pt x="286334" y="763536"/>
                    </a:lnTo>
                    <a:lnTo>
                      <a:pt x="286334" y="954405"/>
                    </a:lnTo>
                    <a:lnTo>
                      <a:pt x="381787" y="954405"/>
                    </a:lnTo>
                    <a:lnTo>
                      <a:pt x="381787" y="859002"/>
                    </a:lnTo>
                    <a:lnTo>
                      <a:pt x="477240" y="859002"/>
                    </a:lnTo>
                    <a:lnTo>
                      <a:pt x="572668" y="858964"/>
                    </a:lnTo>
                    <a:lnTo>
                      <a:pt x="572668" y="763536"/>
                    </a:lnTo>
                    <a:lnTo>
                      <a:pt x="668108" y="763536"/>
                    </a:lnTo>
                    <a:lnTo>
                      <a:pt x="668108" y="572668"/>
                    </a:lnTo>
                    <a:close/>
                  </a:path>
                  <a:path w="859154" h="3150235">
                    <a:moveTo>
                      <a:pt x="668108" y="381749"/>
                    </a:moveTo>
                    <a:lnTo>
                      <a:pt x="572668" y="381749"/>
                    </a:lnTo>
                    <a:lnTo>
                      <a:pt x="572668" y="477202"/>
                    </a:lnTo>
                    <a:lnTo>
                      <a:pt x="668108" y="477202"/>
                    </a:lnTo>
                    <a:lnTo>
                      <a:pt x="668108" y="381749"/>
                    </a:lnTo>
                    <a:close/>
                  </a:path>
                  <a:path w="859154" h="3150235">
                    <a:moveTo>
                      <a:pt x="668108" y="0"/>
                    </a:moveTo>
                    <a:lnTo>
                      <a:pt x="572668" y="0"/>
                    </a:lnTo>
                    <a:lnTo>
                      <a:pt x="572668" y="95453"/>
                    </a:lnTo>
                    <a:lnTo>
                      <a:pt x="477240" y="95453"/>
                    </a:lnTo>
                    <a:lnTo>
                      <a:pt x="381787" y="95453"/>
                    </a:lnTo>
                    <a:lnTo>
                      <a:pt x="381787" y="286334"/>
                    </a:lnTo>
                    <a:lnTo>
                      <a:pt x="286334" y="286334"/>
                    </a:lnTo>
                    <a:lnTo>
                      <a:pt x="286334" y="381787"/>
                    </a:lnTo>
                    <a:lnTo>
                      <a:pt x="381787" y="381787"/>
                    </a:lnTo>
                    <a:lnTo>
                      <a:pt x="477240" y="381787"/>
                    </a:lnTo>
                    <a:lnTo>
                      <a:pt x="477240" y="286334"/>
                    </a:lnTo>
                    <a:lnTo>
                      <a:pt x="477240" y="190906"/>
                    </a:lnTo>
                    <a:lnTo>
                      <a:pt x="572668" y="190906"/>
                    </a:lnTo>
                    <a:lnTo>
                      <a:pt x="572668" y="286334"/>
                    </a:lnTo>
                    <a:lnTo>
                      <a:pt x="668108" y="286334"/>
                    </a:lnTo>
                    <a:lnTo>
                      <a:pt x="668108" y="0"/>
                    </a:lnTo>
                    <a:close/>
                  </a:path>
                  <a:path w="859154" h="3150235">
                    <a:moveTo>
                      <a:pt x="763574" y="3054185"/>
                    </a:moveTo>
                    <a:lnTo>
                      <a:pt x="668121" y="3054185"/>
                    </a:lnTo>
                    <a:lnTo>
                      <a:pt x="668121" y="3149638"/>
                    </a:lnTo>
                    <a:lnTo>
                      <a:pt x="763574" y="3149638"/>
                    </a:lnTo>
                    <a:lnTo>
                      <a:pt x="763574" y="3054185"/>
                    </a:lnTo>
                    <a:close/>
                  </a:path>
                  <a:path w="859154" h="3150235">
                    <a:moveTo>
                      <a:pt x="763574" y="2767850"/>
                    </a:moveTo>
                    <a:lnTo>
                      <a:pt x="668121" y="2767850"/>
                    </a:lnTo>
                    <a:lnTo>
                      <a:pt x="668121" y="2863304"/>
                    </a:lnTo>
                    <a:lnTo>
                      <a:pt x="763574" y="2863304"/>
                    </a:lnTo>
                    <a:lnTo>
                      <a:pt x="763574" y="2767850"/>
                    </a:lnTo>
                    <a:close/>
                  </a:path>
                  <a:path w="859154" h="3150235">
                    <a:moveTo>
                      <a:pt x="763574" y="2290648"/>
                    </a:moveTo>
                    <a:lnTo>
                      <a:pt x="668121" y="2290648"/>
                    </a:lnTo>
                    <a:lnTo>
                      <a:pt x="668121" y="2386101"/>
                    </a:lnTo>
                    <a:lnTo>
                      <a:pt x="763574" y="2386101"/>
                    </a:lnTo>
                    <a:lnTo>
                      <a:pt x="763574" y="2290648"/>
                    </a:lnTo>
                    <a:close/>
                  </a:path>
                  <a:path w="859154" h="3150235">
                    <a:moveTo>
                      <a:pt x="763574" y="1908860"/>
                    </a:moveTo>
                    <a:lnTo>
                      <a:pt x="668121" y="1908860"/>
                    </a:lnTo>
                    <a:lnTo>
                      <a:pt x="668121" y="2099741"/>
                    </a:lnTo>
                    <a:lnTo>
                      <a:pt x="763574" y="2099741"/>
                    </a:lnTo>
                    <a:lnTo>
                      <a:pt x="763574" y="1908860"/>
                    </a:lnTo>
                    <a:close/>
                  </a:path>
                  <a:path w="859154" h="3150235">
                    <a:moveTo>
                      <a:pt x="763574" y="1527073"/>
                    </a:moveTo>
                    <a:lnTo>
                      <a:pt x="668121" y="1527073"/>
                    </a:lnTo>
                    <a:lnTo>
                      <a:pt x="668121" y="1622526"/>
                    </a:lnTo>
                    <a:lnTo>
                      <a:pt x="763574" y="1622526"/>
                    </a:lnTo>
                    <a:lnTo>
                      <a:pt x="763574" y="1527073"/>
                    </a:lnTo>
                    <a:close/>
                  </a:path>
                  <a:path w="859154" h="3150235">
                    <a:moveTo>
                      <a:pt x="763574" y="1336205"/>
                    </a:moveTo>
                    <a:lnTo>
                      <a:pt x="668121" y="1336205"/>
                    </a:lnTo>
                    <a:lnTo>
                      <a:pt x="668121" y="1431658"/>
                    </a:lnTo>
                    <a:lnTo>
                      <a:pt x="763574" y="1431658"/>
                    </a:lnTo>
                    <a:lnTo>
                      <a:pt x="763574" y="1336205"/>
                    </a:lnTo>
                    <a:close/>
                  </a:path>
                  <a:path w="859154" h="3150235">
                    <a:moveTo>
                      <a:pt x="858977" y="858989"/>
                    </a:moveTo>
                    <a:lnTo>
                      <a:pt x="763574" y="858989"/>
                    </a:lnTo>
                    <a:lnTo>
                      <a:pt x="763574" y="763536"/>
                    </a:lnTo>
                    <a:lnTo>
                      <a:pt x="668121" y="763536"/>
                    </a:lnTo>
                    <a:lnTo>
                      <a:pt x="668121" y="858989"/>
                    </a:lnTo>
                    <a:lnTo>
                      <a:pt x="763536" y="858989"/>
                    </a:lnTo>
                    <a:lnTo>
                      <a:pt x="763536" y="1049870"/>
                    </a:lnTo>
                    <a:lnTo>
                      <a:pt x="668121" y="1049870"/>
                    </a:lnTo>
                    <a:lnTo>
                      <a:pt x="668121" y="1240739"/>
                    </a:lnTo>
                    <a:lnTo>
                      <a:pt x="763574" y="1240739"/>
                    </a:lnTo>
                    <a:lnTo>
                      <a:pt x="763574" y="1049870"/>
                    </a:lnTo>
                    <a:lnTo>
                      <a:pt x="858977" y="1049870"/>
                    </a:lnTo>
                    <a:lnTo>
                      <a:pt x="858977" y="858989"/>
                    </a:lnTo>
                    <a:close/>
                  </a:path>
                  <a:path w="859154" h="3150235">
                    <a:moveTo>
                      <a:pt x="858977" y="572668"/>
                    </a:moveTo>
                    <a:lnTo>
                      <a:pt x="763536" y="572668"/>
                    </a:lnTo>
                    <a:lnTo>
                      <a:pt x="763536" y="668121"/>
                    </a:lnTo>
                    <a:lnTo>
                      <a:pt x="858977" y="668121"/>
                    </a:lnTo>
                    <a:lnTo>
                      <a:pt x="858977" y="572668"/>
                    </a:lnTo>
                    <a:close/>
                  </a:path>
                  <a:path w="859154" h="3150235">
                    <a:moveTo>
                      <a:pt x="858977" y="381749"/>
                    </a:moveTo>
                    <a:lnTo>
                      <a:pt x="763574" y="381749"/>
                    </a:lnTo>
                    <a:lnTo>
                      <a:pt x="668121" y="381749"/>
                    </a:lnTo>
                    <a:lnTo>
                      <a:pt x="668121" y="572630"/>
                    </a:lnTo>
                    <a:lnTo>
                      <a:pt x="763574" y="572630"/>
                    </a:lnTo>
                    <a:lnTo>
                      <a:pt x="763574" y="477202"/>
                    </a:lnTo>
                    <a:lnTo>
                      <a:pt x="858977" y="477202"/>
                    </a:lnTo>
                    <a:lnTo>
                      <a:pt x="858977" y="381749"/>
                    </a:lnTo>
                    <a:close/>
                  </a:path>
                  <a:path w="859154" h="3150235">
                    <a:moveTo>
                      <a:pt x="858977" y="0"/>
                    </a:moveTo>
                    <a:lnTo>
                      <a:pt x="763536" y="0"/>
                    </a:lnTo>
                    <a:lnTo>
                      <a:pt x="763536" y="95453"/>
                    </a:lnTo>
                    <a:lnTo>
                      <a:pt x="668121" y="95453"/>
                    </a:lnTo>
                    <a:lnTo>
                      <a:pt x="668121" y="286334"/>
                    </a:lnTo>
                    <a:lnTo>
                      <a:pt x="763536" y="286334"/>
                    </a:lnTo>
                    <a:lnTo>
                      <a:pt x="858977" y="286334"/>
                    </a:lnTo>
                    <a:lnTo>
                      <a:pt x="858977" y="0"/>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 name="object 10"/>
              <p:cNvSpPr/>
              <p:nvPr/>
            </p:nvSpPr>
            <p:spPr>
              <a:xfrm>
                <a:off x="8817242" y="2362199"/>
                <a:ext cx="763905" cy="3150235"/>
              </a:xfrm>
              <a:custGeom>
                <a:avLst/>
                <a:gdLst/>
                <a:ahLst/>
                <a:cxnLst/>
                <a:rect l="l" t="t" r="r" b="b"/>
                <a:pathLst>
                  <a:path w="763904" h="3150235">
                    <a:moveTo>
                      <a:pt x="95440" y="2576944"/>
                    </a:moveTo>
                    <a:lnTo>
                      <a:pt x="0" y="2576944"/>
                    </a:lnTo>
                    <a:lnTo>
                      <a:pt x="0" y="2863278"/>
                    </a:lnTo>
                    <a:lnTo>
                      <a:pt x="95440" y="2863278"/>
                    </a:lnTo>
                    <a:lnTo>
                      <a:pt x="95440" y="2576944"/>
                    </a:lnTo>
                    <a:close/>
                  </a:path>
                  <a:path w="763904" h="3150235">
                    <a:moveTo>
                      <a:pt x="95440" y="2386063"/>
                    </a:moveTo>
                    <a:lnTo>
                      <a:pt x="0" y="2386063"/>
                    </a:lnTo>
                    <a:lnTo>
                      <a:pt x="0" y="2481516"/>
                    </a:lnTo>
                    <a:lnTo>
                      <a:pt x="95440" y="2481516"/>
                    </a:lnTo>
                    <a:lnTo>
                      <a:pt x="95440" y="2386063"/>
                    </a:lnTo>
                    <a:close/>
                  </a:path>
                  <a:path w="763904" h="3150235">
                    <a:moveTo>
                      <a:pt x="95440" y="2099729"/>
                    </a:moveTo>
                    <a:lnTo>
                      <a:pt x="0" y="2099729"/>
                    </a:lnTo>
                    <a:lnTo>
                      <a:pt x="0" y="2195182"/>
                    </a:lnTo>
                    <a:lnTo>
                      <a:pt x="95440" y="2195182"/>
                    </a:lnTo>
                    <a:lnTo>
                      <a:pt x="95440" y="2099729"/>
                    </a:lnTo>
                    <a:close/>
                  </a:path>
                  <a:path w="763904" h="3150235">
                    <a:moveTo>
                      <a:pt x="95440" y="1813407"/>
                    </a:moveTo>
                    <a:lnTo>
                      <a:pt x="0" y="1813407"/>
                    </a:lnTo>
                    <a:lnTo>
                      <a:pt x="0" y="1908860"/>
                    </a:lnTo>
                    <a:lnTo>
                      <a:pt x="95440" y="1908860"/>
                    </a:lnTo>
                    <a:lnTo>
                      <a:pt x="95440" y="1813407"/>
                    </a:lnTo>
                    <a:close/>
                  </a:path>
                  <a:path w="763904" h="3150235">
                    <a:moveTo>
                      <a:pt x="95440" y="1622526"/>
                    </a:moveTo>
                    <a:lnTo>
                      <a:pt x="0" y="1622526"/>
                    </a:lnTo>
                    <a:lnTo>
                      <a:pt x="0" y="1717979"/>
                    </a:lnTo>
                    <a:lnTo>
                      <a:pt x="95440" y="1717979"/>
                    </a:lnTo>
                    <a:lnTo>
                      <a:pt x="95440" y="1622526"/>
                    </a:lnTo>
                    <a:close/>
                  </a:path>
                  <a:path w="763904" h="3150235">
                    <a:moveTo>
                      <a:pt x="95440" y="1336205"/>
                    </a:moveTo>
                    <a:lnTo>
                      <a:pt x="0" y="1336205"/>
                    </a:lnTo>
                    <a:lnTo>
                      <a:pt x="0" y="1431658"/>
                    </a:lnTo>
                    <a:lnTo>
                      <a:pt x="95440" y="1431658"/>
                    </a:lnTo>
                    <a:lnTo>
                      <a:pt x="95440" y="1336205"/>
                    </a:lnTo>
                    <a:close/>
                  </a:path>
                  <a:path w="763904" h="3150235">
                    <a:moveTo>
                      <a:pt x="95440" y="858989"/>
                    </a:moveTo>
                    <a:lnTo>
                      <a:pt x="0" y="858989"/>
                    </a:lnTo>
                    <a:lnTo>
                      <a:pt x="0" y="1049870"/>
                    </a:lnTo>
                    <a:lnTo>
                      <a:pt x="95440" y="1049870"/>
                    </a:lnTo>
                    <a:lnTo>
                      <a:pt x="95440" y="858989"/>
                    </a:lnTo>
                    <a:close/>
                  </a:path>
                  <a:path w="763904" h="3150235">
                    <a:moveTo>
                      <a:pt x="190919" y="2386063"/>
                    </a:moveTo>
                    <a:lnTo>
                      <a:pt x="95465" y="2386063"/>
                    </a:lnTo>
                    <a:lnTo>
                      <a:pt x="95465" y="2481516"/>
                    </a:lnTo>
                    <a:lnTo>
                      <a:pt x="190919" y="2481516"/>
                    </a:lnTo>
                    <a:lnTo>
                      <a:pt x="190919" y="2386063"/>
                    </a:lnTo>
                    <a:close/>
                  </a:path>
                  <a:path w="763904" h="3150235">
                    <a:moveTo>
                      <a:pt x="190919" y="1336205"/>
                    </a:moveTo>
                    <a:lnTo>
                      <a:pt x="95465" y="1336205"/>
                    </a:lnTo>
                    <a:lnTo>
                      <a:pt x="95465" y="1527073"/>
                    </a:lnTo>
                    <a:lnTo>
                      <a:pt x="190919" y="1527073"/>
                    </a:lnTo>
                    <a:lnTo>
                      <a:pt x="190919" y="1336205"/>
                    </a:lnTo>
                    <a:close/>
                  </a:path>
                  <a:path w="763904" h="3150235">
                    <a:moveTo>
                      <a:pt x="190919" y="0"/>
                    </a:moveTo>
                    <a:lnTo>
                      <a:pt x="95465" y="0"/>
                    </a:lnTo>
                    <a:lnTo>
                      <a:pt x="95465" y="95453"/>
                    </a:lnTo>
                    <a:lnTo>
                      <a:pt x="190919" y="95453"/>
                    </a:lnTo>
                    <a:lnTo>
                      <a:pt x="190919" y="0"/>
                    </a:lnTo>
                    <a:close/>
                  </a:path>
                  <a:path w="763904" h="3150235">
                    <a:moveTo>
                      <a:pt x="477227" y="3054185"/>
                    </a:moveTo>
                    <a:lnTo>
                      <a:pt x="381787" y="3054185"/>
                    </a:lnTo>
                    <a:lnTo>
                      <a:pt x="381787" y="3149638"/>
                    </a:lnTo>
                    <a:lnTo>
                      <a:pt x="477227" y="3149638"/>
                    </a:lnTo>
                    <a:lnTo>
                      <a:pt x="477227" y="3054185"/>
                    </a:lnTo>
                    <a:close/>
                  </a:path>
                  <a:path w="763904" h="3150235">
                    <a:moveTo>
                      <a:pt x="477227" y="2099729"/>
                    </a:moveTo>
                    <a:lnTo>
                      <a:pt x="381787" y="2099729"/>
                    </a:lnTo>
                    <a:lnTo>
                      <a:pt x="286359" y="2099729"/>
                    </a:lnTo>
                    <a:lnTo>
                      <a:pt x="190919" y="2099729"/>
                    </a:lnTo>
                    <a:lnTo>
                      <a:pt x="190919" y="2195182"/>
                    </a:lnTo>
                    <a:lnTo>
                      <a:pt x="286334" y="2195182"/>
                    </a:lnTo>
                    <a:lnTo>
                      <a:pt x="286334" y="2290610"/>
                    </a:lnTo>
                    <a:lnTo>
                      <a:pt x="381787" y="2290610"/>
                    </a:lnTo>
                    <a:lnTo>
                      <a:pt x="381787" y="2386063"/>
                    </a:lnTo>
                    <a:lnTo>
                      <a:pt x="286334" y="2386063"/>
                    </a:lnTo>
                    <a:lnTo>
                      <a:pt x="286334" y="2481516"/>
                    </a:lnTo>
                    <a:lnTo>
                      <a:pt x="190919" y="2481516"/>
                    </a:lnTo>
                    <a:lnTo>
                      <a:pt x="190919" y="2576944"/>
                    </a:lnTo>
                    <a:lnTo>
                      <a:pt x="95465" y="2576944"/>
                    </a:lnTo>
                    <a:lnTo>
                      <a:pt x="95465" y="2672397"/>
                    </a:lnTo>
                    <a:lnTo>
                      <a:pt x="190919" y="2672397"/>
                    </a:lnTo>
                    <a:lnTo>
                      <a:pt x="190919" y="2576969"/>
                    </a:lnTo>
                    <a:lnTo>
                      <a:pt x="286334" y="2576969"/>
                    </a:lnTo>
                    <a:lnTo>
                      <a:pt x="286334" y="2672397"/>
                    </a:lnTo>
                    <a:lnTo>
                      <a:pt x="190919" y="2672397"/>
                    </a:lnTo>
                    <a:lnTo>
                      <a:pt x="190919" y="2767850"/>
                    </a:lnTo>
                    <a:lnTo>
                      <a:pt x="95465" y="2767850"/>
                    </a:lnTo>
                    <a:lnTo>
                      <a:pt x="95465" y="2958731"/>
                    </a:lnTo>
                    <a:lnTo>
                      <a:pt x="190919" y="2958731"/>
                    </a:lnTo>
                    <a:lnTo>
                      <a:pt x="190919" y="3149612"/>
                    </a:lnTo>
                    <a:lnTo>
                      <a:pt x="286359" y="3149612"/>
                    </a:lnTo>
                    <a:lnTo>
                      <a:pt x="286359" y="3054185"/>
                    </a:lnTo>
                    <a:lnTo>
                      <a:pt x="381787" y="3054185"/>
                    </a:lnTo>
                    <a:lnTo>
                      <a:pt x="381787" y="2958731"/>
                    </a:lnTo>
                    <a:lnTo>
                      <a:pt x="286359" y="2958731"/>
                    </a:lnTo>
                    <a:lnTo>
                      <a:pt x="381787" y="2958719"/>
                    </a:lnTo>
                    <a:lnTo>
                      <a:pt x="381787" y="2767850"/>
                    </a:lnTo>
                    <a:lnTo>
                      <a:pt x="477227" y="2767850"/>
                    </a:lnTo>
                    <a:lnTo>
                      <a:pt x="477227" y="2481516"/>
                    </a:lnTo>
                    <a:lnTo>
                      <a:pt x="477227" y="2099729"/>
                    </a:lnTo>
                    <a:close/>
                  </a:path>
                  <a:path w="763904" h="3150235">
                    <a:moveTo>
                      <a:pt x="477227" y="1717979"/>
                    </a:moveTo>
                    <a:lnTo>
                      <a:pt x="381787" y="1717979"/>
                    </a:lnTo>
                    <a:lnTo>
                      <a:pt x="381787" y="1622526"/>
                    </a:lnTo>
                    <a:lnTo>
                      <a:pt x="286359" y="1622526"/>
                    </a:lnTo>
                    <a:lnTo>
                      <a:pt x="190919" y="1622526"/>
                    </a:lnTo>
                    <a:lnTo>
                      <a:pt x="95465" y="1622526"/>
                    </a:lnTo>
                    <a:lnTo>
                      <a:pt x="95465" y="1717979"/>
                    </a:lnTo>
                    <a:lnTo>
                      <a:pt x="190919" y="1717979"/>
                    </a:lnTo>
                    <a:lnTo>
                      <a:pt x="286334" y="1717979"/>
                    </a:lnTo>
                    <a:lnTo>
                      <a:pt x="286334" y="1813407"/>
                    </a:lnTo>
                    <a:lnTo>
                      <a:pt x="190919" y="1813407"/>
                    </a:lnTo>
                    <a:lnTo>
                      <a:pt x="95465" y="1813407"/>
                    </a:lnTo>
                    <a:lnTo>
                      <a:pt x="95465" y="2004275"/>
                    </a:lnTo>
                    <a:lnTo>
                      <a:pt x="190919" y="2004275"/>
                    </a:lnTo>
                    <a:lnTo>
                      <a:pt x="190919" y="1908860"/>
                    </a:lnTo>
                    <a:lnTo>
                      <a:pt x="286334" y="1908860"/>
                    </a:lnTo>
                    <a:lnTo>
                      <a:pt x="381787" y="1908873"/>
                    </a:lnTo>
                    <a:lnTo>
                      <a:pt x="381787" y="2004314"/>
                    </a:lnTo>
                    <a:lnTo>
                      <a:pt x="477227" y="2004314"/>
                    </a:lnTo>
                    <a:lnTo>
                      <a:pt x="477227" y="1908860"/>
                    </a:lnTo>
                    <a:lnTo>
                      <a:pt x="381787" y="1908860"/>
                    </a:lnTo>
                    <a:lnTo>
                      <a:pt x="381787" y="1813433"/>
                    </a:lnTo>
                    <a:lnTo>
                      <a:pt x="477227" y="1813433"/>
                    </a:lnTo>
                    <a:lnTo>
                      <a:pt x="477227" y="1717979"/>
                    </a:lnTo>
                    <a:close/>
                  </a:path>
                  <a:path w="763904" h="3150235">
                    <a:moveTo>
                      <a:pt x="477227" y="1145324"/>
                    </a:moveTo>
                    <a:lnTo>
                      <a:pt x="381787" y="1145324"/>
                    </a:lnTo>
                    <a:lnTo>
                      <a:pt x="381787" y="1240739"/>
                    </a:lnTo>
                    <a:lnTo>
                      <a:pt x="286334" y="1240739"/>
                    </a:lnTo>
                    <a:lnTo>
                      <a:pt x="286334" y="1527086"/>
                    </a:lnTo>
                    <a:lnTo>
                      <a:pt x="381787" y="1527086"/>
                    </a:lnTo>
                    <a:lnTo>
                      <a:pt x="381787" y="1622526"/>
                    </a:lnTo>
                    <a:lnTo>
                      <a:pt x="477227" y="1622526"/>
                    </a:lnTo>
                    <a:lnTo>
                      <a:pt x="477227" y="1145324"/>
                    </a:lnTo>
                    <a:close/>
                  </a:path>
                  <a:path w="763904" h="3150235">
                    <a:moveTo>
                      <a:pt x="477227" y="286334"/>
                    </a:moveTo>
                    <a:lnTo>
                      <a:pt x="381787" y="286334"/>
                    </a:lnTo>
                    <a:lnTo>
                      <a:pt x="381787" y="0"/>
                    </a:lnTo>
                    <a:lnTo>
                      <a:pt x="286334" y="0"/>
                    </a:lnTo>
                    <a:lnTo>
                      <a:pt x="286334" y="95453"/>
                    </a:lnTo>
                    <a:lnTo>
                      <a:pt x="190919" y="95453"/>
                    </a:lnTo>
                    <a:lnTo>
                      <a:pt x="190919" y="190881"/>
                    </a:lnTo>
                    <a:lnTo>
                      <a:pt x="95465" y="190881"/>
                    </a:lnTo>
                    <a:lnTo>
                      <a:pt x="95465" y="286334"/>
                    </a:lnTo>
                    <a:lnTo>
                      <a:pt x="190919" y="286334"/>
                    </a:lnTo>
                    <a:lnTo>
                      <a:pt x="190919" y="190906"/>
                    </a:lnTo>
                    <a:lnTo>
                      <a:pt x="286334" y="190906"/>
                    </a:lnTo>
                    <a:lnTo>
                      <a:pt x="286334" y="286334"/>
                    </a:lnTo>
                    <a:lnTo>
                      <a:pt x="286334" y="381787"/>
                    </a:lnTo>
                    <a:lnTo>
                      <a:pt x="286334" y="477202"/>
                    </a:lnTo>
                    <a:lnTo>
                      <a:pt x="190919" y="477202"/>
                    </a:lnTo>
                    <a:lnTo>
                      <a:pt x="190919" y="381787"/>
                    </a:lnTo>
                    <a:lnTo>
                      <a:pt x="286334" y="381787"/>
                    </a:lnTo>
                    <a:lnTo>
                      <a:pt x="286334" y="286334"/>
                    </a:lnTo>
                    <a:lnTo>
                      <a:pt x="190919" y="286334"/>
                    </a:lnTo>
                    <a:lnTo>
                      <a:pt x="190919" y="381749"/>
                    </a:lnTo>
                    <a:lnTo>
                      <a:pt x="95465" y="381749"/>
                    </a:lnTo>
                    <a:lnTo>
                      <a:pt x="95465" y="572630"/>
                    </a:lnTo>
                    <a:lnTo>
                      <a:pt x="190919" y="572630"/>
                    </a:lnTo>
                    <a:lnTo>
                      <a:pt x="190919" y="668083"/>
                    </a:lnTo>
                    <a:lnTo>
                      <a:pt x="95465" y="668083"/>
                    </a:lnTo>
                    <a:lnTo>
                      <a:pt x="95465" y="763536"/>
                    </a:lnTo>
                    <a:lnTo>
                      <a:pt x="190919" y="763536"/>
                    </a:lnTo>
                    <a:lnTo>
                      <a:pt x="190919" y="858989"/>
                    </a:lnTo>
                    <a:lnTo>
                      <a:pt x="95465" y="858989"/>
                    </a:lnTo>
                    <a:lnTo>
                      <a:pt x="95465" y="954443"/>
                    </a:lnTo>
                    <a:lnTo>
                      <a:pt x="190919" y="954443"/>
                    </a:lnTo>
                    <a:lnTo>
                      <a:pt x="190919" y="1145324"/>
                    </a:lnTo>
                    <a:lnTo>
                      <a:pt x="286359" y="1145324"/>
                    </a:lnTo>
                    <a:lnTo>
                      <a:pt x="286359" y="954443"/>
                    </a:lnTo>
                    <a:lnTo>
                      <a:pt x="381787" y="954443"/>
                    </a:lnTo>
                    <a:lnTo>
                      <a:pt x="381787" y="859002"/>
                    </a:lnTo>
                    <a:lnTo>
                      <a:pt x="477227" y="859002"/>
                    </a:lnTo>
                    <a:lnTo>
                      <a:pt x="477227" y="572668"/>
                    </a:lnTo>
                    <a:lnTo>
                      <a:pt x="381787" y="572668"/>
                    </a:lnTo>
                    <a:lnTo>
                      <a:pt x="381787" y="668083"/>
                    </a:lnTo>
                    <a:lnTo>
                      <a:pt x="381787" y="763536"/>
                    </a:lnTo>
                    <a:lnTo>
                      <a:pt x="381787" y="858989"/>
                    </a:lnTo>
                    <a:lnTo>
                      <a:pt x="286359" y="858989"/>
                    </a:lnTo>
                    <a:lnTo>
                      <a:pt x="286359" y="763536"/>
                    </a:lnTo>
                    <a:lnTo>
                      <a:pt x="381787" y="763536"/>
                    </a:lnTo>
                    <a:lnTo>
                      <a:pt x="381787" y="668083"/>
                    </a:lnTo>
                    <a:lnTo>
                      <a:pt x="286359" y="668083"/>
                    </a:lnTo>
                    <a:lnTo>
                      <a:pt x="286359" y="572681"/>
                    </a:lnTo>
                    <a:lnTo>
                      <a:pt x="381787" y="572681"/>
                    </a:lnTo>
                    <a:lnTo>
                      <a:pt x="381787" y="381787"/>
                    </a:lnTo>
                    <a:lnTo>
                      <a:pt x="477227" y="381787"/>
                    </a:lnTo>
                    <a:lnTo>
                      <a:pt x="477227" y="286334"/>
                    </a:lnTo>
                    <a:close/>
                  </a:path>
                  <a:path w="763904" h="3150235">
                    <a:moveTo>
                      <a:pt x="668121" y="1049870"/>
                    </a:moveTo>
                    <a:lnTo>
                      <a:pt x="572668" y="1049870"/>
                    </a:lnTo>
                    <a:lnTo>
                      <a:pt x="572668" y="1240739"/>
                    </a:lnTo>
                    <a:lnTo>
                      <a:pt x="668121" y="1240739"/>
                    </a:lnTo>
                    <a:lnTo>
                      <a:pt x="668121" y="1049870"/>
                    </a:lnTo>
                    <a:close/>
                  </a:path>
                  <a:path w="763904" h="3150235">
                    <a:moveTo>
                      <a:pt x="668121" y="572668"/>
                    </a:moveTo>
                    <a:lnTo>
                      <a:pt x="572668" y="572668"/>
                    </a:lnTo>
                    <a:lnTo>
                      <a:pt x="572668" y="668083"/>
                    </a:lnTo>
                    <a:lnTo>
                      <a:pt x="477253" y="668083"/>
                    </a:lnTo>
                    <a:lnTo>
                      <a:pt x="477253" y="763536"/>
                    </a:lnTo>
                    <a:lnTo>
                      <a:pt x="572668" y="763536"/>
                    </a:lnTo>
                    <a:lnTo>
                      <a:pt x="572668" y="858989"/>
                    </a:lnTo>
                    <a:lnTo>
                      <a:pt x="477253" y="858989"/>
                    </a:lnTo>
                    <a:lnTo>
                      <a:pt x="477253" y="954443"/>
                    </a:lnTo>
                    <a:lnTo>
                      <a:pt x="572706" y="954443"/>
                    </a:lnTo>
                    <a:lnTo>
                      <a:pt x="668121" y="954405"/>
                    </a:lnTo>
                    <a:lnTo>
                      <a:pt x="668121" y="763536"/>
                    </a:lnTo>
                    <a:lnTo>
                      <a:pt x="572706" y="763536"/>
                    </a:lnTo>
                    <a:lnTo>
                      <a:pt x="572706" y="668121"/>
                    </a:lnTo>
                    <a:lnTo>
                      <a:pt x="668121" y="668121"/>
                    </a:lnTo>
                    <a:lnTo>
                      <a:pt x="668121" y="572668"/>
                    </a:lnTo>
                    <a:close/>
                  </a:path>
                  <a:path w="763904" h="3150235">
                    <a:moveTo>
                      <a:pt x="668121" y="95453"/>
                    </a:moveTo>
                    <a:lnTo>
                      <a:pt x="572706" y="95453"/>
                    </a:lnTo>
                    <a:lnTo>
                      <a:pt x="572706" y="0"/>
                    </a:lnTo>
                    <a:lnTo>
                      <a:pt x="477253" y="0"/>
                    </a:lnTo>
                    <a:lnTo>
                      <a:pt x="477253" y="95453"/>
                    </a:lnTo>
                    <a:lnTo>
                      <a:pt x="572668" y="95453"/>
                    </a:lnTo>
                    <a:lnTo>
                      <a:pt x="572668" y="190881"/>
                    </a:lnTo>
                    <a:lnTo>
                      <a:pt x="477253" y="190881"/>
                    </a:lnTo>
                    <a:lnTo>
                      <a:pt x="477253" y="286334"/>
                    </a:lnTo>
                    <a:lnTo>
                      <a:pt x="477253" y="381787"/>
                    </a:lnTo>
                    <a:lnTo>
                      <a:pt x="572668" y="381787"/>
                    </a:lnTo>
                    <a:lnTo>
                      <a:pt x="668121" y="381787"/>
                    </a:lnTo>
                    <a:lnTo>
                      <a:pt x="668121" y="286334"/>
                    </a:lnTo>
                    <a:lnTo>
                      <a:pt x="572706" y="286334"/>
                    </a:lnTo>
                    <a:lnTo>
                      <a:pt x="572706" y="190906"/>
                    </a:lnTo>
                    <a:lnTo>
                      <a:pt x="668121" y="190906"/>
                    </a:lnTo>
                    <a:lnTo>
                      <a:pt x="668121" y="95453"/>
                    </a:lnTo>
                    <a:close/>
                  </a:path>
                  <a:path w="763904" h="3150235">
                    <a:moveTo>
                      <a:pt x="763574" y="3054185"/>
                    </a:moveTo>
                    <a:lnTo>
                      <a:pt x="668121" y="3054185"/>
                    </a:lnTo>
                    <a:lnTo>
                      <a:pt x="572668" y="3054185"/>
                    </a:lnTo>
                    <a:lnTo>
                      <a:pt x="572668" y="3149638"/>
                    </a:lnTo>
                    <a:lnTo>
                      <a:pt x="668121" y="3149638"/>
                    </a:lnTo>
                    <a:lnTo>
                      <a:pt x="763574" y="3149638"/>
                    </a:lnTo>
                    <a:lnTo>
                      <a:pt x="763574" y="3054185"/>
                    </a:lnTo>
                    <a:close/>
                  </a:path>
                  <a:path w="763904" h="3150235">
                    <a:moveTo>
                      <a:pt x="763574" y="2195195"/>
                    </a:moveTo>
                    <a:lnTo>
                      <a:pt x="668121" y="2195195"/>
                    </a:lnTo>
                    <a:lnTo>
                      <a:pt x="668121" y="2290648"/>
                    </a:lnTo>
                    <a:lnTo>
                      <a:pt x="572706" y="2290648"/>
                    </a:lnTo>
                    <a:lnTo>
                      <a:pt x="477253" y="2290648"/>
                    </a:lnTo>
                    <a:lnTo>
                      <a:pt x="477253" y="2386101"/>
                    </a:lnTo>
                    <a:lnTo>
                      <a:pt x="572668" y="2386101"/>
                    </a:lnTo>
                    <a:lnTo>
                      <a:pt x="572668" y="2481516"/>
                    </a:lnTo>
                    <a:lnTo>
                      <a:pt x="477253" y="2481516"/>
                    </a:lnTo>
                    <a:lnTo>
                      <a:pt x="477253" y="2672397"/>
                    </a:lnTo>
                    <a:lnTo>
                      <a:pt x="572668" y="2672397"/>
                    </a:lnTo>
                    <a:lnTo>
                      <a:pt x="572668" y="2767850"/>
                    </a:lnTo>
                    <a:lnTo>
                      <a:pt x="477253" y="2767850"/>
                    </a:lnTo>
                    <a:lnTo>
                      <a:pt x="477253" y="2863304"/>
                    </a:lnTo>
                    <a:lnTo>
                      <a:pt x="572668" y="2863304"/>
                    </a:lnTo>
                    <a:lnTo>
                      <a:pt x="668121" y="2863304"/>
                    </a:lnTo>
                    <a:lnTo>
                      <a:pt x="763574" y="2863278"/>
                    </a:lnTo>
                    <a:lnTo>
                      <a:pt x="763574" y="2672397"/>
                    </a:lnTo>
                    <a:lnTo>
                      <a:pt x="668121" y="2672397"/>
                    </a:lnTo>
                    <a:lnTo>
                      <a:pt x="668121" y="2481516"/>
                    </a:lnTo>
                    <a:lnTo>
                      <a:pt x="668121" y="2386076"/>
                    </a:lnTo>
                    <a:lnTo>
                      <a:pt x="763574" y="2386076"/>
                    </a:lnTo>
                    <a:lnTo>
                      <a:pt x="763574" y="2195195"/>
                    </a:lnTo>
                    <a:close/>
                  </a:path>
                  <a:path w="763904" h="3150235">
                    <a:moveTo>
                      <a:pt x="763574" y="1908860"/>
                    </a:moveTo>
                    <a:lnTo>
                      <a:pt x="668121" y="1908860"/>
                    </a:lnTo>
                    <a:lnTo>
                      <a:pt x="668121" y="2004314"/>
                    </a:lnTo>
                    <a:lnTo>
                      <a:pt x="572706" y="2004314"/>
                    </a:lnTo>
                    <a:lnTo>
                      <a:pt x="572706" y="1908860"/>
                    </a:lnTo>
                    <a:lnTo>
                      <a:pt x="477253" y="1908860"/>
                    </a:lnTo>
                    <a:lnTo>
                      <a:pt x="477253" y="2004314"/>
                    </a:lnTo>
                    <a:lnTo>
                      <a:pt x="572668" y="2004314"/>
                    </a:lnTo>
                    <a:lnTo>
                      <a:pt x="572668" y="2099729"/>
                    </a:lnTo>
                    <a:lnTo>
                      <a:pt x="572668" y="2195182"/>
                    </a:lnTo>
                    <a:lnTo>
                      <a:pt x="668121" y="2195182"/>
                    </a:lnTo>
                    <a:lnTo>
                      <a:pt x="668121" y="2099767"/>
                    </a:lnTo>
                    <a:lnTo>
                      <a:pt x="763574" y="2099741"/>
                    </a:lnTo>
                    <a:lnTo>
                      <a:pt x="763574" y="1908860"/>
                    </a:lnTo>
                    <a:close/>
                  </a:path>
                  <a:path w="763904" h="3150235">
                    <a:moveTo>
                      <a:pt x="763574" y="1336205"/>
                    </a:moveTo>
                    <a:lnTo>
                      <a:pt x="668121" y="1336205"/>
                    </a:lnTo>
                    <a:lnTo>
                      <a:pt x="668121" y="1527073"/>
                    </a:lnTo>
                    <a:lnTo>
                      <a:pt x="572706" y="1527073"/>
                    </a:lnTo>
                    <a:lnTo>
                      <a:pt x="572706" y="1431658"/>
                    </a:lnTo>
                    <a:lnTo>
                      <a:pt x="477253" y="1431658"/>
                    </a:lnTo>
                    <a:lnTo>
                      <a:pt x="477253" y="1718005"/>
                    </a:lnTo>
                    <a:lnTo>
                      <a:pt x="572706" y="1718005"/>
                    </a:lnTo>
                    <a:lnTo>
                      <a:pt x="572706" y="1622526"/>
                    </a:lnTo>
                    <a:lnTo>
                      <a:pt x="668121" y="1622526"/>
                    </a:lnTo>
                    <a:lnTo>
                      <a:pt x="763574" y="1622539"/>
                    </a:lnTo>
                    <a:lnTo>
                      <a:pt x="763574" y="1336205"/>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 name="object 11"/>
              <p:cNvSpPr/>
              <p:nvPr/>
            </p:nvSpPr>
            <p:spPr>
              <a:xfrm>
                <a:off x="9485363" y="2362199"/>
                <a:ext cx="763905" cy="3150235"/>
              </a:xfrm>
              <a:custGeom>
                <a:avLst/>
                <a:gdLst/>
                <a:ahLst/>
                <a:cxnLst/>
                <a:rect l="l" t="t" r="r" b="b"/>
                <a:pathLst>
                  <a:path w="763904" h="3150235">
                    <a:moveTo>
                      <a:pt x="190906" y="2481516"/>
                    </a:moveTo>
                    <a:lnTo>
                      <a:pt x="95453" y="2481516"/>
                    </a:lnTo>
                    <a:lnTo>
                      <a:pt x="95453" y="2576969"/>
                    </a:lnTo>
                    <a:lnTo>
                      <a:pt x="190906" y="2576969"/>
                    </a:lnTo>
                    <a:lnTo>
                      <a:pt x="190906" y="2481516"/>
                    </a:lnTo>
                    <a:close/>
                  </a:path>
                  <a:path w="763904" h="3150235">
                    <a:moveTo>
                      <a:pt x="286334" y="3054185"/>
                    </a:moveTo>
                    <a:lnTo>
                      <a:pt x="190906" y="3054185"/>
                    </a:lnTo>
                    <a:lnTo>
                      <a:pt x="190906" y="2958731"/>
                    </a:lnTo>
                    <a:lnTo>
                      <a:pt x="95453" y="2958731"/>
                    </a:lnTo>
                    <a:lnTo>
                      <a:pt x="95453" y="3054185"/>
                    </a:lnTo>
                    <a:lnTo>
                      <a:pt x="0" y="3054185"/>
                    </a:lnTo>
                    <a:lnTo>
                      <a:pt x="0" y="3149638"/>
                    </a:lnTo>
                    <a:lnTo>
                      <a:pt x="95453" y="3149638"/>
                    </a:lnTo>
                    <a:lnTo>
                      <a:pt x="190881" y="3149612"/>
                    </a:lnTo>
                    <a:lnTo>
                      <a:pt x="286334" y="3149638"/>
                    </a:lnTo>
                    <a:lnTo>
                      <a:pt x="286334" y="3054185"/>
                    </a:lnTo>
                    <a:close/>
                  </a:path>
                  <a:path w="763904" h="3150235">
                    <a:moveTo>
                      <a:pt x="381774" y="2958731"/>
                    </a:moveTo>
                    <a:lnTo>
                      <a:pt x="286334" y="2958731"/>
                    </a:lnTo>
                    <a:lnTo>
                      <a:pt x="286334" y="3054185"/>
                    </a:lnTo>
                    <a:lnTo>
                      <a:pt x="381774" y="3054185"/>
                    </a:lnTo>
                    <a:lnTo>
                      <a:pt x="381774" y="2958731"/>
                    </a:lnTo>
                    <a:close/>
                  </a:path>
                  <a:path w="763904" h="3150235">
                    <a:moveTo>
                      <a:pt x="381774" y="2290648"/>
                    </a:moveTo>
                    <a:lnTo>
                      <a:pt x="286334" y="2290648"/>
                    </a:lnTo>
                    <a:lnTo>
                      <a:pt x="190906" y="2290648"/>
                    </a:lnTo>
                    <a:lnTo>
                      <a:pt x="190906" y="2195195"/>
                    </a:lnTo>
                    <a:lnTo>
                      <a:pt x="95453" y="2195195"/>
                    </a:lnTo>
                    <a:lnTo>
                      <a:pt x="95453" y="2386076"/>
                    </a:lnTo>
                    <a:lnTo>
                      <a:pt x="190881" y="2386076"/>
                    </a:lnTo>
                    <a:lnTo>
                      <a:pt x="286334" y="2386101"/>
                    </a:lnTo>
                    <a:lnTo>
                      <a:pt x="286334" y="2481516"/>
                    </a:lnTo>
                    <a:lnTo>
                      <a:pt x="286334" y="2672397"/>
                    </a:lnTo>
                    <a:lnTo>
                      <a:pt x="190906" y="2672397"/>
                    </a:lnTo>
                    <a:lnTo>
                      <a:pt x="95453" y="2672397"/>
                    </a:lnTo>
                    <a:lnTo>
                      <a:pt x="95453" y="2767850"/>
                    </a:lnTo>
                    <a:lnTo>
                      <a:pt x="190881" y="2767850"/>
                    </a:lnTo>
                    <a:lnTo>
                      <a:pt x="286334" y="2767850"/>
                    </a:lnTo>
                    <a:lnTo>
                      <a:pt x="286334" y="2863265"/>
                    </a:lnTo>
                    <a:lnTo>
                      <a:pt x="190906" y="2863265"/>
                    </a:lnTo>
                    <a:lnTo>
                      <a:pt x="95453" y="2863265"/>
                    </a:lnTo>
                    <a:lnTo>
                      <a:pt x="95453" y="2958719"/>
                    </a:lnTo>
                    <a:lnTo>
                      <a:pt x="190881" y="2958719"/>
                    </a:lnTo>
                    <a:lnTo>
                      <a:pt x="286334" y="2958719"/>
                    </a:lnTo>
                    <a:lnTo>
                      <a:pt x="286334" y="2863304"/>
                    </a:lnTo>
                    <a:lnTo>
                      <a:pt x="381774" y="2863304"/>
                    </a:lnTo>
                    <a:lnTo>
                      <a:pt x="381774" y="2481516"/>
                    </a:lnTo>
                    <a:lnTo>
                      <a:pt x="381774" y="2290648"/>
                    </a:lnTo>
                    <a:close/>
                  </a:path>
                  <a:path w="763904" h="3150235">
                    <a:moveTo>
                      <a:pt x="381774" y="1336205"/>
                    </a:moveTo>
                    <a:lnTo>
                      <a:pt x="286334" y="1336205"/>
                    </a:lnTo>
                    <a:lnTo>
                      <a:pt x="286334" y="1527073"/>
                    </a:lnTo>
                    <a:lnTo>
                      <a:pt x="190906" y="1527073"/>
                    </a:lnTo>
                    <a:lnTo>
                      <a:pt x="190906" y="1336192"/>
                    </a:lnTo>
                    <a:lnTo>
                      <a:pt x="286334" y="1336192"/>
                    </a:lnTo>
                    <a:lnTo>
                      <a:pt x="286334" y="1240739"/>
                    </a:lnTo>
                    <a:lnTo>
                      <a:pt x="190906" y="1240739"/>
                    </a:lnTo>
                    <a:lnTo>
                      <a:pt x="95453" y="1240739"/>
                    </a:lnTo>
                    <a:lnTo>
                      <a:pt x="95453" y="1527086"/>
                    </a:lnTo>
                    <a:lnTo>
                      <a:pt x="190881" y="1527086"/>
                    </a:lnTo>
                    <a:lnTo>
                      <a:pt x="190881" y="1622526"/>
                    </a:lnTo>
                    <a:lnTo>
                      <a:pt x="95453" y="1622526"/>
                    </a:lnTo>
                    <a:lnTo>
                      <a:pt x="95453" y="1813394"/>
                    </a:lnTo>
                    <a:lnTo>
                      <a:pt x="190881" y="1813394"/>
                    </a:lnTo>
                    <a:lnTo>
                      <a:pt x="190881" y="2004314"/>
                    </a:lnTo>
                    <a:lnTo>
                      <a:pt x="95453" y="2004314"/>
                    </a:lnTo>
                    <a:lnTo>
                      <a:pt x="95453" y="2099767"/>
                    </a:lnTo>
                    <a:lnTo>
                      <a:pt x="190881" y="2099767"/>
                    </a:lnTo>
                    <a:lnTo>
                      <a:pt x="190881" y="2195182"/>
                    </a:lnTo>
                    <a:lnTo>
                      <a:pt x="286334" y="2195182"/>
                    </a:lnTo>
                    <a:lnTo>
                      <a:pt x="286334" y="2099729"/>
                    </a:lnTo>
                    <a:lnTo>
                      <a:pt x="286334" y="2004314"/>
                    </a:lnTo>
                    <a:lnTo>
                      <a:pt x="381774" y="2004314"/>
                    </a:lnTo>
                    <a:lnTo>
                      <a:pt x="381774" y="1717979"/>
                    </a:lnTo>
                    <a:lnTo>
                      <a:pt x="286334" y="1717979"/>
                    </a:lnTo>
                    <a:lnTo>
                      <a:pt x="286334" y="1622539"/>
                    </a:lnTo>
                    <a:lnTo>
                      <a:pt x="381774" y="1622539"/>
                    </a:lnTo>
                    <a:lnTo>
                      <a:pt x="381774" y="1336205"/>
                    </a:lnTo>
                    <a:close/>
                  </a:path>
                  <a:path w="763904" h="3150235">
                    <a:moveTo>
                      <a:pt x="381774" y="954417"/>
                    </a:moveTo>
                    <a:lnTo>
                      <a:pt x="286334" y="954417"/>
                    </a:lnTo>
                    <a:lnTo>
                      <a:pt x="286334" y="1145298"/>
                    </a:lnTo>
                    <a:lnTo>
                      <a:pt x="381774" y="1145298"/>
                    </a:lnTo>
                    <a:lnTo>
                      <a:pt x="381774" y="954417"/>
                    </a:lnTo>
                    <a:close/>
                  </a:path>
                  <a:path w="763904" h="3150235">
                    <a:moveTo>
                      <a:pt x="381774" y="763536"/>
                    </a:moveTo>
                    <a:lnTo>
                      <a:pt x="286334" y="763536"/>
                    </a:lnTo>
                    <a:lnTo>
                      <a:pt x="190906" y="763536"/>
                    </a:lnTo>
                    <a:lnTo>
                      <a:pt x="95453" y="763536"/>
                    </a:lnTo>
                    <a:lnTo>
                      <a:pt x="95453" y="954405"/>
                    </a:lnTo>
                    <a:lnTo>
                      <a:pt x="190881" y="954405"/>
                    </a:lnTo>
                    <a:lnTo>
                      <a:pt x="286334" y="954405"/>
                    </a:lnTo>
                    <a:lnTo>
                      <a:pt x="286334" y="858989"/>
                    </a:lnTo>
                    <a:lnTo>
                      <a:pt x="381774" y="858989"/>
                    </a:lnTo>
                    <a:lnTo>
                      <a:pt x="381774" y="763536"/>
                    </a:lnTo>
                    <a:close/>
                  </a:path>
                  <a:path w="763904" h="3150235">
                    <a:moveTo>
                      <a:pt x="381774" y="190881"/>
                    </a:moveTo>
                    <a:lnTo>
                      <a:pt x="286334" y="190881"/>
                    </a:lnTo>
                    <a:lnTo>
                      <a:pt x="286334" y="286334"/>
                    </a:lnTo>
                    <a:lnTo>
                      <a:pt x="286334" y="477202"/>
                    </a:lnTo>
                    <a:lnTo>
                      <a:pt x="381774" y="477202"/>
                    </a:lnTo>
                    <a:lnTo>
                      <a:pt x="381774" y="286334"/>
                    </a:lnTo>
                    <a:lnTo>
                      <a:pt x="381774" y="190881"/>
                    </a:lnTo>
                    <a:close/>
                  </a:path>
                  <a:path w="763904" h="3150235">
                    <a:moveTo>
                      <a:pt x="381774" y="0"/>
                    </a:moveTo>
                    <a:lnTo>
                      <a:pt x="286334" y="0"/>
                    </a:lnTo>
                    <a:lnTo>
                      <a:pt x="190906" y="0"/>
                    </a:lnTo>
                    <a:lnTo>
                      <a:pt x="95453" y="0"/>
                    </a:lnTo>
                    <a:lnTo>
                      <a:pt x="95453" y="286334"/>
                    </a:lnTo>
                    <a:lnTo>
                      <a:pt x="95453" y="668134"/>
                    </a:lnTo>
                    <a:lnTo>
                      <a:pt x="190906" y="668134"/>
                    </a:lnTo>
                    <a:lnTo>
                      <a:pt x="286334" y="668121"/>
                    </a:lnTo>
                    <a:lnTo>
                      <a:pt x="381774" y="668121"/>
                    </a:lnTo>
                    <a:lnTo>
                      <a:pt x="381774" y="572668"/>
                    </a:lnTo>
                    <a:lnTo>
                      <a:pt x="286334" y="572668"/>
                    </a:lnTo>
                    <a:lnTo>
                      <a:pt x="190906" y="572668"/>
                    </a:lnTo>
                    <a:lnTo>
                      <a:pt x="190906" y="286334"/>
                    </a:lnTo>
                    <a:lnTo>
                      <a:pt x="190906" y="95453"/>
                    </a:lnTo>
                    <a:lnTo>
                      <a:pt x="286334" y="95453"/>
                    </a:lnTo>
                    <a:lnTo>
                      <a:pt x="381774" y="95453"/>
                    </a:lnTo>
                    <a:lnTo>
                      <a:pt x="381774" y="0"/>
                    </a:lnTo>
                    <a:close/>
                  </a:path>
                  <a:path w="763904" h="3150235">
                    <a:moveTo>
                      <a:pt x="572643" y="2958731"/>
                    </a:moveTo>
                    <a:lnTo>
                      <a:pt x="477240" y="2958731"/>
                    </a:lnTo>
                    <a:lnTo>
                      <a:pt x="381787" y="2958731"/>
                    </a:lnTo>
                    <a:lnTo>
                      <a:pt x="381787" y="3149612"/>
                    </a:lnTo>
                    <a:lnTo>
                      <a:pt x="477240" y="3149612"/>
                    </a:lnTo>
                    <a:lnTo>
                      <a:pt x="477240" y="3054185"/>
                    </a:lnTo>
                    <a:lnTo>
                      <a:pt x="572643" y="3054185"/>
                    </a:lnTo>
                    <a:lnTo>
                      <a:pt x="572643" y="2958731"/>
                    </a:lnTo>
                    <a:close/>
                  </a:path>
                  <a:path w="763904" h="3150235">
                    <a:moveTo>
                      <a:pt x="572643" y="2386063"/>
                    </a:moveTo>
                    <a:lnTo>
                      <a:pt x="477202" y="2386063"/>
                    </a:lnTo>
                    <a:lnTo>
                      <a:pt x="477202" y="2481516"/>
                    </a:lnTo>
                    <a:lnTo>
                      <a:pt x="477202" y="2576944"/>
                    </a:lnTo>
                    <a:lnTo>
                      <a:pt x="381787" y="2576944"/>
                    </a:lnTo>
                    <a:lnTo>
                      <a:pt x="381787" y="2863278"/>
                    </a:lnTo>
                    <a:lnTo>
                      <a:pt x="477202" y="2863278"/>
                    </a:lnTo>
                    <a:lnTo>
                      <a:pt x="572643" y="2863304"/>
                    </a:lnTo>
                    <a:lnTo>
                      <a:pt x="572643" y="2767850"/>
                    </a:lnTo>
                    <a:lnTo>
                      <a:pt x="477240" y="2767850"/>
                    </a:lnTo>
                    <a:lnTo>
                      <a:pt x="477240" y="2672397"/>
                    </a:lnTo>
                    <a:lnTo>
                      <a:pt x="572643" y="2672397"/>
                    </a:lnTo>
                    <a:lnTo>
                      <a:pt x="572643" y="2481516"/>
                    </a:lnTo>
                    <a:lnTo>
                      <a:pt x="572643" y="2386063"/>
                    </a:lnTo>
                    <a:close/>
                  </a:path>
                  <a:path w="763904" h="3150235">
                    <a:moveTo>
                      <a:pt x="572643" y="1622526"/>
                    </a:moveTo>
                    <a:lnTo>
                      <a:pt x="477240" y="1622526"/>
                    </a:lnTo>
                    <a:lnTo>
                      <a:pt x="381787" y="1622526"/>
                    </a:lnTo>
                    <a:lnTo>
                      <a:pt x="381787" y="1717979"/>
                    </a:lnTo>
                    <a:lnTo>
                      <a:pt x="477202" y="1717979"/>
                    </a:lnTo>
                    <a:lnTo>
                      <a:pt x="477202" y="1813407"/>
                    </a:lnTo>
                    <a:lnTo>
                      <a:pt x="381787" y="1813407"/>
                    </a:lnTo>
                    <a:lnTo>
                      <a:pt x="381787" y="2099729"/>
                    </a:lnTo>
                    <a:lnTo>
                      <a:pt x="381787" y="2290610"/>
                    </a:lnTo>
                    <a:lnTo>
                      <a:pt x="477202" y="2290610"/>
                    </a:lnTo>
                    <a:lnTo>
                      <a:pt x="572643" y="2290648"/>
                    </a:lnTo>
                    <a:lnTo>
                      <a:pt x="572643" y="2195195"/>
                    </a:lnTo>
                    <a:lnTo>
                      <a:pt x="477240" y="2195195"/>
                    </a:lnTo>
                    <a:lnTo>
                      <a:pt x="477240" y="2099754"/>
                    </a:lnTo>
                    <a:lnTo>
                      <a:pt x="477240" y="1908873"/>
                    </a:lnTo>
                    <a:lnTo>
                      <a:pt x="572643" y="1908873"/>
                    </a:lnTo>
                    <a:lnTo>
                      <a:pt x="572643" y="1622526"/>
                    </a:lnTo>
                    <a:close/>
                  </a:path>
                  <a:path w="763904" h="3150235">
                    <a:moveTo>
                      <a:pt x="572643" y="763536"/>
                    </a:moveTo>
                    <a:lnTo>
                      <a:pt x="477240" y="763536"/>
                    </a:lnTo>
                    <a:lnTo>
                      <a:pt x="381787" y="763536"/>
                    </a:lnTo>
                    <a:lnTo>
                      <a:pt x="381787" y="954405"/>
                    </a:lnTo>
                    <a:lnTo>
                      <a:pt x="477202" y="954405"/>
                    </a:lnTo>
                    <a:lnTo>
                      <a:pt x="477202" y="1049870"/>
                    </a:lnTo>
                    <a:lnTo>
                      <a:pt x="381787" y="1049870"/>
                    </a:lnTo>
                    <a:lnTo>
                      <a:pt x="381787" y="1336217"/>
                    </a:lnTo>
                    <a:lnTo>
                      <a:pt x="477202" y="1336217"/>
                    </a:lnTo>
                    <a:lnTo>
                      <a:pt x="477202" y="1527073"/>
                    </a:lnTo>
                    <a:lnTo>
                      <a:pt x="572643" y="1527073"/>
                    </a:lnTo>
                    <a:lnTo>
                      <a:pt x="572643" y="1336205"/>
                    </a:lnTo>
                    <a:lnTo>
                      <a:pt x="477240" y="1336205"/>
                    </a:lnTo>
                    <a:lnTo>
                      <a:pt x="477240" y="1145324"/>
                    </a:lnTo>
                    <a:lnTo>
                      <a:pt x="572643" y="1145324"/>
                    </a:lnTo>
                    <a:lnTo>
                      <a:pt x="572643" y="763536"/>
                    </a:lnTo>
                    <a:close/>
                  </a:path>
                  <a:path w="763904" h="3150235">
                    <a:moveTo>
                      <a:pt x="572643" y="572668"/>
                    </a:moveTo>
                    <a:lnTo>
                      <a:pt x="477240" y="572668"/>
                    </a:lnTo>
                    <a:lnTo>
                      <a:pt x="381787" y="572668"/>
                    </a:lnTo>
                    <a:lnTo>
                      <a:pt x="381787" y="668121"/>
                    </a:lnTo>
                    <a:lnTo>
                      <a:pt x="477202" y="668121"/>
                    </a:lnTo>
                    <a:lnTo>
                      <a:pt x="572643" y="668121"/>
                    </a:lnTo>
                    <a:lnTo>
                      <a:pt x="572643" y="572668"/>
                    </a:lnTo>
                    <a:close/>
                  </a:path>
                  <a:path w="763904" h="3150235">
                    <a:moveTo>
                      <a:pt x="572643" y="190881"/>
                    </a:moveTo>
                    <a:lnTo>
                      <a:pt x="477240" y="190881"/>
                    </a:lnTo>
                    <a:lnTo>
                      <a:pt x="381787" y="190881"/>
                    </a:lnTo>
                    <a:lnTo>
                      <a:pt x="381787" y="286334"/>
                    </a:lnTo>
                    <a:lnTo>
                      <a:pt x="381787" y="477202"/>
                    </a:lnTo>
                    <a:lnTo>
                      <a:pt x="477202" y="477202"/>
                    </a:lnTo>
                    <a:lnTo>
                      <a:pt x="572643" y="477202"/>
                    </a:lnTo>
                    <a:lnTo>
                      <a:pt x="572643" y="286334"/>
                    </a:lnTo>
                    <a:lnTo>
                      <a:pt x="572643" y="190881"/>
                    </a:lnTo>
                    <a:close/>
                  </a:path>
                  <a:path w="763904" h="3150235">
                    <a:moveTo>
                      <a:pt x="572643" y="0"/>
                    </a:moveTo>
                    <a:lnTo>
                      <a:pt x="477240" y="0"/>
                    </a:lnTo>
                    <a:lnTo>
                      <a:pt x="381787" y="0"/>
                    </a:lnTo>
                    <a:lnTo>
                      <a:pt x="381787" y="95453"/>
                    </a:lnTo>
                    <a:lnTo>
                      <a:pt x="477202" y="95453"/>
                    </a:lnTo>
                    <a:lnTo>
                      <a:pt x="572643" y="95453"/>
                    </a:lnTo>
                    <a:lnTo>
                      <a:pt x="572643" y="0"/>
                    </a:lnTo>
                    <a:close/>
                  </a:path>
                  <a:path w="763904" h="3150235">
                    <a:moveTo>
                      <a:pt x="668108" y="3054185"/>
                    </a:moveTo>
                    <a:lnTo>
                      <a:pt x="572655" y="3054185"/>
                    </a:lnTo>
                    <a:lnTo>
                      <a:pt x="572655" y="3149638"/>
                    </a:lnTo>
                    <a:lnTo>
                      <a:pt x="668108" y="3149638"/>
                    </a:lnTo>
                    <a:lnTo>
                      <a:pt x="668108" y="3054185"/>
                    </a:lnTo>
                    <a:close/>
                  </a:path>
                  <a:path w="763904" h="3150235">
                    <a:moveTo>
                      <a:pt x="668108" y="2290648"/>
                    </a:moveTo>
                    <a:lnTo>
                      <a:pt x="572655" y="2290648"/>
                    </a:lnTo>
                    <a:lnTo>
                      <a:pt x="572655" y="2481516"/>
                    </a:lnTo>
                    <a:lnTo>
                      <a:pt x="572655" y="2576969"/>
                    </a:lnTo>
                    <a:lnTo>
                      <a:pt x="668108" y="2576969"/>
                    </a:lnTo>
                    <a:lnTo>
                      <a:pt x="668108" y="2481516"/>
                    </a:lnTo>
                    <a:lnTo>
                      <a:pt x="668108" y="2290648"/>
                    </a:lnTo>
                    <a:close/>
                  </a:path>
                  <a:path w="763904" h="3150235">
                    <a:moveTo>
                      <a:pt x="668108" y="1717979"/>
                    </a:moveTo>
                    <a:lnTo>
                      <a:pt x="572655" y="1717979"/>
                    </a:lnTo>
                    <a:lnTo>
                      <a:pt x="572655" y="1813433"/>
                    </a:lnTo>
                    <a:lnTo>
                      <a:pt x="668108" y="1813433"/>
                    </a:lnTo>
                    <a:lnTo>
                      <a:pt x="668108" y="1717979"/>
                    </a:lnTo>
                    <a:close/>
                  </a:path>
                  <a:path w="763904" h="3150235">
                    <a:moveTo>
                      <a:pt x="763536" y="2004314"/>
                    </a:moveTo>
                    <a:lnTo>
                      <a:pt x="668108" y="2004314"/>
                    </a:lnTo>
                    <a:lnTo>
                      <a:pt x="668108" y="1908860"/>
                    </a:lnTo>
                    <a:lnTo>
                      <a:pt x="572655" y="1908860"/>
                    </a:lnTo>
                    <a:lnTo>
                      <a:pt x="572655" y="2004314"/>
                    </a:lnTo>
                    <a:lnTo>
                      <a:pt x="668083" y="2004314"/>
                    </a:lnTo>
                    <a:lnTo>
                      <a:pt x="668083" y="2099729"/>
                    </a:lnTo>
                    <a:lnTo>
                      <a:pt x="572655" y="2099729"/>
                    </a:lnTo>
                    <a:lnTo>
                      <a:pt x="572655" y="2195182"/>
                    </a:lnTo>
                    <a:lnTo>
                      <a:pt x="668108" y="2195182"/>
                    </a:lnTo>
                    <a:lnTo>
                      <a:pt x="668108" y="2099767"/>
                    </a:lnTo>
                    <a:lnTo>
                      <a:pt x="763536" y="2099767"/>
                    </a:lnTo>
                    <a:lnTo>
                      <a:pt x="763536" y="2004314"/>
                    </a:lnTo>
                    <a:close/>
                  </a:path>
                  <a:path w="763904" h="3150235">
                    <a:moveTo>
                      <a:pt x="763536" y="1527073"/>
                    </a:moveTo>
                    <a:lnTo>
                      <a:pt x="668083" y="1527073"/>
                    </a:lnTo>
                    <a:lnTo>
                      <a:pt x="668083" y="1717941"/>
                    </a:lnTo>
                    <a:lnTo>
                      <a:pt x="763536" y="1717941"/>
                    </a:lnTo>
                    <a:lnTo>
                      <a:pt x="763536" y="1527073"/>
                    </a:lnTo>
                    <a:close/>
                  </a:path>
                  <a:path w="763904" h="3150235">
                    <a:moveTo>
                      <a:pt x="763536" y="858989"/>
                    </a:moveTo>
                    <a:lnTo>
                      <a:pt x="668083" y="858989"/>
                    </a:lnTo>
                    <a:lnTo>
                      <a:pt x="668083" y="954417"/>
                    </a:lnTo>
                    <a:lnTo>
                      <a:pt x="572655" y="954417"/>
                    </a:lnTo>
                    <a:lnTo>
                      <a:pt x="572655" y="1431620"/>
                    </a:lnTo>
                    <a:lnTo>
                      <a:pt x="668108" y="1431620"/>
                    </a:lnTo>
                    <a:lnTo>
                      <a:pt x="668108" y="1336205"/>
                    </a:lnTo>
                    <a:lnTo>
                      <a:pt x="763536" y="1336205"/>
                    </a:lnTo>
                    <a:lnTo>
                      <a:pt x="763536" y="1145324"/>
                    </a:lnTo>
                    <a:lnTo>
                      <a:pt x="668108" y="1145324"/>
                    </a:lnTo>
                    <a:lnTo>
                      <a:pt x="668108" y="954443"/>
                    </a:lnTo>
                    <a:lnTo>
                      <a:pt x="763536" y="954443"/>
                    </a:lnTo>
                    <a:lnTo>
                      <a:pt x="763536" y="858989"/>
                    </a:lnTo>
                    <a:close/>
                  </a:path>
                  <a:path w="763904" h="3150235">
                    <a:moveTo>
                      <a:pt x="763536" y="0"/>
                    </a:moveTo>
                    <a:lnTo>
                      <a:pt x="668108" y="0"/>
                    </a:lnTo>
                    <a:lnTo>
                      <a:pt x="572655" y="0"/>
                    </a:lnTo>
                    <a:lnTo>
                      <a:pt x="572655" y="95453"/>
                    </a:lnTo>
                    <a:lnTo>
                      <a:pt x="668083" y="95453"/>
                    </a:lnTo>
                    <a:lnTo>
                      <a:pt x="668083" y="286334"/>
                    </a:lnTo>
                    <a:lnTo>
                      <a:pt x="668083" y="572668"/>
                    </a:lnTo>
                    <a:lnTo>
                      <a:pt x="572655" y="572668"/>
                    </a:lnTo>
                    <a:lnTo>
                      <a:pt x="572655" y="668121"/>
                    </a:lnTo>
                    <a:lnTo>
                      <a:pt x="668083" y="668121"/>
                    </a:lnTo>
                    <a:lnTo>
                      <a:pt x="763536" y="668134"/>
                    </a:lnTo>
                    <a:lnTo>
                      <a:pt x="763536" y="286334"/>
                    </a:lnTo>
                    <a:lnTo>
                      <a:pt x="763536" y="0"/>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 name="object 12"/>
              <p:cNvSpPr/>
              <p:nvPr/>
            </p:nvSpPr>
            <p:spPr>
              <a:xfrm>
                <a:off x="10153447" y="4366513"/>
                <a:ext cx="95885" cy="859155"/>
              </a:xfrm>
              <a:custGeom>
                <a:avLst/>
                <a:gdLst/>
                <a:ahLst/>
                <a:cxnLst/>
                <a:rect l="l" t="t" r="r" b="b"/>
                <a:pathLst>
                  <a:path w="95884" h="859154">
                    <a:moveTo>
                      <a:pt x="95453" y="668083"/>
                    </a:moveTo>
                    <a:lnTo>
                      <a:pt x="0" y="668083"/>
                    </a:lnTo>
                    <a:lnTo>
                      <a:pt x="0" y="858964"/>
                    </a:lnTo>
                    <a:lnTo>
                      <a:pt x="95453" y="858964"/>
                    </a:lnTo>
                    <a:lnTo>
                      <a:pt x="95453" y="668083"/>
                    </a:lnTo>
                    <a:close/>
                  </a:path>
                  <a:path w="95884" h="859154">
                    <a:moveTo>
                      <a:pt x="95453" y="381749"/>
                    </a:moveTo>
                    <a:lnTo>
                      <a:pt x="0" y="381749"/>
                    </a:lnTo>
                    <a:lnTo>
                      <a:pt x="0" y="477202"/>
                    </a:lnTo>
                    <a:lnTo>
                      <a:pt x="95453" y="477202"/>
                    </a:lnTo>
                    <a:lnTo>
                      <a:pt x="95453" y="381749"/>
                    </a:lnTo>
                    <a:close/>
                  </a:path>
                  <a:path w="95884" h="859154">
                    <a:moveTo>
                      <a:pt x="95453" y="190881"/>
                    </a:moveTo>
                    <a:lnTo>
                      <a:pt x="0" y="190881"/>
                    </a:lnTo>
                    <a:lnTo>
                      <a:pt x="0" y="286334"/>
                    </a:lnTo>
                    <a:lnTo>
                      <a:pt x="95453" y="286334"/>
                    </a:lnTo>
                    <a:lnTo>
                      <a:pt x="95453" y="190881"/>
                    </a:lnTo>
                    <a:close/>
                  </a:path>
                  <a:path w="95884" h="859154">
                    <a:moveTo>
                      <a:pt x="95453" y="0"/>
                    </a:moveTo>
                    <a:lnTo>
                      <a:pt x="0" y="0"/>
                    </a:lnTo>
                    <a:lnTo>
                      <a:pt x="0" y="95453"/>
                    </a:lnTo>
                    <a:lnTo>
                      <a:pt x="95453" y="95453"/>
                    </a:lnTo>
                    <a:lnTo>
                      <a:pt x="95453" y="0"/>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13" name="object 13"/>
            <p:cNvSpPr/>
            <p:nvPr/>
          </p:nvSpPr>
          <p:spPr>
            <a:xfrm>
              <a:off x="7099300" y="4843715"/>
              <a:ext cx="668655" cy="668655"/>
            </a:xfrm>
            <a:custGeom>
              <a:avLst/>
              <a:gdLst/>
              <a:ahLst/>
              <a:cxnLst/>
              <a:rect l="l" t="t" r="r" b="b"/>
              <a:pathLst>
                <a:path w="668654" h="668654">
                  <a:moveTo>
                    <a:pt x="190868" y="572668"/>
                  </a:moveTo>
                  <a:lnTo>
                    <a:pt x="95453" y="572668"/>
                  </a:lnTo>
                  <a:lnTo>
                    <a:pt x="95453" y="477215"/>
                  </a:lnTo>
                  <a:lnTo>
                    <a:pt x="0" y="477215"/>
                  </a:lnTo>
                  <a:lnTo>
                    <a:pt x="0" y="668096"/>
                  </a:lnTo>
                  <a:lnTo>
                    <a:pt x="95415" y="668096"/>
                  </a:lnTo>
                  <a:lnTo>
                    <a:pt x="190868" y="668121"/>
                  </a:lnTo>
                  <a:lnTo>
                    <a:pt x="190868" y="572668"/>
                  </a:lnTo>
                  <a:close/>
                </a:path>
                <a:path w="668654" h="668654">
                  <a:moveTo>
                    <a:pt x="190868" y="0"/>
                  </a:moveTo>
                  <a:lnTo>
                    <a:pt x="95453" y="0"/>
                  </a:lnTo>
                  <a:lnTo>
                    <a:pt x="0" y="0"/>
                  </a:lnTo>
                  <a:lnTo>
                    <a:pt x="0" y="477202"/>
                  </a:lnTo>
                  <a:lnTo>
                    <a:pt x="95453" y="477202"/>
                  </a:lnTo>
                  <a:lnTo>
                    <a:pt x="95453" y="95453"/>
                  </a:lnTo>
                  <a:lnTo>
                    <a:pt x="190868" y="95453"/>
                  </a:lnTo>
                  <a:lnTo>
                    <a:pt x="190868" y="0"/>
                  </a:lnTo>
                  <a:close/>
                </a:path>
                <a:path w="668654" h="668654">
                  <a:moveTo>
                    <a:pt x="286321" y="572668"/>
                  </a:moveTo>
                  <a:lnTo>
                    <a:pt x="190881" y="572668"/>
                  </a:lnTo>
                  <a:lnTo>
                    <a:pt x="190881" y="668121"/>
                  </a:lnTo>
                  <a:lnTo>
                    <a:pt x="286321" y="668121"/>
                  </a:lnTo>
                  <a:lnTo>
                    <a:pt x="286321" y="572668"/>
                  </a:lnTo>
                  <a:close/>
                </a:path>
                <a:path w="668654" h="668654">
                  <a:moveTo>
                    <a:pt x="286321" y="190881"/>
                  </a:moveTo>
                  <a:lnTo>
                    <a:pt x="190881" y="190881"/>
                  </a:lnTo>
                  <a:lnTo>
                    <a:pt x="190881" y="477215"/>
                  </a:lnTo>
                  <a:lnTo>
                    <a:pt x="286321" y="477215"/>
                  </a:lnTo>
                  <a:lnTo>
                    <a:pt x="286321" y="190881"/>
                  </a:lnTo>
                  <a:close/>
                </a:path>
                <a:path w="668654" h="668654">
                  <a:moveTo>
                    <a:pt x="286321" y="0"/>
                  </a:moveTo>
                  <a:lnTo>
                    <a:pt x="190881" y="0"/>
                  </a:lnTo>
                  <a:lnTo>
                    <a:pt x="190881" y="95453"/>
                  </a:lnTo>
                  <a:lnTo>
                    <a:pt x="286321" y="95453"/>
                  </a:lnTo>
                  <a:lnTo>
                    <a:pt x="286321" y="0"/>
                  </a:lnTo>
                  <a:close/>
                </a:path>
                <a:path w="668654" h="668654">
                  <a:moveTo>
                    <a:pt x="477189" y="572668"/>
                  </a:moveTo>
                  <a:lnTo>
                    <a:pt x="381787" y="572668"/>
                  </a:lnTo>
                  <a:lnTo>
                    <a:pt x="286334" y="572668"/>
                  </a:lnTo>
                  <a:lnTo>
                    <a:pt x="286334" y="668121"/>
                  </a:lnTo>
                  <a:lnTo>
                    <a:pt x="381749" y="668121"/>
                  </a:lnTo>
                  <a:lnTo>
                    <a:pt x="477189" y="668121"/>
                  </a:lnTo>
                  <a:lnTo>
                    <a:pt x="477189" y="572668"/>
                  </a:lnTo>
                  <a:close/>
                </a:path>
                <a:path w="668654" h="668654">
                  <a:moveTo>
                    <a:pt x="477189" y="190881"/>
                  </a:moveTo>
                  <a:lnTo>
                    <a:pt x="381787" y="190881"/>
                  </a:lnTo>
                  <a:lnTo>
                    <a:pt x="286334" y="190881"/>
                  </a:lnTo>
                  <a:lnTo>
                    <a:pt x="286334" y="477215"/>
                  </a:lnTo>
                  <a:lnTo>
                    <a:pt x="381749" y="477215"/>
                  </a:lnTo>
                  <a:lnTo>
                    <a:pt x="477189" y="477215"/>
                  </a:lnTo>
                  <a:lnTo>
                    <a:pt x="477189" y="190881"/>
                  </a:lnTo>
                  <a:close/>
                </a:path>
                <a:path w="668654" h="668654">
                  <a:moveTo>
                    <a:pt x="477189" y="0"/>
                  </a:moveTo>
                  <a:lnTo>
                    <a:pt x="381787" y="0"/>
                  </a:lnTo>
                  <a:lnTo>
                    <a:pt x="286334" y="0"/>
                  </a:lnTo>
                  <a:lnTo>
                    <a:pt x="286334" y="95453"/>
                  </a:lnTo>
                  <a:lnTo>
                    <a:pt x="381749" y="95453"/>
                  </a:lnTo>
                  <a:lnTo>
                    <a:pt x="477189" y="95453"/>
                  </a:lnTo>
                  <a:lnTo>
                    <a:pt x="477189" y="0"/>
                  </a:lnTo>
                  <a:close/>
                </a:path>
                <a:path w="668654" h="668654">
                  <a:moveTo>
                    <a:pt x="668108" y="477215"/>
                  </a:moveTo>
                  <a:lnTo>
                    <a:pt x="572655" y="477215"/>
                  </a:lnTo>
                  <a:lnTo>
                    <a:pt x="572655" y="572668"/>
                  </a:lnTo>
                  <a:lnTo>
                    <a:pt x="477202" y="572668"/>
                  </a:lnTo>
                  <a:lnTo>
                    <a:pt x="477202" y="668121"/>
                  </a:lnTo>
                  <a:lnTo>
                    <a:pt x="572655" y="668121"/>
                  </a:lnTo>
                  <a:lnTo>
                    <a:pt x="668108" y="668096"/>
                  </a:lnTo>
                  <a:lnTo>
                    <a:pt x="668108" y="477215"/>
                  </a:lnTo>
                  <a:close/>
                </a:path>
                <a:path w="668654" h="668654">
                  <a:moveTo>
                    <a:pt x="668108" y="0"/>
                  </a:moveTo>
                  <a:lnTo>
                    <a:pt x="572655" y="0"/>
                  </a:lnTo>
                  <a:lnTo>
                    <a:pt x="477202" y="0"/>
                  </a:lnTo>
                  <a:lnTo>
                    <a:pt x="477202" y="95453"/>
                  </a:lnTo>
                  <a:lnTo>
                    <a:pt x="572655" y="95453"/>
                  </a:lnTo>
                  <a:lnTo>
                    <a:pt x="572655" y="477202"/>
                  </a:lnTo>
                  <a:lnTo>
                    <a:pt x="668108" y="477202"/>
                  </a:lnTo>
                  <a:lnTo>
                    <a:pt x="668108" y="0"/>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 name="object 14"/>
            <p:cNvSpPr/>
            <p:nvPr/>
          </p:nvSpPr>
          <p:spPr>
            <a:xfrm>
              <a:off x="7862837" y="5416384"/>
              <a:ext cx="286385" cy="95885"/>
            </a:xfrm>
            <a:custGeom>
              <a:avLst/>
              <a:gdLst/>
              <a:ahLst/>
              <a:cxnLst/>
              <a:rect l="l" t="t" r="r" b="b"/>
              <a:pathLst>
                <a:path w="286384" h="95885">
                  <a:moveTo>
                    <a:pt x="286308" y="0"/>
                  </a:moveTo>
                  <a:lnTo>
                    <a:pt x="190868" y="0"/>
                  </a:lnTo>
                  <a:lnTo>
                    <a:pt x="95453" y="0"/>
                  </a:lnTo>
                  <a:lnTo>
                    <a:pt x="0" y="0"/>
                  </a:lnTo>
                  <a:lnTo>
                    <a:pt x="0" y="95453"/>
                  </a:lnTo>
                  <a:lnTo>
                    <a:pt x="95415" y="95453"/>
                  </a:lnTo>
                  <a:lnTo>
                    <a:pt x="190868" y="95453"/>
                  </a:lnTo>
                  <a:lnTo>
                    <a:pt x="286308" y="95453"/>
                  </a:lnTo>
                  <a:lnTo>
                    <a:pt x="286308" y="0"/>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object 15"/>
            <p:cNvSpPr/>
            <p:nvPr/>
          </p:nvSpPr>
          <p:spPr>
            <a:xfrm>
              <a:off x="7958251" y="2362200"/>
              <a:ext cx="95885" cy="95885"/>
            </a:xfrm>
            <a:custGeom>
              <a:avLst/>
              <a:gdLst/>
              <a:ahLst/>
              <a:cxnLst/>
              <a:rect l="l" t="t" r="r" b="b"/>
              <a:pathLst>
                <a:path w="95884" h="95885">
                  <a:moveTo>
                    <a:pt x="95453" y="0"/>
                  </a:moveTo>
                  <a:lnTo>
                    <a:pt x="0" y="0"/>
                  </a:lnTo>
                  <a:lnTo>
                    <a:pt x="0" y="95453"/>
                  </a:lnTo>
                  <a:lnTo>
                    <a:pt x="95453" y="95453"/>
                  </a:lnTo>
                  <a:lnTo>
                    <a:pt x="95453" y="0"/>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20" name="CuadroTexto 19">
            <a:extLst>
              <a:ext uri="{FF2B5EF4-FFF2-40B4-BE49-F238E27FC236}">
                <a16:creationId xmlns:a16="http://schemas.microsoft.com/office/drawing/2014/main" id="{CDDF8DE2-ACDB-066D-74CD-6E79F6B94451}"/>
              </a:ext>
            </a:extLst>
          </p:cNvPr>
          <p:cNvSpPr txBox="1"/>
          <p:nvPr/>
        </p:nvSpPr>
        <p:spPr>
          <a:xfrm>
            <a:off x="1204376" y="4082935"/>
            <a:ext cx="9490490"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▼Este medicamento está sujeto a seguimiento adicional, es prioritaria la notificación de sospechas de reacciones adversas asociadas a este medicamento.</a:t>
            </a:r>
          </a:p>
          <a:p>
            <a:pPr marL="0" marR="0" lvl="0" indent="0" algn="ctr" defTabSz="914400" rtl="0" eaLnBrk="1" fontAlgn="auto" latinLnBrk="0" hangingPunct="1">
              <a:lnSpc>
                <a:spcPct val="100000"/>
              </a:lnSpc>
              <a:spcBef>
                <a:spcPts val="0"/>
              </a:spcBef>
              <a:spcAft>
                <a:spcPts val="300"/>
              </a:spcAft>
              <a:buClrTx/>
              <a:buSzTx/>
              <a:buFontTx/>
              <a:buNone/>
              <a:tabLst/>
              <a:defRPr/>
            </a:pPr>
            <a:endPar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RÉGIMEN DE PRESCRIPCIÓN Y DISPENSACIÓN. Con receta médica. Diagnóstico hospitalario. Dispensación hospitalaria.</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CONDICIONES DE PRESTACIÓN DEL SISTEMA NACIONAL DE SALUD. Financiación restringida*, sin aportación.</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PRESENTACIONES Y PRECIOS. EBGLYSS</a:t>
            </a:r>
            <a:r>
              <a:rPr kumimoji="0" lang="es-ES" sz="1050" b="0" i="0" u="none" strike="noStrike" kern="1200" cap="none" spc="0" normalizeH="0" baseline="30000" noProof="0">
                <a:ln>
                  <a:noFill/>
                </a:ln>
                <a:solidFill>
                  <a:srgbClr val="22346A"/>
                </a:solidFill>
                <a:effectLst/>
                <a:uLnTx/>
                <a:uFillTx/>
                <a:latin typeface="Arial" panose="020B0604020202020204" pitchFamily="34" charset="0"/>
                <a:ea typeface="+mn-ea"/>
                <a:cs typeface="Arial" panose="020B0604020202020204" pitchFamily="34" charset="0"/>
              </a:rPr>
              <a:t>®</a:t>
            </a:r>
            <a:r>
              <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 250mg Solución inyectable en jeringa precargada. C.N. 763939. Precio notificado 1.211,54€. EBGLYSS</a:t>
            </a:r>
            <a:r>
              <a:rPr kumimoji="0" lang="es-ES" sz="1050" b="0" i="0" u="none" strike="noStrike" kern="1200" cap="none" spc="0" normalizeH="0" baseline="30000" noProof="0">
                <a:ln>
                  <a:noFill/>
                </a:ln>
                <a:solidFill>
                  <a:srgbClr val="22346A"/>
                </a:solidFill>
                <a:effectLst/>
                <a:uLnTx/>
                <a:uFillTx/>
                <a:latin typeface="Arial" panose="020B0604020202020204" pitchFamily="34" charset="0"/>
                <a:ea typeface="+mn-ea"/>
                <a:cs typeface="Arial" panose="020B0604020202020204" pitchFamily="34" charset="0"/>
              </a:rPr>
              <a:t>®</a:t>
            </a:r>
            <a:r>
              <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 250mg Solución inyectable en pluma precargada. C.N. 763937. Precio notificado 1.211,54€</a:t>
            </a:r>
          </a:p>
          <a:p>
            <a:pPr marL="0" marR="0" lvl="0" indent="0" algn="ctr" defTabSz="914400" rtl="0" eaLnBrk="1" fontAlgn="auto" latinLnBrk="0" hangingPunct="1">
              <a:lnSpc>
                <a:spcPct val="100000"/>
              </a:lnSpc>
              <a:spcBef>
                <a:spcPts val="0"/>
              </a:spcBef>
              <a:spcAft>
                <a:spcPts val="300"/>
              </a:spcAft>
              <a:buClrTx/>
              <a:buSzTx/>
              <a:buFontTx/>
              <a:buNone/>
              <a:tabLst/>
              <a:defRPr/>
            </a:pPr>
            <a:endPar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300"/>
              </a:spcAft>
              <a:buClrTx/>
              <a:buSzTx/>
              <a:buFontTx/>
              <a:buNone/>
              <a:tabLst/>
              <a:defRPr/>
            </a:pPr>
            <a:endPar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*Para más información sobre la financiación https://www.sanidad.gob.es/profesionales/medicamentos.do</a:t>
            </a:r>
          </a:p>
        </p:txBody>
      </p:sp>
      <p:sp>
        <p:nvSpPr>
          <p:cNvPr id="22" name="CuadroTexto 21">
            <a:extLst>
              <a:ext uri="{FF2B5EF4-FFF2-40B4-BE49-F238E27FC236}">
                <a16:creationId xmlns:a16="http://schemas.microsoft.com/office/drawing/2014/main" id="{DEF0D307-5CB4-11F9-2D8A-D01B61F2CA59}"/>
              </a:ext>
            </a:extLst>
          </p:cNvPr>
          <p:cNvSpPr txBox="1"/>
          <p:nvPr/>
        </p:nvSpPr>
        <p:spPr>
          <a:xfrm>
            <a:off x="3578202" y="3671578"/>
            <a:ext cx="5035596" cy="245388"/>
          </a:xfrm>
          <a:prstGeom prst="rect">
            <a:avLst/>
          </a:prstGeom>
          <a:noFill/>
        </p:spPr>
        <p:txBody>
          <a:bodyPr wrap="square">
            <a:spAutoFit/>
          </a:bodyPr>
          <a:lstStyle/>
          <a:p>
            <a:pPr marL="10882" marR="2679" lvl="0" indent="-5023" algn="ctr" defTabSz="914400" rtl="0" eaLnBrk="1" fontAlgn="auto" latinLnBrk="0" hangingPunct="1">
              <a:lnSpc>
                <a:spcPct val="101299"/>
              </a:lnSpc>
              <a:spcBef>
                <a:spcPts val="50"/>
              </a:spcBef>
              <a:spcAft>
                <a:spcPts val="0"/>
              </a:spcAft>
              <a:buClrTx/>
              <a:buSzTx/>
              <a:buFontTx/>
              <a:buNone/>
              <a:tabLst/>
              <a:defRPr/>
            </a:pPr>
            <a:r>
              <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Escanea el código QR para acceder a la Ficha técnica completa de EBGLYSS</a:t>
            </a:r>
            <a:r>
              <a:rPr kumimoji="0" lang="es-ES" sz="1050" b="0" i="0" u="none" strike="noStrike" kern="1200" cap="none" spc="0" normalizeH="0" baseline="30000" noProof="0">
                <a:ln>
                  <a:noFill/>
                </a:ln>
                <a:solidFill>
                  <a:srgbClr val="22346A"/>
                </a:solidFill>
                <a:effectLst/>
                <a:uLnTx/>
                <a:uFillTx/>
                <a:latin typeface="Arial" panose="020B0604020202020204" pitchFamily="34" charset="0"/>
                <a:ea typeface="+mn-ea"/>
                <a:cs typeface="Arial" panose="020B0604020202020204" pitchFamily="34" charset="0"/>
              </a:rPr>
              <a:t>®</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CF6F60-2DC6-E1BE-4F4C-8DF462451DA1}"/>
              </a:ext>
            </a:extLst>
          </p:cNvPr>
          <p:cNvSpPr>
            <a:spLocks noGrp="1"/>
          </p:cNvSpPr>
          <p:nvPr>
            <p:ph type="ctrTitle" idx="4294967295"/>
          </p:nvPr>
        </p:nvSpPr>
        <p:spPr>
          <a:xfrm>
            <a:off x="658652" y="2944813"/>
            <a:ext cx="6756400" cy="952500"/>
          </a:xfrm>
        </p:spPr>
        <p:txBody>
          <a:bodyPr>
            <a:normAutofit/>
          </a:bodyPr>
          <a:lstStyle/>
          <a:p>
            <a:r>
              <a:rPr lang="es-ES" sz="6000" b="1">
                <a:solidFill>
                  <a:schemeClr val="bg1"/>
                </a:solidFill>
              </a:rPr>
              <a:t>Gracias</a:t>
            </a:r>
          </a:p>
        </p:txBody>
      </p:sp>
      <p:pic>
        <p:nvPicPr>
          <p:cNvPr id="10" name="Imagen 9">
            <a:extLst>
              <a:ext uri="{FF2B5EF4-FFF2-40B4-BE49-F238E27FC236}">
                <a16:creationId xmlns:a16="http://schemas.microsoft.com/office/drawing/2014/main" id="{D7751F6A-FD2F-DB85-7400-D2ADE7A5B1AD}"/>
              </a:ext>
            </a:extLst>
          </p:cNvPr>
          <p:cNvPicPr>
            <a:picLocks noChangeAspect="1"/>
          </p:cNvPicPr>
          <p:nvPr/>
        </p:nvPicPr>
        <p:blipFill>
          <a:blip r:embed="rId3"/>
          <a:stretch>
            <a:fillRect/>
          </a:stretch>
        </p:blipFill>
        <p:spPr>
          <a:xfrm>
            <a:off x="658652" y="607847"/>
            <a:ext cx="4306638" cy="1274943"/>
          </a:xfrm>
          <a:prstGeom prst="rect">
            <a:avLst/>
          </a:prstGeom>
        </p:spPr>
      </p:pic>
      <p:grpSp>
        <p:nvGrpSpPr>
          <p:cNvPr id="15" name="Grupo 14">
            <a:extLst>
              <a:ext uri="{FF2B5EF4-FFF2-40B4-BE49-F238E27FC236}">
                <a16:creationId xmlns:a16="http://schemas.microsoft.com/office/drawing/2014/main" id="{2B1AFCC0-644C-FF8A-8716-B382BF48B3D0}"/>
              </a:ext>
            </a:extLst>
          </p:cNvPr>
          <p:cNvGrpSpPr/>
          <p:nvPr/>
        </p:nvGrpSpPr>
        <p:grpSpPr>
          <a:xfrm>
            <a:off x="3346314" y="6165323"/>
            <a:ext cx="8799358" cy="384721"/>
            <a:chOff x="3346314" y="5955116"/>
            <a:chExt cx="8799358" cy="384721"/>
          </a:xfrm>
        </p:grpSpPr>
        <p:sp>
          <p:nvSpPr>
            <p:cNvPr id="16" name="CuadroTexto 15">
              <a:extLst>
                <a:ext uri="{FF2B5EF4-FFF2-40B4-BE49-F238E27FC236}">
                  <a16:creationId xmlns:a16="http://schemas.microsoft.com/office/drawing/2014/main" id="{408D392B-C6F4-4CE4-2D9C-E6CEEB994CD5}"/>
                </a:ext>
              </a:extLst>
            </p:cNvPr>
            <p:cNvSpPr txBox="1"/>
            <p:nvPr/>
          </p:nvSpPr>
          <p:spPr>
            <a:xfrm>
              <a:off x="3405021" y="5955116"/>
              <a:ext cx="8740651" cy="384721"/>
            </a:xfrm>
            <a:prstGeom prst="rect">
              <a:avLst/>
            </a:prstGeom>
            <a:noFill/>
          </p:spPr>
          <p:txBody>
            <a:bodyPr wrap="square" rtlCol="0">
              <a:spAutoFit/>
            </a:bodyPr>
            <a:lstStyle/>
            <a:p>
              <a:pPr>
                <a:spcAft>
                  <a:spcPts val="600"/>
                </a:spcAft>
              </a:pPr>
              <a:r>
                <a:rPr lang="es-ES" sz="700" b="0" i="0" u="none" strike="noStrike" baseline="0">
                  <a:solidFill>
                    <a:srgbClr val="FFFFFF"/>
                  </a:solidFill>
                  <a:latin typeface="Arial" panose="020B0604020202020204" pitchFamily="34" charset="0"/>
                  <a:cs typeface="Arial" panose="020B0604020202020204" pitchFamily="34" charset="0"/>
                </a:rPr>
                <a:t>Este medicamento está sujeto a seguimiento adicional, es prioritaria la notificación de sospechas adversas asociadas a este medicamento.</a:t>
              </a:r>
            </a:p>
            <a:p>
              <a:pPr>
                <a:spcAft>
                  <a:spcPts val="600"/>
                </a:spcAft>
              </a:pPr>
              <a:r>
                <a:rPr lang="es-ES" sz="700">
                  <a:solidFill>
                    <a:srgbClr val="FFFFFF"/>
                  </a:solidFill>
                  <a:latin typeface="Arial" panose="020B0604020202020204" pitchFamily="34" charset="0"/>
                  <a:ea typeface="Calibri" panose="020F0502020204030204" pitchFamily="34" charset="0"/>
                  <a:cs typeface="Arial" panose="020B0604020202020204" pitchFamily="34" charset="0"/>
                </a:rPr>
                <a:t>*Único biológico para la dermatitis atópica con dosis de mantenimiento cada 4 semanas para adultos y adolescentes mayores de 12 años y de al menos 40 kg</a:t>
              </a:r>
              <a:r>
                <a:rPr lang="es-ES" sz="700" baseline="30000">
                  <a:solidFill>
                    <a:srgbClr val="FFFFFF"/>
                  </a:solidFill>
                  <a:latin typeface="Arial" panose="020B0604020202020204" pitchFamily="34" charset="0"/>
                  <a:ea typeface="Calibri" panose="020F0502020204030204" pitchFamily="34" charset="0"/>
                  <a:cs typeface="Arial" panose="020B0604020202020204" pitchFamily="34" charset="0"/>
                </a:rPr>
                <a:t>1,5,6</a:t>
              </a:r>
              <a:r>
                <a:rPr lang="es-ES" sz="700">
                  <a:solidFill>
                    <a:srgbClr val="FFFFFF"/>
                  </a:solidFill>
                  <a:latin typeface="Arial" panose="020B0604020202020204" pitchFamily="34" charset="0"/>
                  <a:ea typeface="Calibri" panose="020F0502020204030204" pitchFamily="34" charset="0"/>
                  <a:cs typeface="Arial" panose="020B0604020202020204" pitchFamily="34" charset="0"/>
                </a:rPr>
                <a:t>.</a:t>
              </a:r>
            </a:p>
          </p:txBody>
        </p:sp>
        <p:sp>
          <p:nvSpPr>
            <p:cNvPr id="17" name="Triángulo isósceles 4">
              <a:extLst>
                <a:ext uri="{FF2B5EF4-FFF2-40B4-BE49-F238E27FC236}">
                  <a16:creationId xmlns:a16="http://schemas.microsoft.com/office/drawing/2014/main" id="{EC61CC65-78BC-36B6-083F-5018587498C2}"/>
                </a:ext>
              </a:extLst>
            </p:cNvPr>
            <p:cNvSpPr/>
            <p:nvPr/>
          </p:nvSpPr>
          <p:spPr>
            <a:xfrm flipV="1">
              <a:off x="3346314" y="6025837"/>
              <a:ext cx="84109" cy="76270"/>
            </a:xfrm>
            <a:prstGeom prst="triangle">
              <a:avLst/>
            </a:prstGeom>
            <a:solidFill>
              <a:schemeClr val="tx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700">
                <a:ln>
                  <a:solidFill>
                    <a:schemeClr val="bg1"/>
                  </a:solidFill>
                </a:ln>
                <a:noFill/>
                <a:latin typeface="Arial" panose="020B0604020202020204" pitchFamily="34" charset="0"/>
                <a:cs typeface="Arial" panose="020B0604020202020204" pitchFamily="34" charset="0"/>
              </a:endParaRPr>
            </a:p>
          </p:txBody>
        </p:sp>
      </p:grpSp>
      <p:sp>
        <p:nvSpPr>
          <p:cNvPr id="18" name="TextBox 10">
            <a:extLst>
              <a:ext uri="{FF2B5EF4-FFF2-40B4-BE49-F238E27FC236}">
                <a16:creationId xmlns:a16="http://schemas.microsoft.com/office/drawing/2014/main" id="{829AEEAE-7864-6A16-65A6-73F5C3B90217}"/>
              </a:ext>
            </a:extLst>
          </p:cNvPr>
          <p:cNvSpPr txBox="1"/>
          <p:nvPr/>
        </p:nvSpPr>
        <p:spPr>
          <a:xfrm>
            <a:off x="296905" y="5298627"/>
            <a:ext cx="11648873" cy="523220"/>
          </a:xfrm>
          <a:prstGeom prst="rect">
            <a:avLst/>
          </a:prstGeom>
          <a:noFill/>
        </p:spPr>
        <p:txBody>
          <a:bodyPr wrap="square">
            <a:spAutoFit/>
          </a:bodyPr>
          <a:lstStyle/>
          <a:p>
            <a:pPr>
              <a:spcAft>
                <a:spcPts val="600"/>
              </a:spcAft>
            </a:pPr>
            <a:r>
              <a:rPr lang="pt-BR" sz="700" b="1">
                <a:solidFill>
                  <a:srgbClr val="FFFFFF"/>
                </a:solidFill>
                <a:latin typeface="Arial" panose="020B0604020202020204" pitchFamily="34" charset="0"/>
                <a:cs typeface="Arial" panose="020B0604020202020204" pitchFamily="34" charset="0"/>
              </a:rPr>
              <a:t>1. </a:t>
            </a:r>
            <a:r>
              <a:rPr lang="pt-BR" sz="700">
                <a:solidFill>
                  <a:srgbClr val="FFFFFF"/>
                </a:solidFill>
                <a:latin typeface="Arial" panose="020B0604020202020204" pitchFamily="34" charset="0"/>
                <a:cs typeface="Arial" panose="020B0604020202020204" pitchFamily="34" charset="0"/>
              </a:rPr>
              <a:t>Ficha técnica de EBGLYSS</a:t>
            </a:r>
            <a:r>
              <a:rPr lang="pt-BR" sz="700" baseline="30000">
                <a:solidFill>
                  <a:srgbClr val="FFFFFF"/>
                </a:solidFill>
                <a:latin typeface="Arial" panose="020B0604020202020204" pitchFamily="34" charset="0"/>
                <a:cs typeface="Arial" panose="020B0604020202020204" pitchFamily="34" charset="0"/>
              </a:rPr>
              <a:t>®</a:t>
            </a:r>
            <a:r>
              <a:rPr lang="pt-BR" sz="700">
                <a:solidFill>
                  <a:srgbClr val="FFFFFF"/>
                </a:solidFill>
                <a:latin typeface="Arial" panose="020B0604020202020204" pitchFamily="34" charset="0"/>
                <a:cs typeface="Arial" panose="020B0604020202020204" pitchFamily="34" charset="0"/>
              </a:rPr>
              <a:t> (</a:t>
            </a:r>
            <a:r>
              <a:rPr lang="pt-BR" sz="700" err="1">
                <a:solidFill>
                  <a:srgbClr val="FFFFFF"/>
                </a:solidFill>
                <a:latin typeface="Arial" panose="020B0604020202020204" pitchFamily="34" charset="0"/>
                <a:cs typeface="Arial" panose="020B0604020202020204" pitchFamily="34" charset="0"/>
              </a:rPr>
              <a:t>lebrikizumab</a:t>
            </a:r>
            <a:r>
              <a:rPr lang="pt-BR" sz="700">
                <a:solidFill>
                  <a:srgbClr val="FFFFFF"/>
                </a:solidFill>
                <a:latin typeface="Arial" panose="020B0604020202020204" pitchFamily="34" charset="0"/>
                <a:cs typeface="Arial" panose="020B0604020202020204" pitchFamily="34" charset="0"/>
              </a:rPr>
              <a:t>). </a:t>
            </a:r>
            <a:r>
              <a:rPr lang="pt-BR" sz="700" err="1">
                <a:solidFill>
                  <a:srgbClr val="FFFFFF"/>
                </a:solidFill>
                <a:latin typeface="Arial" panose="020B0604020202020204" pitchFamily="34" charset="0"/>
                <a:cs typeface="Arial" panose="020B0604020202020204" pitchFamily="34" charset="0"/>
              </a:rPr>
              <a:t>Disponible</a:t>
            </a:r>
            <a:r>
              <a:rPr lang="pt-BR" sz="700">
                <a:solidFill>
                  <a:srgbClr val="FFFFFF"/>
                </a:solidFill>
                <a:latin typeface="Arial" panose="020B0604020202020204" pitchFamily="34" charset="0"/>
                <a:cs typeface="Arial" panose="020B0604020202020204" pitchFamily="34" charset="0"/>
              </a:rPr>
              <a:t> </a:t>
            </a:r>
            <a:r>
              <a:rPr lang="pt-BR" sz="700" err="1">
                <a:solidFill>
                  <a:srgbClr val="FFFFFF"/>
                </a:solidFill>
                <a:latin typeface="Arial" panose="020B0604020202020204" pitchFamily="34" charset="0"/>
                <a:cs typeface="Arial" panose="020B0604020202020204" pitchFamily="34" charset="0"/>
              </a:rPr>
              <a:t>en</a:t>
            </a:r>
            <a:r>
              <a:rPr lang="pt-BR" sz="700">
                <a:solidFill>
                  <a:srgbClr val="FFFFFF"/>
                </a:solidFill>
                <a:latin typeface="Arial" panose="020B0604020202020204" pitchFamily="34" charset="0"/>
                <a:cs typeface="Arial" panose="020B0604020202020204" pitchFamily="34" charset="0"/>
              </a:rPr>
              <a:t>: https://cima.aemps.es/cima/</a:t>
            </a:r>
            <a:r>
              <a:rPr lang="pt-BR" sz="700" err="1">
                <a:solidFill>
                  <a:srgbClr val="FFFFFF"/>
                </a:solidFill>
                <a:latin typeface="Arial" panose="020B0604020202020204" pitchFamily="34" charset="0"/>
                <a:cs typeface="Arial" panose="020B0604020202020204" pitchFamily="34" charset="0"/>
              </a:rPr>
              <a:t>dochtml</a:t>
            </a:r>
            <a:r>
              <a:rPr lang="pt-BR" sz="700">
                <a:solidFill>
                  <a:srgbClr val="FFFFFF"/>
                </a:solidFill>
                <a:latin typeface="Arial" panose="020B0604020202020204" pitchFamily="34" charset="0"/>
                <a:cs typeface="Arial" panose="020B0604020202020204" pitchFamily="34" charset="0"/>
              </a:rPr>
              <a:t>/</a:t>
            </a:r>
            <a:r>
              <a:rPr lang="pt-BR" sz="700" err="1">
                <a:solidFill>
                  <a:srgbClr val="FFFFFF"/>
                </a:solidFill>
                <a:latin typeface="Arial" panose="020B0604020202020204" pitchFamily="34" charset="0"/>
                <a:cs typeface="Arial" panose="020B0604020202020204" pitchFamily="34" charset="0"/>
              </a:rPr>
              <a:t>ft</a:t>
            </a:r>
            <a:r>
              <a:rPr lang="pt-BR" sz="700">
                <a:solidFill>
                  <a:srgbClr val="FFFFFF"/>
                </a:solidFill>
                <a:latin typeface="Arial" panose="020B0604020202020204" pitchFamily="34" charset="0"/>
                <a:cs typeface="Arial" panose="020B0604020202020204" pitchFamily="34" charset="0"/>
              </a:rPr>
              <a:t>/1231765007/FT_1231765007.html. Último </a:t>
            </a:r>
            <a:r>
              <a:rPr lang="pt-BR" sz="700" err="1">
                <a:solidFill>
                  <a:srgbClr val="FFFFFF"/>
                </a:solidFill>
                <a:latin typeface="Arial" panose="020B0604020202020204" pitchFamily="34" charset="0"/>
                <a:cs typeface="Arial" panose="020B0604020202020204" pitchFamily="34" charset="0"/>
              </a:rPr>
              <a:t>acceso</a:t>
            </a:r>
            <a:r>
              <a:rPr lang="pt-BR" sz="700">
                <a:solidFill>
                  <a:srgbClr val="FFFFFF"/>
                </a:solidFill>
                <a:latin typeface="Arial" panose="020B0604020202020204" pitchFamily="34" charset="0"/>
                <a:cs typeface="Arial" panose="020B0604020202020204" pitchFamily="34" charset="0"/>
              </a:rPr>
              <a:t>: </a:t>
            </a:r>
            <a:r>
              <a:rPr lang="pt-BR" sz="700" err="1">
                <a:solidFill>
                  <a:schemeClr val="bg1"/>
                </a:solidFill>
                <a:latin typeface="Arial" panose="020B0604020202020204" pitchFamily="34" charset="0"/>
                <a:cs typeface="Arial" panose="020B0604020202020204" pitchFamily="34" charset="0"/>
              </a:rPr>
              <a:t>julio</a:t>
            </a:r>
            <a:r>
              <a:rPr lang="pt-BR" sz="700">
                <a:solidFill>
                  <a:srgbClr val="FFFFFF"/>
                </a:solidFill>
                <a:latin typeface="Arial" panose="020B0604020202020204" pitchFamily="34" charset="0"/>
                <a:cs typeface="Arial" panose="020B0604020202020204" pitchFamily="34" charset="0"/>
              </a:rPr>
              <a:t> 2025. </a:t>
            </a:r>
            <a:r>
              <a:rPr lang="pt-BR" sz="700" b="1">
                <a:solidFill>
                  <a:srgbClr val="FFFFFF"/>
                </a:solidFill>
                <a:latin typeface="Arial" panose="020B0604020202020204" pitchFamily="34" charset="0"/>
                <a:cs typeface="Arial" panose="020B0604020202020204" pitchFamily="34" charset="0"/>
              </a:rPr>
              <a:t>2. </a:t>
            </a:r>
            <a:r>
              <a:rPr lang="pt-BR" sz="700" err="1">
                <a:solidFill>
                  <a:srgbClr val="FFFFFF"/>
                </a:solidFill>
                <a:latin typeface="Arial" panose="020B0604020202020204" pitchFamily="34" charset="0"/>
                <a:cs typeface="Arial" panose="020B0604020202020204" pitchFamily="34" charset="0"/>
              </a:rPr>
              <a:t>Okragly</a:t>
            </a:r>
            <a:r>
              <a:rPr lang="pt-BR" sz="700">
                <a:solidFill>
                  <a:srgbClr val="FFFFFF"/>
                </a:solidFill>
                <a:latin typeface="Arial" panose="020B0604020202020204" pitchFamily="34" charset="0"/>
                <a:cs typeface="Arial" panose="020B0604020202020204" pitchFamily="34" charset="0"/>
              </a:rPr>
              <a:t> AJ, </a:t>
            </a:r>
            <a:r>
              <a:rPr lang="pt-BR" sz="700" i="1">
                <a:solidFill>
                  <a:srgbClr val="FFFFFF"/>
                </a:solidFill>
                <a:latin typeface="Arial" panose="020B0604020202020204" pitchFamily="34" charset="0"/>
                <a:cs typeface="Arial" panose="020B0604020202020204" pitchFamily="34" charset="0"/>
              </a:rPr>
              <a:t>et al</a:t>
            </a:r>
            <a:r>
              <a:rPr lang="pt-BR" sz="700">
                <a:solidFill>
                  <a:srgbClr val="FFFFFF"/>
                </a:solidFill>
                <a:latin typeface="Arial" panose="020B0604020202020204" pitchFamily="34" charset="0"/>
                <a:cs typeface="Arial" panose="020B0604020202020204" pitchFamily="34" charset="0"/>
              </a:rPr>
              <a:t>. </a:t>
            </a:r>
            <a:r>
              <a:rPr lang="en-US" sz="700">
                <a:solidFill>
                  <a:srgbClr val="FFFFFF"/>
                </a:solidFill>
                <a:latin typeface="Arial" panose="020B0604020202020204" pitchFamily="34" charset="0"/>
                <a:cs typeface="Arial" panose="020B0604020202020204" pitchFamily="34" charset="0"/>
              </a:rPr>
              <a:t>Binding, Neutralization and Internalization of the Interleukin-13 Antibody, Lebrikizumab</a:t>
            </a:r>
            <a:r>
              <a:rPr lang="pt-BR" sz="700">
                <a:solidFill>
                  <a:srgbClr val="FFFFFF"/>
                </a:solidFill>
                <a:latin typeface="Arial" panose="020B0604020202020204" pitchFamily="34" charset="0"/>
                <a:cs typeface="Arial" panose="020B0604020202020204" pitchFamily="34" charset="0"/>
              </a:rPr>
              <a:t> Dermatol </a:t>
            </a:r>
            <a:r>
              <a:rPr lang="pt-BR" sz="700" err="1">
                <a:solidFill>
                  <a:srgbClr val="FFFFFF"/>
                </a:solidFill>
                <a:latin typeface="Arial" panose="020B0604020202020204" pitchFamily="34" charset="0"/>
                <a:cs typeface="Arial" panose="020B0604020202020204" pitchFamily="34" charset="0"/>
              </a:rPr>
              <a:t>Ther</a:t>
            </a:r>
            <a:r>
              <a:rPr lang="pt-BR" sz="700">
                <a:solidFill>
                  <a:srgbClr val="FFFFFF"/>
                </a:solidFill>
                <a:latin typeface="Arial" panose="020B0604020202020204" pitchFamily="34" charset="0"/>
                <a:cs typeface="Arial" panose="020B0604020202020204" pitchFamily="34" charset="0"/>
              </a:rPr>
              <a:t> (</a:t>
            </a:r>
            <a:r>
              <a:rPr lang="pt-BR" sz="700" err="1">
                <a:solidFill>
                  <a:srgbClr val="FFFFFF"/>
                </a:solidFill>
                <a:latin typeface="Arial" panose="020B0604020202020204" pitchFamily="34" charset="0"/>
                <a:cs typeface="Arial" panose="020B0604020202020204" pitchFamily="34" charset="0"/>
              </a:rPr>
              <a:t>Heidelb</a:t>
            </a:r>
            <a:r>
              <a:rPr lang="pt-BR" sz="700">
                <a:solidFill>
                  <a:srgbClr val="FFFFFF"/>
                </a:solidFill>
                <a:latin typeface="Arial" panose="020B0604020202020204" pitchFamily="34" charset="0"/>
                <a:cs typeface="Arial" panose="020B0604020202020204" pitchFamily="34" charset="0"/>
              </a:rPr>
              <a:t>). 2023;13(7):1535-47. </a:t>
            </a:r>
            <a:r>
              <a:rPr lang="pt-BR" sz="700" b="1">
                <a:solidFill>
                  <a:srgbClr val="FFFFFF"/>
                </a:solidFill>
                <a:latin typeface="Arial" panose="020B0604020202020204" pitchFamily="34" charset="0"/>
                <a:cs typeface="Arial" panose="020B0604020202020204" pitchFamily="34" charset="0"/>
              </a:rPr>
              <a:t>3. </a:t>
            </a:r>
            <a:r>
              <a:rPr lang="pt-BR" sz="700" err="1">
                <a:solidFill>
                  <a:srgbClr val="FFFFFF"/>
                </a:solidFill>
                <a:latin typeface="Arial" panose="020B0604020202020204" pitchFamily="34" charset="0"/>
                <a:cs typeface="Arial" panose="020B0604020202020204" pitchFamily="34" charset="0"/>
              </a:rPr>
              <a:t>Silverberg</a:t>
            </a:r>
            <a:r>
              <a:rPr lang="pt-BR" sz="700">
                <a:solidFill>
                  <a:srgbClr val="FFFFFF"/>
                </a:solidFill>
                <a:latin typeface="Arial" panose="020B0604020202020204" pitchFamily="34" charset="0"/>
                <a:cs typeface="Arial" panose="020B0604020202020204" pitchFamily="34" charset="0"/>
              </a:rPr>
              <a:t> JI, </a:t>
            </a:r>
            <a:r>
              <a:rPr lang="pt-BR" sz="700" i="1">
                <a:solidFill>
                  <a:srgbClr val="FFFFFF"/>
                </a:solidFill>
                <a:latin typeface="Arial" panose="020B0604020202020204" pitchFamily="34" charset="0"/>
                <a:cs typeface="Arial" panose="020B0604020202020204" pitchFamily="34" charset="0"/>
              </a:rPr>
              <a:t>et al</a:t>
            </a:r>
            <a:r>
              <a:rPr lang="pt-BR" sz="700">
                <a:solidFill>
                  <a:srgbClr val="FFFFFF"/>
                </a:solidFill>
                <a:latin typeface="Arial" panose="020B0604020202020204" pitchFamily="34" charset="0"/>
                <a:cs typeface="Arial" panose="020B0604020202020204" pitchFamily="34" charset="0"/>
              </a:rPr>
              <a:t>. </a:t>
            </a:r>
            <a:r>
              <a:rPr lang="en-US" sz="700">
                <a:solidFill>
                  <a:srgbClr val="FFFFFF"/>
                </a:solidFill>
                <a:latin typeface="Arial" panose="020B0604020202020204" pitchFamily="34" charset="0"/>
                <a:cs typeface="Arial" panose="020B0604020202020204" pitchFamily="34" charset="0"/>
              </a:rPr>
              <a:t>Two Phase 3 Trials of Lebrikizumab for Moderate-to-Severe Atopic Dermatitis</a:t>
            </a:r>
            <a:r>
              <a:rPr lang="pt-BR" sz="700">
                <a:solidFill>
                  <a:srgbClr val="FFFFFF"/>
                </a:solidFill>
                <a:latin typeface="Arial" panose="020B0604020202020204" pitchFamily="34" charset="0"/>
                <a:cs typeface="Arial" panose="020B0604020202020204" pitchFamily="34" charset="0"/>
              </a:rPr>
              <a:t> N </a:t>
            </a:r>
            <a:r>
              <a:rPr lang="pt-BR" sz="700" err="1">
                <a:solidFill>
                  <a:srgbClr val="FFFFFF"/>
                </a:solidFill>
                <a:latin typeface="Arial" panose="020B0604020202020204" pitchFamily="34" charset="0"/>
                <a:cs typeface="Arial" panose="020B0604020202020204" pitchFamily="34" charset="0"/>
              </a:rPr>
              <a:t>Engl</a:t>
            </a:r>
            <a:r>
              <a:rPr lang="pt-BR" sz="700">
                <a:solidFill>
                  <a:srgbClr val="FFFFFF"/>
                </a:solidFill>
                <a:latin typeface="Arial" panose="020B0604020202020204" pitchFamily="34" charset="0"/>
                <a:cs typeface="Arial" panose="020B0604020202020204" pitchFamily="34" charset="0"/>
              </a:rPr>
              <a:t> J Med. 2023;388(12):1080-91. </a:t>
            </a:r>
            <a:r>
              <a:rPr lang="pt-BR" sz="700" b="1">
                <a:solidFill>
                  <a:srgbClr val="FFFFFF"/>
                </a:solidFill>
                <a:latin typeface="Arial" panose="020B0604020202020204" pitchFamily="34" charset="0"/>
                <a:cs typeface="Arial" panose="020B0604020202020204" pitchFamily="34" charset="0"/>
              </a:rPr>
              <a:t>4. </a:t>
            </a:r>
            <a:r>
              <a:rPr lang="pt-BR" sz="700" err="1">
                <a:solidFill>
                  <a:srgbClr val="FFFFFF"/>
                </a:solidFill>
                <a:latin typeface="Arial" panose="020B0604020202020204" pitchFamily="34" charset="0"/>
                <a:cs typeface="Arial" panose="020B0604020202020204" pitchFamily="34" charset="0"/>
              </a:rPr>
              <a:t>Blauvelt</a:t>
            </a:r>
            <a:r>
              <a:rPr lang="pt-BR" sz="700">
                <a:solidFill>
                  <a:srgbClr val="FFFFFF"/>
                </a:solidFill>
                <a:latin typeface="Arial" panose="020B0604020202020204" pitchFamily="34" charset="0"/>
                <a:cs typeface="Arial" panose="020B0604020202020204" pitchFamily="34" charset="0"/>
              </a:rPr>
              <a:t> A, </a:t>
            </a:r>
            <a:r>
              <a:rPr lang="pt-BR" sz="700" i="1">
                <a:solidFill>
                  <a:srgbClr val="FFFFFF"/>
                </a:solidFill>
                <a:latin typeface="Arial" panose="020B0604020202020204" pitchFamily="34" charset="0"/>
                <a:cs typeface="Arial" panose="020B0604020202020204" pitchFamily="34" charset="0"/>
              </a:rPr>
              <a:t>et al</a:t>
            </a:r>
            <a:r>
              <a:rPr lang="pt-BR" sz="700">
                <a:solidFill>
                  <a:srgbClr val="FFFFFF"/>
                </a:solidFill>
                <a:latin typeface="Arial" panose="020B0604020202020204" pitchFamily="34" charset="0"/>
                <a:cs typeface="Arial" panose="020B0604020202020204" pitchFamily="34" charset="0"/>
              </a:rPr>
              <a:t>. </a:t>
            </a:r>
            <a:r>
              <a:rPr lang="en-US" sz="700">
                <a:solidFill>
                  <a:srgbClr val="FFFFFF"/>
                </a:solidFill>
                <a:latin typeface="Arial" panose="020B0604020202020204" pitchFamily="34" charset="0"/>
                <a:cs typeface="Arial" panose="020B0604020202020204" pitchFamily="34" charset="0"/>
              </a:rPr>
              <a:t>Efficacy and safety of lebrikizumab in moderate-to-severe atopic dermatitis: 52-week results of two randomized double-blinded placebo-controlled phase III trials. </a:t>
            </a:r>
            <a:r>
              <a:rPr lang="pt-BR" sz="700">
                <a:solidFill>
                  <a:srgbClr val="FFFFFF"/>
                </a:solidFill>
                <a:latin typeface="Arial" panose="020B0604020202020204" pitchFamily="34" charset="0"/>
                <a:cs typeface="Arial" panose="020B0604020202020204" pitchFamily="34" charset="0"/>
              </a:rPr>
              <a:t>Br J Dermatol. 2023;188(6):740-8.</a:t>
            </a:r>
            <a:r>
              <a:rPr lang="pt-BR" sz="700" b="1">
                <a:solidFill>
                  <a:srgbClr val="FFFFFF"/>
                </a:solidFill>
                <a:latin typeface="Arial" panose="020B0604020202020204" pitchFamily="34" charset="0"/>
                <a:cs typeface="Arial" panose="020B0604020202020204" pitchFamily="34" charset="0"/>
              </a:rPr>
              <a:t> 5. </a:t>
            </a:r>
            <a:r>
              <a:rPr lang="pt-BR" sz="700">
                <a:solidFill>
                  <a:srgbClr val="FFFFFF"/>
                </a:solidFill>
                <a:latin typeface="Arial" panose="020B0604020202020204" pitchFamily="34" charset="0"/>
                <a:cs typeface="Arial" panose="020B0604020202020204" pitchFamily="34" charset="0"/>
              </a:rPr>
              <a:t>Ficha técnica </a:t>
            </a:r>
            <a:r>
              <a:rPr lang="pt-BR" sz="700" err="1">
                <a:solidFill>
                  <a:srgbClr val="FFFFFF"/>
                </a:solidFill>
                <a:latin typeface="Arial" panose="020B0604020202020204" pitchFamily="34" charset="0"/>
                <a:cs typeface="Arial" panose="020B0604020202020204" pitchFamily="34" charset="0"/>
              </a:rPr>
              <a:t>dupilumab</a:t>
            </a:r>
            <a:r>
              <a:rPr lang="pt-BR" sz="700">
                <a:solidFill>
                  <a:srgbClr val="FFFFFF"/>
                </a:solidFill>
                <a:latin typeface="Arial" panose="020B0604020202020204" pitchFamily="34" charset="0"/>
                <a:cs typeface="Arial" panose="020B0604020202020204" pitchFamily="34" charset="0"/>
              </a:rPr>
              <a:t>. </a:t>
            </a:r>
            <a:r>
              <a:rPr lang="pt-BR" sz="700" err="1">
                <a:solidFill>
                  <a:srgbClr val="FFFFFF"/>
                </a:solidFill>
                <a:latin typeface="Arial" panose="020B0604020202020204" pitchFamily="34" charset="0"/>
                <a:cs typeface="Arial" panose="020B0604020202020204" pitchFamily="34" charset="0"/>
              </a:rPr>
              <a:t>Disponible</a:t>
            </a:r>
            <a:r>
              <a:rPr lang="pt-BR" sz="700">
                <a:solidFill>
                  <a:srgbClr val="FFFFFF"/>
                </a:solidFill>
                <a:latin typeface="Arial" panose="020B0604020202020204" pitchFamily="34" charset="0"/>
                <a:cs typeface="Arial" panose="020B0604020202020204" pitchFamily="34" charset="0"/>
              </a:rPr>
              <a:t> </a:t>
            </a:r>
            <a:r>
              <a:rPr lang="pt-BR" sz="700" err="1">
                <a:solidFill>
                  <a:srgbClr val="FFFFFF"/>
                </a:solidFill>
                <a:latin typeface="Arial" panose="020B0604020202020204" pitchFamily="34" charset="0"/>
                <a:cs typeface="Arial" panose="020B0604020202020204" pitchFamily="34" charset="0"/>
              </a:rPr>
              <a:t>en</a:t>
            </a:r>
            <a:r>
              <a:rPr lang="pt-BR" sz="700">
                <a:solidFill>
                  <a:srgbClr val="FFFFFF"/>
                </a:solidFill>
                <a:latin typeface="Arial" panose="020B0604020202020204" pitchFamily="34" charset="0"/>
                <a:cs typeface="Arial" panose="020B0604020202020204" pitchFamily="34" charset="0"/>
              </a:rPr>
              <a:t>: https://cima.aemps.es/cima/</a:t>
            </a:r>
            <a:r>
              <a:rPr lang="pt-BR" sz="700" err="1">
                <a:solidFill>
                  <a:srgbClr val="FFFFFF"/>
                </a:solidFill>
                <a:latin typeface="Arial" panose="020B0604020202020204" pitchFamily="34" charset="0"/>
                <a:cs typeface="Arial" panose="020B0604020202020204" pitchFamily="34" charset="0"/>
              </a:rPr>
              <a:t>dochtml</a:t>
            </a:r>
            <a:r>
              <a:rPr lang="pt-BR" sz="700">
                <a:solidFill>
                  <a:srgbClr val="FFFFFF"/>
                </a:solidFill>
                <a:latin typeface="Arial" panose="020B0604020202020204" pitchFamily="34" charset="0"/>
                <a:cs typeface="Arial" panose="020B0604020202020204" pitchFamily="34" charset="0"/>
              </a:rPr>
              <a:t>/</a:t>
            </a:r>
            <a:r>
              <a:rPr lang="pt-BR" sz="700" err="1">
                <a:solidFill>
                  <a:srgbClr val="FFFFFF"/>
                </a:solidFill>
                <a:latin typeface="Arial" panose="020B0604020202020204" pitchFamily="34" charset="0"/>
                <a:cs typeface="Arial" panose="020B0604020202020204" pitchFamily="34" charset="0"/>
              </a:rPr>
              <a:t>ft</a:t>
            </a:r>
            <a:r>
              <a:rPr lang="pt-BR" sz="700">
                <a:solidFill>
                  <a:srgbClr val="FFFFFF"/>
                </a:solidFill>
                <a:latin typeface="Arial" panose="020B0604020202020204" pitchFamily="34" charset="0"/>
                <a:cs typeface="Arial" panose="020B0604020202020204" pitchFamily="34" charset="0"/>
              </a:rPr>
              <a:t>/1171229006/ft_1171229006.html. Último </a:t>
            </a:r>
            <a:r>
              <a:rPr lang="pt-BR" sz="700" err="1">
                <a:solidFill>
                  <a:srgbClr val="FFFFFF"/>
                </a:solidFill>
                <a:latin typeface="Arial" panose="020B0604020202020204" pitchFamily="34" charset="0"/>
                <a:cs typeface="Arial" panose="020B0604020202020204" pitchFamily="34" charset="0"/>
              </a:rPr>
              <a:t>acceso</a:t>
            </a:r>
            <a:r>
              <a:rPr lang="pt-BR" sz="700">
                <a:solidFill>
                  <a:srgbClr val="FFFFFF"/>
                </a:solidFill>
                <a:latin typeface="Arial" panose="020B0604020202020204" pitchFamily="34" charset="0"/>
                <a:cs typeface="Arial" panose="020B0604020202020204" pitchFamily="34" charset="0"/>
              </a:rPr>
              <a:t>: </a:t>
            </a:r>
            <a:r>
              <a:rPr lang="pt-BR" sz="700" err="1">
                <a:solidFill>
                  <a:srgbClr val="FFFFFF"/>
                </a:solidFill>
                <a:latin typeface="Arial" panose="020B0604020202020204" pitchFamily="34" charset="0"/>
                <a:cs typeface="Arial" panose="020B0604020202020204" pitchFamily="34" charset="0"/>
              </a:rPr>
              <a:t>julio</a:t>
            </a:r>
            <a:r>
              <a:rPr lang="pt-BR" sz="700">
                <a:solidFill>
                  <a:srgbClr val="FFFFFF"/>
                </a:solidFill>
                <a:latin typeface="Arial" panose="020B0604020202020204" pitchFamily="34" charset="0"/>
                <a:cs typeface="Arial" panose="020B0604020202020204" pitchFamily="34" charset="0"/>
              </a:rPr>
              <a:t> 2025. </a:t>
            </a:r>
            <a:r>
              <a:rPr lang="pt-BR" sz="700" b="1">
                <a:solidFill>
                  <a:srgbClr val="FFFFFF"/>
                </a:solidFill>
                <a:latin typeface="Arial" panose="020B0604020202020204" pitchFamily="34" charset="0"/>
                <a:cs typeface="Arial" panose="020B0604020202020204" pitchFamily="34" charset="0"/>
              </a:rPr>
              <a:t>6. </a:t>
            </a:r>
            <a:r>
              <a:rPr lang="pt-BR" sz="700">
                <a:solidFill>
                  <a:srgbClr val="FFFFFF"/>
                </a:solidFill>
                <a:latin typeface="Arial" panose="020B0604020202020204" pitchFamily="34" charset="0"/>
                <a:cs typeface="Arial" panose="020B0604020202020204" pitchFamily="34" charset="0"/>
              </a:rPr>
              <a:t>Ficha técnica </a:t>
            </a:r>
            <a:r>
              <a:rPr lang="pt-BR" sz="700" err="1">
                <a:solidFill>
                  <a:srgbClr val="FFFFFF"/>
                </a:solidFill>
                <a:latin typeface="Arial" panose="020B0604020202020204" pitchFamily="34" charset="0"/>
                <a:cs typeface="Arial" panose="020B0604020202020204" pitchFamily="34" charset="0"/>
              </a:rPr>
              <a:t>tralokinumab</a:t>
            </a:r>
            <a:r>
              <a:rPr lang="pt-BR" sz="700">
                <a:solidFill>
                  <a:srgbClr val="FFFFFF"/>
                </a:solidFill>
                <a:latin typeface="Arial" panose="020B0604020202020204" pitchFamily="34" charset="0"/>
                <a:cs typeface="Arial" panose="020B0604020202020204" pitchFamily="34" charset="0"/>
              </a:rPr>
              <a:t>. </a:t>
            </a:r>
            <a:r>
              <a:rPr lang="pt-BR" sz="700" err="1">
                <a:solidFill>
                  <a:srgbClr val="FFFFFF"/>
                </a:solidFill>
                <a:latin typeface="Arial" panose="020B0604020202020204" pitchFamily="34" charset="0"/>
                <a:cs typeface="Arial" panose="020B0604020202020204" pitchFamily="34" charset="0"/>
              </a:rPr>
              <a:t>Disponible</a:t>
            </a:r>
            <a:r>
              <a:rPr lang="pt-BR" sz="700">
                <a:solidFill>
                  <a:srgbClr val="FFFFFF"/>
                </a:solidFill>
                <a:latin typeface="Arial" panose="020B0604020202020204" pitchFamily="34" charset="0"/>
                <a:cs typeface="Arial" panose="020B0604020202020204" pitchFamily="34" charset="0"/>
              </a:rPr>
              <a:t> </a:t>
            </a:r>
            <a:r>
              <a:rPr lang="pt-BR" sz="700" err="1">
                <a:solidFill>
                  <a:srgbClr val="FFFFFF"/>
                </a:solidFill>
                <a:latin typeface="Arial" panose="020B0604020202020204" pitchFamily="34" charset="0"/>
                <a:cs typeface="Arial" panose="020B0604020202020204" pitchFamily="34" charset="0"/>
              </a:rPr>
              <a:t>en</a:t>
            </a:r>
            <a:r>
              <a:rPr lang="pt-BR" sz="700">
                <a:solidFill>
                  <a:srgbClr val="FFFFFF"/>
                </a:solidFill>
                <a:latin typeface="Arial" panose="020B0604020202020204" pitchFamily="34" charset="0"/>
                <a:cs typeface="Arial" panose="020B0604020202020204" pitchFamily="34" charset="0"/>
              </a:rPr>
              <a:t>: https://cima.aemps.es/cima/</a:t>
            </a:r>
            <a:r>
              <a:rPr lang="pt-BR" sz="700" err="1">
                <a:solidFill>
                  <a:srgbClr val="FFFFFF"/>
                </a:solidFill>
                <a:latin typeface="Arial" panose="020B0604020202020204" pitchFamily="34" charset="0"/>
                <a:cs typeface="Arial" panose="020B0604020202020204" pitchFamily="34" charset="0"/>
              </a:rPr>
              <a:t>dochtml</a:t>
            </a:r>
            <a:r>
              <a:rPr lang="pt-BR" sz="700">
                <a:solidFill>
                  <a:srgbClr val="FFFFFF"/>
                </a:solidFill>
                <a:latin typeface="Arial" panose="020B0604020202020204" pitchFamily="34" charset="0"/>
                <a:cs typeface="Arial" panose="020B0604020202020204" pitchFamily="34" charset="0"/>
              </a:rPr>
              <a:t>/</a:t>
            </a:r>
            <a:r>
              <a:rPr lang="pt-BR" sz="700" err="1">
                <a:solidFill>
                  <a:srgbClr val="FFFFFF"/>
                </a:solidFill>
                <a:latin typeface="Arial" panose="020B0604020202020204" pitchFamily="34" charset="0"/>
                <a:cs typeface="Arial" panose="020B0604020202020204" pitchFamily="34" charset="0"/>
              </a:rPr>
              <a:t>ft</a:t>
            </a:r>
            <a:r>
              <a:rPr lang="pt-BR" sz="700">
                <a:solidFill>
                  <a:srgbClr val="FFFFFF"/>
                </a:solidFill>
                <a:latin typeface="Arial" panose="020B0604020202020204" pitchFamily="34" charset="0"/>
                <a:cs typeface="Arial" panose="020B0604020202020204" pitchFamily="34" charset="0"/>
              </a:rPr>
              <a:t>/1211554002/FT_1211554002.html. Último </a:t>
            </a:r>
            <a:r>
              <a:rPr lang="pt-BR" sz="700" err="1">
                <a:solidFill>
                  <a:srgbClr val="FFFFFF"/>
                </a:solidFill>
                <a:latin typeface="Arial" panose="020B0604020202020204" pitchFamily="34" charset="0"/>
                <a:cs typeface="Arial" panose="020B0604020202020204" pitchFamily="34" charset="0"/>
              </a:rPr>
              <a:t>acceso</a:t>
            </a:r>
            <a:r>
              <a:rPr lang="pt-BR" sz="700">
                <a:solidFill>
                  <a:srgbClr val="FFFFFF"/>
                </a:solidFill>
                <a:latin typeface="Arial" panose="020B0604020202020204" pitchFamily="34" charset="0"/>
                <a:cs typeface="Arial" panose="020B0604020202020204" pitchFamily="34" charset="0"/>
              </a:rPr>
              <a:t>: </a:t>
            </a:r>
            <a:r>
              <a:rPr lang="pt-BR" sz="700" err="1">
                <a:solidFill>
                  <a:srgbClr val="FFFFFF"/>
                </a:solidFill>
                <a:latin typeface="Arial" panose="020B0604020202020204" pitchFamily="34" charset="0"/>
                <a:cs typeface="Arial" panose="020B0604020202020204" pitchFamily="34" charset="0"/>
              </a:rPr>
              <a:t>julio</a:t>
            </a:r>
            <a:r>
              <a:rPr lang="pt-BR" sz="700">
                <a:solidFill>
                  <a:srgbClr val="FFFFFF"/>
                </a:solidFill>
                <a:latin typeface="Arial" panose="020B0604020202020204" pitchFamily="34" charset="0"/>
                <a:cs typeface="Arial" panose="020B0604020202020204" pitchFamily="34" charset="0"/>
              </a:rPr>
              <a:t> 2025.</a:t>
            </a:r>
          </a:p>
        </p:txBody>
      </p:sp>
      <p:sp>
        <p:nvSpPr>
          <p:cNvPr id="3" name="CuadroTexto 2">
            <a:extLst>
              <a:ext uri="{FF2B5EF4-FFF2-40B4-BE49-F238E27FC236}">
                <a16:creationId xmlns:a16="http://schemas.microsoft.com/office/drawing/2014/main" id="{96E65FB3-7AB6-4A6E-5559-A374F790BC81}"/>
              </a:ext>
            </a:extLst>
          </p:cNvPr>
          <p:cNvSpPr txBox="1"/>
          <p:nvPr/>
        </p:nvSpPr>
        <p:spPr>
          <a:xfrm rot="16200000" flipH="1">
            <a:off x="11052450" y="1134496"/>
            <a:ext cx="2032881" cy="215444"/>
          </a:xfrm>
          <a:prstGeom prst="rect">
            <a:avLst/>
          </a:prstGeom>
          <a:noFill/>
        </p:spPr>
        <p:txBody>
          <a:bodyPr wrap="square" rtlCol="0">
            <a:spAutoFit/>
          </a:bodyPr>
          <a:lstStyle/>
          <a:p>
            <a:r>
              <a:rPr lang="es-ES" sz="800">
                <a:solidFill>
                  <a:schemeClr val="bg1"/>
                </a:solidFill>
              </a:rPr>
              <a:t>ES-EBG-2500059 julio 2025</a:t>
            </a:r>
          </a:p>
        </p:txBody>
      </p:sp>
    </p:spTree>
    <p:extLst>
      <p:ext uri="{BB962C8B-B14F-4D97-AF65-F5344CB8AC3E}">
        <p14:creationId xmlns:p14="http://schemas.microsoft.com/office/powerpoint/2010/main" val="3025996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Gráfico 39">
            <a:extLst>
              <a:ext uri="{FF2B5EF4-FFF2-40B4-BE49-F238E27FC236}">
                <a16:creationId xmlns:a16="http://schemas.microsoft.com/office/drawing/2014/main" id="{80EBC4C5-D50B-D40E-D213-AB0C877C7E02}"/>
              </a:ext>
            </a:extLst>
          </p:cNvPr>
          <p:cNvGraphicFramePr/>
          <p:nvPr>
            <p:extLst>
              <p:ext uri="{D42A27DB-BD31-4B8C-83A1-F6EECF244321}">
                <p14:modId xmlns:p14="http://schemas.microsoft.com/office/powerpoint/2010/main" val="984930104"/>
              </p:ext>
            </p:extLst>
          </p:nvPr>
        </p:nvGraphicFramePr>
        <p:xfrm>
          <a:off x="3963213" y="2344280"/>
          <a:ext cx="2586636" cy="1793438"/>
        </p:xfrm>
        <a:graphic>
          <a:graphicData uri="http://schemas.openxmlformats.org/drawingml/2006/chart">
            <c:chart xmlns:c="http://schemas.openxmlformats.org/drawingml/2006/chart" xmlns:r="http://schemas.openxmlformats.org/officeDocument/2006/relationships" r:id="rId2"/>
          </a:graphicData>
        </a:graphic>
      </p:graphicFrame>
      <p:sp>
        <p:nvSpPr>
          <p:cNvPr id="46" name="Rectángulo redondeado 45">
            <a:extLst>
              <a:ext uri="{FF2B5EF4-FFF2-40B4-BE49-F238E27FC236}">
                <a16:creationId xmlns:a16="http://schemas.microsoft.com/office/drawing/2014/main" id="{D89E61E6-5BBB-3BED-7745-B38DC7000B44}"/>
              </a:ext>
            </a:extLst>
          </p:cNvPr>
          <p:cNvSpPr/>
          <p:nvPr/>
        </p:nvSpPr>
        <p:spPr>
          <a:xfrm>
            <a:off x="3994535" y="1635240"/>
            <a:ext cx="2617784" cy="3513165"/>
          </a:xfrm>
          <a:prstGeom prst="roundRect">
            <a:avLst>
              <a:gd name="adj" fmla="val 2689"/>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4" name="Elipse 43">
            <a:extLst>
              <a:ext uri="{FF2B5EF4-FFF2-40B4-BE49-F238E27FC236}">
                <a16:creationId xmlns:a16="http://schemas.microsoft.com/office/drawing/2014/main" id="{53EFA4DA-8B62-390E-0949-CD14AC8CB8EC}"/>
              </a:ext>
            </a:extLst>
          </p:cNvPr>
          <p:cNvSpPr/>
          <p:nvPr/>
        </p:nvSpPr>
        <p:spPr>
          <a:xfrm>
            <a:off x="4682235" y="2619807"/>
            <a:ext cx="1242384" cy="12423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object 2"/>
          <p:cNvSpPr txBox="1">
            <a:spLocks noGrp="1"/>
          </p:cNvSpPr>
          <p:nvPr>
            <p:ph type="title"/>
          </p:nvPr>
        </p:nvSpPr>
        <p:spPr>
          <a:xfrm>
            <a:off x="541338" y="257081"/>
            <a:ext cx="10709275" cy="549463"/>
          </a:xfrm>
        </p:spPr>
        <p:txBody>
          <a:bodyPr vert="horz" wrap="square" lIns="0" tIns="7701" rIns="0" bIns="0" rtlCol="0" anchor="ctr">
            <a:spAutoFit/>
          </a:bodyPr>
          <a:lstStyle/>
          <a:p>
            <a:r>
              <a:rPr lang="es-ES"/>
              <a:t>Los pacientes con DA de moderada a grave presentan una importante carga de enfermedad, lo cual evidencia las necesidades no cubiertas del tratamiento</a:t>
            </a:r>
            <a:r>
              <a:rPr lang="es-ES" baseline="30000"/>
              <a:t>1</a:t>
            </a:r>
          </a:p>
        </p:txBody>
      </p:sp>
      <p:sp>
        <p:nvSpPr>
          <p:cNvPr id="3" name="object 3"/>
          <p:cNvSpPr txBox="1"/>
          <p:nvPr/>
        </p:nvSpPr>
        <p:spPr>
          <a:xfrm>
            <a:off x="1333719" y="1875412"/>
            <a:ext cx="2140614" cy="499830"/>
          </a:xfrm>
          <a:prstGeom prst="rect">
            <a:avLst/>
          </a:prstGeom>
        </p:spPr>
        <p:txBody>
          <a:bodyPr vert="horz" wrap="square" lIns="0" tIns="7316" rIns="0" bIns="0" rtlCol="0">
            <a:spAutoFit/>
          </a:bodyPr>
          <a:lstStyle/>
          <a:p>
            <a:pPr marL="6350" marR="3081" lvl="0" indent="-1588" algn="ctr" defTabSz="914400" rtl="0" eaLnBrk="1" fontAlgn="auto" latinLnBrk="0" hangingPunct="1">
              <a:lnSpc>
                <a:spcPct val="100499"/>
              </a:lnSpc>
              <a:spcBef>
                <a:spcPts val="58"/>
              </a:spcBef>
              <a:spcAft>
                <a:spcPts val="0"/>
              </a:spcAft>
              <a:buClrTx/>
              <a:buSzTx/>
              <a:buFontTx/>
              <a:buNone/>
              <a:tabLst/>
              <a:defRPr/>
            </a:pPr>
            <a:r>
              <a:rPr kumimoji="0" sz="1600" b="1" i="0" u="none" strike="noStrike" kern="1200" cap="none" spc="-6" normalizeH="0" baseline="0" noProof="0">
                <a:ln>
                  <a:noFill/>
                </a:ln>
                <a:solidFill>
                  <a:srgbClr val="7A45B8"/>
                </a:solidFill>
                <a:effectLst/>
                <a:uLnTx/>
                <a:uFillTx/>
                <a:latin typeface="Arial"/>
                <a:ea typeface="+mn-ea"/>
                <a:cs typeface="Arial"/>
              </a:rPr>
              <a:t>IMPACTO</a:t>
            </a:r>
            <a:r>
              <a:rPr kumimoji="0" sz="1600" b="1" i="0" u="none" strike="noStrike" kern="1200" cap="none" spc="-45" normalizeH="0" baseline="0" noProof="0">
                <a:ln>
                  <a:noFill/>
                </a:ln>
                <a:solidFill>
                  <a:srgbClr val="7A45B8"/>
                </a:solidFill>
                <a:effectLst/>
                <a:uLnTx/>
                <a:uFillTx/>
                <a:latin typeface="Arial"/>
                <a:ea typeface="+mn-ea"/>
                <a:cs typeface="Arial"/>
              </a:rPr>
              <a:t> </a:t>
            </a:r>
            <a:r>
              <a:rPr kumimoji="0" sz="1600" b="1" i="0" u="none" strike="noStrike" kern="1200" cap="none" spc="0" normalizeH="0" baseline="0" noProof="0">
                <a:ln>
                  <a:noFill/>
                </a:ln>
                <a:solidFill>
                  <a:srgbClr val="7A45B8"/>
                </a:solidFill>
                <a:effectLst/>
                <a:uLnTx/>
                <a:uFillTx/>
                <a:latin typeface="Arial"/>
                <a:ea typeface="+mn-ea"/>
                <a:cs typeface="Arial"/>
              </a:rPr>
              <a:t>EN</a:t>
            </a:r>
            <a:r>
              <a:rPr kumimoji="0" sz="1600" b="1" i="0" u="none" strike="noStrike" kern="1200" cap="none" spc="-45" normalizeH="0" baseline="0" noProof="0">
                <a:ln>
                  <a:noFill/>
                </a:ln>
                <a:solidFill>
                  <a:srgbClr val="7A45B8"/>
                </a:solidFill>
                <a:effectLst/>
                <a:uLnTx/>
                <a:uFillTx/>
                <a:latin typeface="Arial"/>
                <a:ea typeface="+mn-ea"/>
                <a:cs typeface="Arial"/>
              </a:rPr>
              <a:t> </a:t>
            </a:r>
            <a:r>
              <a:rPr kumimoji="0" sz="1600" b="1" i="0" u="none" strike="noStrike" kern="1200" cap="none" spc="-15" normalizeH="0" baseline="0" noProof="0">
                <a:ln>
                  <a:noFill/>
                </a:ln>
                <a:solidFill>
                  <a:srgbClr val="7A45B8"/>
                </a:solidFill>
                <a:effectLst/>
                <a:uLnTx/>
                <a:uFillTx/>
                <a:latin typeface="Arial"/>
                <a:ea typeface="+mn-ea"/>
                <a:cs typeface="Arial"/>
              </a:rPr>
              <a:t>LA </a:t>
            </a:r>
            <a:r>
              <a:rPr kumimoji="0" sz="1600" b="1" i="0" u="none" strike="noStrike" kern="1200" cap="none" spc="0" normalizeH="0" baseline="0" noProof="0">
                <a:ln>
                  <a:noFill/>
                </a:ln>
                <a:solidFill>
                  <a:srgbClr val="7A45B8"/>
                </a:solidFill>
                <a:effectLst/>
                <a:uLnTx/>
                <a:uFillTx/>
                <a:latin typeface="Arial"/>
                <a:ea typeface="+mn-ea"/>
                <a:cs typeface="Arial"/>
              </a:rPr>
              <a:t>CALIDAD</a:t>
            </a:r>
            <a:r>
              <a:rPr kumimoji="0" sz="1600" b="1" i="0" u="none" strike="noStrike" kern="1200" cap="none" spc="-9" normalizeH="0" baseline="0" noProof="0">
                <a:ln>
                  <a:noFill/>
                </a:ln>
                <a:solidFill>
                  <a:srgbClr val="7A45B8"/>
                </a:solidFill>
                <a:effectLst/>
                <a:uLnTx/>
                <a:uFillTx/>
                <a:latin typeface="Arial"/>
                <a:ea typeface="+mn-ea"/>
                <a:cs typeface="Arial"/>
              </a:rPr>
              <a:t> </a:t>
            </a:r>
            <a:r>
              <a:rPr kumimoji="0" sz="1600" b="1" i="0" u="none" strike="noStrike" kern="1200" cap="none" spc="0" normalizeH="0" baseline="0" noProof="0">
                <a:ln>
                  <a:noFill/>
                </a:ln>
                <a:solidFill>
                  <a:srgbClr val="7A45B8"/>
                </a:solidFill>
                <a:effectLst/>
                <a:uLnTx/>
                <a:uFillTx/>
                <a:latin typeface="Arial"/>
                <a:ea typeface="+mn-ea"/>
                <a:cs typeface="Arial"/>
              </a:rPr>
              <a:t>DE</a:t>
            </a:r>
            <a:r>
              <a:rPr kumimoji="0" sz="1600" b="1" i="0" u="none" strike="noStrike" kern="1200" cap="none" spc="-9" normalizeH="0" baseline="0" noProof="0">
                <a:ln>
                  <a:noFill/>
                </a:ln>
                <a:solidFill>
                  <a:srgbClr val="7A45B8"/>
                </a:solidFill>
                <a:effectLst/>
                <a:uLnTx/>
                <a:uFillTx/>
                <a:latin typeface="Arial"/>
                <a:ea typeface="+mn-ea"/>
                <a:cs typeface="Arial"/>
              </a:rPr>
              <a:t> </a:t>
            </a:r>
            <a:r>
              <a:rPr kumimoji="0" sz="1600" b="1" i="0" u="none" strike="noStrike" kern="1200" cap="none" spc="-12" normalizeH="0" baseline="0" noProof="0">
                <a:ln>
                  <a:noFill/>
                </a:ln>
                <a:solidFill>
                  <a:srgbClr val="7A45B8"/>
                </a:solidFill>
                <a:effectLst/>
                <a:uLnTx/>
                <a:uFillTx/>
                <a:latin typeface="Arial"/>
                <a:ea typeface="+mn-ea"/>
                <a:cs typeface="Arial"/>
              </a:rPr>
              <a:t>VIDA</a:t>
            </a:r>
            <a:endParaRPr kumimoji="0" sz="1600" b="0" i="0" u="none" strike="noStrike" kern="1200" cap="none" spc="0" normalizeH="0" baseline="0" noProof="0">
              <a:ln>
                <a:noFill/>
              </a:ln>
              <a:solidFill>
                <a:srgbClr val="000000"/>
              </a:solidFill>
              <a:effectLst/>
              <a:uLnTx/>
              <a:uFillTx/>
              <a:latin typeface="Arial"/>
              <a:ea typeface="+mn-ea"/>
              <a:cs typeface="Arial"/>
            </a:endParaRPr>
          </a:p>
        </p:txBody>
      </p:sp>
      <p:sp>
        <p:nvSpPr>
          <p:cNvPr id="4" name="object 4"/>
          <p:cNvSpPr txBox="1"/>
          <p:nvPr/>
        </p:nvSpPr>
        <p:spPr>
          <a:xfrm>
            <a:off x="4277732" y="1871762"/>
            <a:ext cx="2051391" cy="499830"/>
          </a:xfrm>
          <a:prstGeom prst="rect">
            <a:avLst/>
          </a:prstGeom>
        </p:spPr>
        <p:txBody>
          <a:bodyPr vert="horz" wrap="square" lIns="0" tIns="7316" rIns="0" bIns="0" rtlCol="0">
            <a:spAutoFit/>
          </a:bodyPr>
          <a:lstStyle/>
          <a:p>
            <a:pPr marL="6350" marR="3081" lvl="0" indent="-1588" algn="ctr" defTabSz="914400" rtl="0" eaLnBrk="1" fontAlgn="auto" latinLnBrk="0" hangingPunct="1">
              <a:lnSpc>
                <a:spcPct val="100499"/>
              </a:lnSpc>
              <a:spcBef>
                <a:spcPts val="58"/>
              </a:spcBef>
              <a:spcAft>
                <a:spcPts val="0"/>
              </a:spcAft>
              <a:buClrTx/>
              <a:buSzTx/>
              <a:buFontTx/>
              <a:buNone/>
              <a:tabLst/>
              <a:defRPr/>
            </a:pPr>
            <a:r>
              <a:rPr kumimoji="0" sz="1600" b="1" i="0" u="none" strike="noStrike" kern="1200" cap="none" spc="0" normalizeH="0" baseline="0" noProof="0">
                <a:ln>
                  <a:noFill/>
                </a:ln>
                <a:solidFill>
                  <a:srgbClr val="7A45B8"/>
                </a:solidFill>
                <a:effectLst/>
                <a:uLnTx/>
                <a:uFillTx/>
                <a:latin typeface="Arial"/>
                <a:ea typeface="+mn-ea"/>
                <a:cs typeface="Arial"/>
              </a:rPr>
              <a:t>SIGNOS</a:t>
            </a:r>
            <a:r>
              <a:rPr kumimoji="0" sz="1600" b="1" i="0" u="none" strike="noStrike" kern="1200" cap="none" spc="-24" normalizeH="0" baseline="0" noProof="0">
                <a:ln>
                  <a:noFill/>
                </a:ln>
                <a:solidFill>
                  <a:srgbClr val="7A45B8"/>
                </a:solidFill>
                <a:effectLst/>
                <a:uLnTx/>
                <a:uFillTx/>
                <a:latin typeface="Arial"/>
                <a:ea typeface="+mn-ea"/>
                <a:cs typeface="Arial"/>
              </a:rPr>
              <a:t> </a:t>
            </a:r>
            <a:r>
              <a:rPr kumimoji="0" sz="1600" b="1" i="0" u="none" strike="noStrike" kern="1200" cap="none" spc="-30" normalizeH="0" baseline="0" noProof="0">
                <a:ln>
                  <a:noFill/>
                </a:ln>
                <a:solidFill>
                  <a:srgbClr val="7A45B8"/>
                </a:solidFill>
                <a:effectLst/>
                <a:uLnTx/>
                <a:uFillTx/>
                <a:latin typeface="Arial"/>
                <a:ea typeface="+mn-ea"/>
                <a:cs typeface="Arial"/>
              </a:rPr>
              <a:t>Y </a:t>
            </a:r>
            <a:r>
              <a:rPr kumimoji="0" sz="1600" b="1" i="0" u="none" strike="noStrike" kern="1200" cap="none" spc="-6" normalizeH="0" baseline="0" noProof="0">
                <a:ln>
                  <a:noFill/>
                </a:ln>
                <a:solidFill>
                  <a:srgbClr val="7A45B8"/>
                </a:solidFill>
                <a:effectLst/>
                <a:uLnTx/>
                <a:uFillTx/>
                <a:latin typeface="Arial"/>
                <a:ea typeface="+mn-ea"/>
                <a:cs typeface="Arial"/>
              </a:rPr>
              <a:t>SÍNTOMAS</a:t>
            </a:r>
            <a:endParaRPr kumimoji="0" sz="1600" b="0" i="0" u="none" strike="noStrike" kern="1200" cap="none" spc="0" normalizeH="0" baseline="0" noProof="0">
              <a:ln>
                <a:noFill/>
              </a:ln>
              <a:solidFill>
                <a:srgbClr val="000000"/>
              </a:solidFill>
              <a:effectLst/>
              <a:uLnTx/>
              <a:uFillTx/>
              <a:latin typeface="Arial"/>
              <a:ea typeface="+mn-ea"/>
              <a:cs typeface="Arial"/>
            </a:endParaRPr>
          </a:p>
        </p:txBody>
      </p:sp>
      <p:sp>
        <p:nvSpPr>
          <p:cNvPr id="5" name="object 5"/>
          <p:cNvSpPr txBox="1"/>
          <p:nvPr/>
        </p:nvSpPr>
        <p:spPr>
          <a:xfrm>
            <a:off x="7300500" y="1875170"/>
            <a:ext cx="2858024" cy="499830"/>
          </a:xfrm>
          <a:prstGeom prst="rect">
            <a:avLst/>
          </a:prstGeom>
        </p:spPr>
        <p:txBody>
          <a:bodyPr vert="horz" wrap="square" lIns="0" tIns="7316" rIns="0" bIns="0" rtlCol="0">
            <a:spAutoFit/>
          </a:bodyPr>
          <a:lstStyle/>
          <a:p>
            <a:pPr marL="4763" marR="3081" lvl="0" indent="1588" algn="ctr" defTabSz="914400" rtl="0" eaLnBrk="1" fontAlgn="auto" latinLnBrk="0" hangingPunct="1">
              <a:lnSpc>
                <a:spcPct val="100499"/>
              </a:lnSpc>
              <a:spcBef>
                <a:spcPts val="58"/>
              </a:spcBef>
              <a:spcAft>
                <a:spcPts val="0"/>
              </a:spcAft>
              <a:buClrTx/>
              <a:buSzTx/>
              <a:buFontTx/>
              <a:buNone/>
              <a:tabLst/>
              <a:defRPr/>
            </a:pPr>
            <a:r>
              <a:rPr kumimoji="0" sz="1600" b="1" i="0" u="none" strike="noStrike" kern="1200" cap="none" spc="0" normalizeH="0" baseline="0" noProof="0">
                <a:ln>
                  <a:noFill/>
                </a:ln>
                <a:solidFill>
                  <a:srgbClr val="7A45B8"/>
                </a:solidFill>
                <a:effectLst/>
                <a:uLnTx/>
                <a:uFillTx/>
                <a:latin typeface="Arial"/>
                <a:ea typeface="+mn-ea"/>
                <a:cs typeface="Arial"/>
              </a:rPr>
              <a:t>EXPERIENCIA</a:t>
            </a:r>
            <a:r>
              <a:rPr kumimoji="0" sz="1600" b="1" i="0" u="none" strike="noStrike" kern="1200" cap="none" spc="-69" normalizeH="0" baseline="0" noProof="0">
                <a:ln>
                  <a:noFill/>
                </a:ln>
                <a:solidFill>
                  <a:srgbClr val="7A45B8"/>
                </a:solidFill>
                <a:effectLst/>
                <a:uLnTx/>
                <a:uFillTx/>
                <a:latin typeface="Arial"/>
                <a:ea typeface="+mn-ea"/>
                <a:cs typeface="Arial"/>
              </a:rPr>
              <a:t> </a:t>
            </a:r>
            <a:r>
              <a:rPr kumimoji="0" sz="1600" b="1" i="0" u="none" strike="noStrike" kern="1200" cap="none" spc="0" normalizeH="0" baseline="0" noProof="0">
                <a:ln>
                  <a:noFill/>
                </a:ln>
                <a:solidFill>
                  <a:srgbClr val="7A45B8"/>
                </a:solidFill>
                <a:effectLst/>
                <a:uLnTx/>
                <a:uFillTx/>
                <a:latin typeface="Arial"/>
                <a:ea typeface="+mn-ea"/>
                <a:cs typeface="Arial"/>
              </a:rPr>
              <a:t>CON</a:t>
            </a:r>
            <a:r>
              <a:rPr kumimoji="0" sz="1600" b="1" i="0" u="none" strike="noStrike" kern="1200" cap="none" spc="-18" normalizeH="0" baseline="0" noProof="0">
                <a:ln>
                  <a:noFill/>
                </a:ln>
                <a:solidFill>
                  <a:srgbClr val="7A45B8"/>
                </a:solidFill>
                <a:effectLst/>
                <a:uLnTx/>
                <a:uFillTx/>
                <a:latin typeface="Arial"/>
                <a:ea typeface="+mn-ea"/>
                <a:cs typeface="Arial"/>
              </a:rPr>
              <a:t> </a:t>
            </a:r>
            <a:r>
              <a:rPr kumimoji="0" sz="1600" b="1" i="0" u="none" strike="noStrike" kern="1200" cap="none" spc="-15" normalizeH="0" baseline="0" noProof="0">
                <a:ln>
                  <a:noFill/>
                </a:ln>
                <a:solidFill>
                  <a:srgbClr val="7A45B8"/>
                </a:solidFill>
                <a:effectLst/>
                <a:uLnTx/>
                <a:uFillTx/>
                <a:latin typeface="Arial"/>
                <a:ea typeface="+mn-ea"/>
                <a:cs typeface="Arial"/>
              </a:rPr>
              <a:t>LOS </a:t>
            </a:r>
            <a:r>
              <a:rPr kumimoji="0" sz="1600" b="1" i="0" u="none" strike="noStrike" kern="1200" cap="none" spc="-6" normalizeH="0" baseline="0" noProof="0">
                <a:ln>
                  <a:noFill/>
                </a:ln>
                <a:solidFill>
                  <a:srgbClr val="7A45B8"/>
                </a:solidFill>
                <a:effectLst/>
                <a:uLnTx/>
                <a:uFillTx/>
                <a:latin typeface="Arial"/>
                <a:ea typeface="+mn-ea"/>
                <a:cs typeface="Arial"/>
              </a:rPr>
              <a:t>TRATAMIENTOS</a:t>
            </a:r>
            <a:endParaRPr kumimoji="0" sz="1600" b="0" i="0" u="none" strike="noStrike" kern="1200" cap="none" spc="0" normalizeH="0" baseline="0" noProof="0">
              <a:ln>
                <a:noFill/>
              </a:ln>
              <a:solidFill>
                <a:srgbClr val="000000"/>
              </a:solidFill>
              <a:effectLst/>
              <a:uLnTx/>
              <a:uFillTx/>
              <a:latin typeface="Arial"/>
              <a:ea typeface="+mn-ea"/>
              <a:cs typeface="Arial"/>
            </a:endParaRPr>
          </a:p>
        </p:txBody>
      </p:sp>
      <p:sp>
        <p:nvSpPr>
          <p:cNvPr id="9" name="object 9"/>
          <p:cNvSpPr/>
          <p:nvPr/>
        </p:nvSpPr>
        <p:spPr>
          <a:xfrm>
            <a:off x="7998581" y="2655050"/>
            <a:ext cx="2645184" cy="2042767"/>
          </a:xfrm>
          <a:custGeom>
            <a:avLst/>
            <a:gdLst/>
            <a:ahLst/>
            <a:cxnLst/>
            <a:rect l="l" t="t" r="r" b="b"/>
            <a:pathLst>
              <a:path w="4029709" h="3368675">
                <a:moveTo>
                  <a:pt x="4029633" y="2167382"/>
                </a:moveTo>
                <a:lnTo>
                  <a:pt x="4022877" y="2125497"/>
                </a:lnTo>
                <a:lnTo>
                  <a:pt x="4004068" y="2089111"/>
                </a:lnTo>
                <a:lnTo>
                  <a:pt x="3975379" y="2060422"/>
                </a:lnTo>
                <a:lnTo>
                  <a:pt x="3939006" y="2041613"/>
                </a:lnTo>
                <a:lnTo>
                  <a:pt x="3897109" y="2034857"/>
                </a:lnTo>
                <a:lnTo>
                  <a:pt x="132524" y="2034857"/>
                </a:lnTo>
                <a:lnTo>
                  <a:pt x="90639" y="2041613"/>
                </a:lnTo>
                <a:lnTo>
                  <a:pt x="54254" y="2060422"/>
                </a:lnTo>
                <a:lnTo>
                  <a:pt x="25577" y="2089111"/>
                </a:lnTo>
                <a:lnTo>
                  <a:pt x="6756" y="2125497"/>
                </a:lnTo>
                <a:lnTo>
                  <a:pt x="0" y="2167382"/>
                </a:lnTo>
                <a:lnTo>
                  <a:pt x="0" y="3235680"/>
                </a:lnTo>
                <a:lnTo>
                  <a:pt x="6756" y="3277565"/>
                </a:lnTo>
                <a:lnTo>
                  <a:pt x="25577" y="3313938"/>
                </a:lnTo>
                <a:lnTo>
                  <a:pt x="54254" y="3342627"/>
                </a:lnTo>
                <a:lnTo>
                  <a:pt x="90639" y="3361436"/>
                </a:lnTo>
                <a:lnTo>
                  <a:pt x="132524" y="3368192"/>
                </a:lnTo>
                <a:lnTo>
                  <a:pt x="3897109" y="3368192"/>
                </a:lnTo>
                <a:lnTo>
                  <a:pt x="3939006" y="3361436"/>
                </a:lnTo>
                <a:lnTo>
                  <a:pt x="3975379" y="3342627"/>
                </a:lnTo>
                <a:lnTo>
                  <a:pt x="4004068" y="3313938"/>
                </a:lnTo>
                <a:lnTo>
                  <a:pt x="4022877" y="3277565"/>
                </a:lnTo>
                <a:lnTo>
                  <a:pt x="4029633" y="3235680"/>
                </a:lnTo>
                <a:lnTo>
                  <a:pt x="4029633" y="2167382"/>
                </a:lnTo>
                <a:close/>
              </a:path>
              <a:path w="4029709" h="3368675">
                <a:moveTo>
                  <a:pt x="4029633" y="132524"/>
                </a:moveTo>
                <a:lnTo>
                  <a:pt x="4022877" y="90639"/>
                </a:lnTo>
                <a:lnTo>
                  <a:pt x="4004068" y="54267"/>
                </a:lnTo>
                <a:lnTo>
                  <a:pt x="3975379" y="25577"/>
                </a:lnTo>
                <a:lnTo>
                  <a:pt x="3939006" y="6756"/>
                </a:lnTo>
                <a:lnTo>
                  <a:pt x="3897109" y="0"/>
                </a:lnTo>
                <a:lnTo>
                  <a:pt x="132524" y="0"/>
                </a:lnTo>
                <a:lnTo>
                  <a:pt x="90639" y="6756"/>
                </a:lnTo>
                <a:lnTo>
                  <a:pt x="54254" y="25577"/>
                </a:lnTo>
                <a:lnTo>
                  <a:pt x="25577" y="54267"/>
                </a:lnTo>
                <a:lnTo>
                  <a:pt x="6756" y="90639"/>
                </a:lnTo>
                <a:lnTo>
                  <a:pt x="0" y="132524"/>
                </a:lnTo>
                <a:lnTo>
                  <a:pt x="0" y="1200823"/>
                </a:lnTo>
                <a:lnTo>
                  <a:pt x="6756" y="1242707"/>
                </a:lnTo>
                <a:lnTo>
                  <a:pt x="25577" y="1279093"/>
                </a:lnTo>
                <a:lnTo>
                  <a:pt x="54254" y="1307782"/>
                </a:lnTo>
                <a:lnTo>
                  <a:pt x="90639" y="1326591"/>
                </a:lnTo>
                <a:lnTo>
                  <a:pt x="132524" y="1333347"/>
                </a:lnTo>
                <a:lnTo>
                  <a:pt x="3897109" y="1333347"/>
                </a:lnTo>
                <a:lnTo>
                  <a:pt x="3939006" y="1326591"/>
                </a:lnTo>
                <a:lnTo>
                  <a:pt x="3975379" y="1307782"/>
                </a:lnTo>
                <a:lnTo>
                  <a:pt x="4004068" y="1279093"/>
                </a:lnTo>
                <a:lnTo>
                  <a:pt x="4022877" y="1242707"/>
                </a:lnTo>
                <a:lnTo>
                  <a:pt x="4029633" y="1200823"/>
                </a:lnTo>
                <a:lnTo>
                  <a:pt x="4029633" y="132524"/>
                </a:lnTo>
                <a:close/>
              </a:path>
            </a:pathLst>
          </a:custGeom>
          <a:solidFill>
            <a:srgbClr val="CAF5A8">
              <a:alpha val="20392"/>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 name="object 11"/>
          <p:cNvSpPr txBox="1"/>
          <p:nvPr/>
        </p:nvSpPr>
        <p:spPr>
          <a:xfrm>
            <a:off x="1219200" y="4137718"/>
            <a:ext cx="2369652" cy="748484"/>
          </a:xfrm>
          <a:prstGeom prst="rect">
            <a:avLst/>
          </a:prstGeom>
        </p:spPr>
        <p:txBody>
          <a:bodyPr vert="horz" wrap="square" lIns="0" tIns="6931" rIns="0" bIns="0" rtlCol="0">
            <a:spAutoFit/>
          </a:bodyPr>
          <a:lstStyle/>
          <a:p>
            <a:pPr marL="134387" marR="129767" lvl="0" indent="-385" algn="ctr" defTabSz="914400" rtl="0" eaLnBrk="1" fontAlgn="auto" latinLnBrk="0" hangingPunct="1">
              <a:lnSpc>
                <a:spcPct val="101800"/>
              </a:lnSpc>
              <a:spcBef>
                <a:spcPts val="55"/>
              </a:spcBef>
              <a:spcAft>
                <a:spcPts val="0"/>
              </a:spcAft>
              <a:buClrTx/>
              <a:buSzTx/>
              <a:buFontTx/>
              <a:buNone/>
              <a:tabLst/>
              <a:defRPr/>
            </a:pPr>
            <a:r>
              <a:rPr kumimoji="0" sz="1200" b="0" i="0" u="none" strike="noStrike" kern="1200" cap="none" spc="0" normalizeH="0" baseline="0" noProof="0">
                <a:ln>
                  <a:noFill/>
                </a:ln>
                <a:solidFill>
                  <a:srgbClr val="22346A"/>
                </a:solidFill>
                <a:effectLst/>
                <a:uLnTx/>
                <a:uFillTx/>
                <a:latin typeface="Arial"/>
                <a:ea typeface="+mn-ea"/>
                <a:cs typeface="Arial"/>
              </a:rPr>
              <a:t>La</a:t>
            </a:r>
            <a:r>
              <a:rPr kumimoji="0" sz="1200" b="0" i="0" u="none" strike="noStrike" kern="1200" cap="none" spc="39" normalizeH="0" baseline="0" noProof="0">
                <a:ln>
                  <a:noFill/>
                </a:ln>
                <a:solidFill>
                  <a:srgbClr val="22346A"/>
                </a:solidFill>
                <a:effectLst/>
                <a:uLnTx/>
                <a:uFillTx/>
                <a:latin typeface="Arial"/>
                <a:ea typeface="+mn-ea"/>
                <a:cs typeface="Arial"/>
              </a:rPr>
              <a:t> </a:t>
            </a:r>
            <a:r>
              <a:rPr kumimoji="0" sz="1200" b="1" i="0" u="none" strike="noStrike" kern="1200" cap="none" spc="0" normalizeH="0" baseline="0" noProof="0">
                <a:ln>
                  <a:noFill/>
                </a:ln>
                <a:solidFill>
                  <a:srgbClr val="22346A"/>
                </a:solidFill>
                <a:effectLst/>
                <a:uLnTx/>
                <a:uFillTx/>
                <a:latin typeface="Arial"/>
                <a:ea typeface="+mn-ea"/>
                <a:cs typeface="Arial"/>
              </a:rPr>
              <a:t>DA</a:t>
            </a:r>
            <a:r>
              <a:rPr kumimoji="0" sz="1200" b="1" i="0" u="none" strike="noStrike" kern="1200" cap="none" spc="-15" normalizeH="0" baseline="0" noProof="0">
                <a:ln>
                  <a:noFill/>
                </a:ln>
                <a:solidFill>
                  <a:srgbClr val="22346A"/>
                </a:solidFill>
                <a:effectLst/>
                <a:uLnTx/>
                <a:uFillTx/>
                <a:latin typeface="Arial"/>
                <a:ea typeface="+mn-ea"/>
                <a:cs typeface="Arial"/>
              </a:rPr>
              <a:t> </a:t>
            </a:r>
            <a:r>
              <a:rPr kumimoji="0" sz="1200" b="1" i="0" u="none" strike="noStrike" kern="1200" cap="none" spc="0" normalizeH="0" baseline="0" noProof="0" err="1">
                <a:ln>
                  <a:noFill/>
                </a:ln>
                <a:solidFill>
                  <a:srgbClr val="22346A"/>
                </a:solidFill>
                <a:effectLst/>
                <a:uLnTx/>
                <a:uFillTx/>
                <a:latin typeface="Arial"/>
                <a:ea typeface="+mn-ea"/>
                <a:cs typeface="Arial"/>
              </a:rPr>
              <a:t>moderada</a:t>
            </a:r>
            <a:r>
              <a:rPr kumimoji="0" sz="1200" b="1" i="0" u="none" strike="noStrike" kern="1200" cap="none" spc="39" normalizeH="0" baseline="0" noProof="0">
                <a:ln>
                  <a:noFill/>
                </a:ln>
                <a:solidFill>
                  <a:srgbClr val="22346A"/>
                </a:solidFill>
                <a:effectLst/>
                <a:uLnTx/>
                <a:uFillTx/>
                <a:latin typeface="Arial"/>
                <a:ea typeface="+mn-ea"/>
                <a:cs typeface="Arial"/>
              </a:rPr>
              <a:t> </a:t>
            </a:r>
            <a:r>
              <a:rPr kumimoji="0" sz="1200" b="1" i="0" u="none" strike="noStrike" kern="1200" cap="none" spc="-30" normalizeH="0" baseline="0" noProof="0">
                <a:ln>
                  <a:noFill/>
                </a:ln>
                <a:solidFill>
                  <a:srgbClr val="22346A"/>
                </a:solidFill>
                <a:effectLst/>
                <a:uLnTx/>
                <a:uFillTx/>
                <a:latin typeface="Arial"/>
                <a:ea typeface="+mn-ea"/>
                <a:cs typeface="Arial"/>
              </a:rPr>
              <a:t>a </a:t>
            </a:r>
            <a:r>
              <a:rPr kumimoji="0" sz="1200" b="1" i="0" u="none" strike="noStrike" kern="1200" cap="none" spc="0" normalizeH="0" baseline="0" noProof="0">
                <a:ln>
                  <a:noFill/>
                </a:ln>
                <a:solidFill>
                  <a:srgbClr val="22346A"/>
                </a:solidFill>
                <a:effectLst/>
                <a:uLnTx/>
                <a:uFillTx/>
                <a:latin typeface="Arial"/>
                <a:ea typeface="+mn-ea"/>
                <a:cs typeface="Arial"/>
              </a:rPr>
              <a:t>grave</a:t>
            </a:r>
            <a:r>
              <a:rPr kumimoji="0" sz="1200" b="1" i="0" u="none" strike="noStrike" kern="1200" cap="none" spc="21"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err="1">
                <a:ln>
                  <a:noFill/>
                </a:ln>
                <a:solidFill>
                  <a:srgbClr val="22346A"/>
                </a:solidFill>
                <a:effectLst/>
                <a:uLnTx/>
                <a:uFillTx/>
                <a:latin typeface="Arial"/>
                <a:ea typeface="+mn-ea"/>
                <a:cs typeface="Arial"/>
              </a:rPr>
              <a:t>tiene</a:t>
            </a:r>
            <a:r>
              <a:rPr kumimoji="0" sz="1200" b="0" i="0" u="none" strike="noStrike" kern="1200" cap="none" spc="24"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un</a:t>
            </a:r>
            <a:r>
              <a:rPr kumimoji="0" sz="1200" b="0" i="0" u="none" strike="noStrike" kern="1200" cap="none" spc="27" normalizeH="0" baseline="0" noProof="0">
                <a:ln>
                  <a:noFill/>
                </a:ln>
                <a:solidFill>
                  <a:srgbClr val="22346A"/>
                </a:solidFill>
                <a:effectLst/>
                <a:uLnTx/>
                <a:uFillTx/>
                <a:latin typeface="Arial"/>
                <a:ea typeface="+mn-ea"/>
                <a:cs typeface="Arial"/>
              </a:rPr>
              <a:t> </a:t>
            </a:r>
            <a:r>
              <a:rPr kumimoji="0" sz="1200" b="1" i="0" u="none" strike="noStrike" kern="1200" cap="none" spc="-6" normalizeH="0" baseline="0" noProof="0" err="1">
                <a:ln>
                  <a:noFill/>
                </a:ln>
                <a:solidFill>
                  <a:srgbClr val="22346A"/>
                </a:solidFill>
                <a:effectLst/>
                <a:uLnTx/>
                <a:uFillTx/>
                <a:latin typeface="Arial"/>
                <a:ea typeface="+mn-ea"/>
                <a:cs typeface="Arial"/>
              </a:rPr>
              <a:t>impacto</a:t>
            </a:r>
            <a:r>
              <a:rPr kumimoji="0" lang="es-ES" sz="1200" b="1" i="0" u="none" strike="noStrike" kern="1200" cap="none" spc="-6" normalizeH="0" baseline="0" noProof="0">
                <a:ln>
                  <a:noFill/>
                </a:ln>
                <a:solidFill>
                  <a:srgbClr val="22346A"/>
                </a:solidFill>
                <a:effectLst/>
                <a:uLnTx/>
                <a:uFillTx/>
                <a:latin typeface="Arial"/>
                <a:ea typeface="+mn-ea"/>
                <a:cs typeface="Arial"/>
              </a:rPr>
              <a:t> </a:t>
            </a:r>
            <a:r>
              <a:rPr kumimoji="0" sz="1200" b="1" i="0" u="none" strike="noStrike" kern="1200" cap="none" spc="0" normalizeH="0" baseline="0" noProof="0" err="1">
                <a:ln>
                  <a:noFill/>
                </a:ln>
                <a:solidFill>
                  <a:srgbClr val="22346A"/>
                </a:solidFill>
                <a:effectLst/>
                <a:uLnTx/>
                <a:uFillTx/>
                <a:latin typeface="Arial"/>
                <a:ea typeface="+mn-ea"/>
                <a:cs typeface="Arial"/>
              </a:rPr>
              <a:t>significativo</a:t>
            </a:r>
            <a:r>
              <a:rPr kumimoji="0" sz="1200" b="1"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err="1">
                <a:ln>
                  <a:noFill/>
                </a:ln>
                <a:solidFill>
                  <a:srgbClr val="22346A"/>
                </a:solidFill>
                <a:effectLst/>
                <a:uLnTx/>
                <a:uFillTx/>
                <a:latin typeface="Arial"/>
                <a:ea typeface="+mn-ea"/>
                <a:cs typeface="Arial"/>
              </a:rPr>
              <a:t>en</a:t>
            </a:r>
            <a:r>
              <a:rPr kumimoji="0" sz="1200" b="0" i="0" u="none" strike="noStrike" kern="1200" cap="none" spc="45"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la</a:t>
            </a:r>
            <a:r>
              <a:rPr kumimoji="0" sz="1200" b="0" i="0" u="none" strike="noStrike" kern="1200" cap="none" spc="42" normalizeH="0" baseline="0" noProof="0">
                <a:ln>
                  <a:noFill/>
                </a:ln>
                <a:solidFill>
                  <a:srgbClr val="22346A"/>
                </a:solidFill>
                <a:effectLst/>
                <a:uLnTx/>
                <a:uFillTx/>
                <a:latin typeface="Arial"/>
                <a:ea typeface="+mn-ea"/>
                <a:cs typeface="Arial"/>
              </a:rPr>
              <a:t> </a:t>
            </a:r>
            <a:r>
              <a:rPr kumimoji="0" sz="1200" b="1" i="0" u="none" strike="noStrike" kern="1200" cap="none" spc="-6" normalizeH="0" baseline="0" noProof="0" err="1">
                <a:ln>
                  <a:noFill/>
                </a:ln>
                <a:solidFill>
                  <a:srgbClr val="22346A"/>
                </a:solidFill>
                <a:effectLst/>
                <a:uLnTx/>
                <a:uFillTx/>
                <a:latin typeface="Arial"/>
                <a:ea typeface="+mn-ea"/>
                <a:cs typeface="Arial"/>
              </a:rPr>
              <a:t>calidad</a:t>
            </a:r>
            <a:r>
              <a:rPr kumimoji="0" sz="1200" b="1" i="0" u="none" strike="noStrike" kern="1200" cap="none" spc="-6" normalizeH="0" baseline="0" noProof="0">
                <a:ln>
                  <a:noFill/>
                </a:ln>
                <a:solidFill>
                  <a:srgbClr val="22346A"/>
                </a:solidFill>
                <a:effectLst/>
                <a:uLnTx/>
                <a:uFillTx/>
                <a:latin typeface="Arial"/>
                <a:ea typeface="+mn-ea"/>
                <a:cs typeface="Arial"/>
              </a:rPr>
              <a:t> </a:t>
            </a:r>
            <a:r>
              <a:rPr kumimoji="0" sz="1200" b="1" i="0" u="none" strike="noStrike" kern="1200" cap="none" spc="0" normalizeH="0" baseline="0" noProof="0">
                <a:ln>
                  <a:noFill/>
                </a:ln>
                <a:solidFill>
                  <a:srgbClr val="22346A"/>
                </a:solidFill>
                <a:effectLst/>
                <a:uLnTx/>
                <a:uFillTx/>
                <a:latin typeface="Arial"/>
                <a:ea typeface="+mn-ea"/>
                <a:cs typeface="Arial"/>
              </a:rPr>
              <a:t>de</a:t>
            </a:r>
            <a:r>
              <a:rPr kumimoji="0" sz="1200" b="1" i="0" u="none" strike="noStrike" kern="1200" cap="none" spc="39" normalizeH="0" baseline="0" noProof="0">
                <a:ln>
                  <a:noFill/>
                </a:ln>
                <a:solidFill>
                  <a:srgbClr val="22346A"/>
                </a:solidFill>
                <a:effectLst/>
                <a:uLnTx/>
                <a:uFillTx/>
                <a:latin typeface="Arial"/>
                <a:ea typeface="+mn-ea"/>
                <a:cs typeface="Arial"/>
              </a:rPr>
              <a:t> </a:t>
            </a:r>
            <a:r>
              <a:rPr kumimoji="0" sz="1200" b="1" i="0" u="none" strike="noStrike" kern="1200" cap="none" spc="0" normalizeH="0" baseline="0" noProof="0" err="1">
                <a:ln>
                  <a:noFill/>
                </a:ln>
                <a:solidFill>
                  <a:srgbClr val="22346A"/>
                </a:solidFill>
                <a:effectLst/>
                <a:uLnTx/>
                <a:uFillTx/>
                <a:latin typeface="Arial"/>
                <a:ea typeface="+mn-ea"/>
                <a:cs typeface="Arial"/>
              </a:rPr>
              <a:t>vida</a:t>
            </a:r>
            <a:r>
              <a:rPr kumimoji="0" sz="1200" b="1"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err="1">
                <a:ln>
                  <a:noFill/>
                </a:ln>
                <a:solidFill>
                  <a:srgbClr val="22346A"/>
                </a:solidFill>
                <a:effectLst/>
                <a:uLnTx/>
                <a:uFillTx/>
                <a:latin typeface="Arial"/>
                <a:ea typeface="+mn-ea"/>
                <a:cs typeface="Arial"/>
              </a:rPr>
              <a:t>asociada</a:t>
            </a:r>
            <a:r>
              <a:rPr kumimoji="0" sz="1200" b="0"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con</a:t>
            </a:r>
            <a:r>
              <a:rPr kumimoji="0" sz="1200" b="0" i="0" u="none" strike="noStrike" kern="1200" cap="none" spc="39" normalizeH="0" baseline="0" noProof="0">
                <a:ln>
                  <a:noFill/>
                </a:ln>
                <a:solidFill>
                  <a:srgbClr val="22346A"/>
                </a:solidFill>
                <a:effectLst/>
                <a:uLnTx/>
                <a:uFillTx/>
                <a:latin typeface="Arial"/>
                <a:ea typeface="+mn-ea"/>
                <a:cs typeface="Arial"/>
              </a:rPr>
              <a:t> </a:t>
            </a:r>
            <a:r>
              <a:rPr kumimoji="0" sz="1200" b="0" i="0" u="none" strike="noStrike" kern="1200" cap="none" spc="-15" normalizeH="0" baseline="0" noProof="0">
                <a:ln>
                  <a:noFill/>
                </a:ln>
                <a:solidFill>
                  <a:srgbClr val="22346A"/>
                </a:solidFill>
                <a:effectLst/>
                <a:uLnTx/>
                <a:uFillTx/>
                <a:latin typeface="Arial"/>
                <a:ea typeface="+mn-ea"/>
                <a:cs typeface="Arial"/>
              </a:rPr>
              <a:t>la </a:t>
            </a:r>
            <a:r>
              <a:rPr kumimoji="0" sz="1200" b="0" i="0" u="none" strike="noStrike" kern="1200" cap="none" spc="-6" normalizeH="0" baseline="0" noProof="0" err="1">
                <a:ln>
                  <a:noFill/>
                </a:ln>
                <a:solidFill>
                  <a:srgbClr val="22346A"/>
                </a:solidFill>
                <a:effectLst/>
                <a:uLnTx/>
                <a:uFillTx/>
                <a:latin typeface="Arial"/>
                <a:ea typeface="+mn-ea"/>
                <a:cs typeface="Arial"/>
              </a:rPr>
              <a:t>salud</a:t>
            </a:r>
            <a:r>
              <a:rPr kumimoji="0" sz="1200" b="0" i="0" u="none" strike="noStrike" kern="1200" cap="none" spc="-6" normalizeH="0" baseline="0" noProof="0">
                <a:ln>
                  <a:noFill/>
                </a:ln>
                <a:solidFill>
                  <a:srgbClr val="22346A"/>
                </a:solidFill>
                <a:effectLst/>
                <a:uLnTx/>
                <a:uFillTx/>
                <a:latin typeface="Arial"/>
                <a:ea typeface="+mn-ea"/>
                <a:cs typeface="Arial"/>
              </a:rPr>
              <a:t>*</a:t>
            </a:r>
            <a:r>
              <a:rPr kumimoji="0" sz="1200" b="0" i="0" u="none" strike="noStrike" kern="1200" cap="none" spc="-9" normalizeH="0" baseline="32407" noProof="0">
                <a:ln>
                  <a:noFill/>
                </a:ln>
                <a:solidFill>
                  <a:srgbClr val="22346A"/>
                </a:solidFill>
                <a:effectLst/>
                <a:uLnTx/>
                <a:uFillTx/>
                <a:latin typeface="Arial"/>
                <a:ea typeface="+mn-ea"/>
                <a:cs typeface="Arial"/>
              </a:rPr>
              <a:t>1</a:t>
            </a:r>
            <a:endParaRPr kumimoji="0" sz="1200" b="0" i="0" u="none" strike="noStrike" kern="1200" cap="none" spc="0" normalizeH="0" baseline="32407" noProof="0">
              <a:ln>
                <a:noFill/>
              </a:ln>
              <a:solidFill>
                <a:srgbClr val="000000"/>
              </a:solidFill>
              <a:effectLst/>
              <a:uLnTx/>
              <a:uFillTx/>
              <a:latin typeface="Arial"/>
              <a:ea typeface="+mn-ea"/>
              <a:cs typeface="Arial"/>
            </a:endParaRPr>
          </a:p>
        </p:txBody>
      </p:sp>
      <p:sp>
        <p:nvSpPr>
          <p:cNvPr id="12" name="object 12"/>
          <p:cNvSpPr txBox="1"/>
          <p:nvPr/>
        </p:nvSpPr>
        <p:spPr>
          <a:xfrm>
            <a:off x="4254285" y="4231910"/>
            <a:ext cx="2098284" cy="560099"/>
          </a:xfrm>
          <a:prstGeom prst="rect">
            <a:avLst/>
          </a:prstGeom>
        </p:spPr>
        <p:txBody>
          <a:bodyPr vert="horz" wrap="square" lIns="0" tIns="6931" rIns="0" bIns="0" rtlCol="0">
            <a:spAutoFit/>
          </a:bodyPr>
          <a:lstStyle/>
          <a:p>
            <a:pPr marL="23104" marR="18483" lvl="0" indent="0" algn="ctr" defTabSz="914400" rtl="0" eaLnBrk="1" fontAlgn="auto" latinLnBrk="0" hangingPunct="1">
              <a:lnSpc>
                <a:spcPct val="101800"/>
              </a:lnSpc>
              <a:spcBef>
                <a:spcPts val="55"/>
              </a:spcBef>
              <a:spcAft>
                <a:spcPts val="0"/>
              </a:spcAft>
              <a:buClrTx/>
              <a:buSzTx/>
              <a:buFontTx/>
              <a:buNone/>
              <a:tabLst/>
              <a:defRPr/>
            </a:pPr>
            <a:r>
              <a:rPr kumimoji="0" sz="1200" b="1" i="0" u="none" strike="noStrike" kern="1200" cap="none" spc="0" normalizeH="0" baseline="0" noProof="0">
                <a:ln>
                  <a:noFill/>
                </a:ln>
                <a:solidFill>
                  <a:srgbClr val="22346A"/>
                </a:solidFill>
                <a:effectLst/>
                <a:uLnTx/>
                <a:uFillTx/>
                <a:latin typeface="Arial"/>
                <a:ea typeface="+mn-ea"/>
                <a:cs typeface="Arial"/>
              </a:rPr>
              <a:t>58-71%</a:t>
            </a:r>
            <a:r>
              <a:rPr kumimoji="0" sz="1200" b="1" i="0" u="none" strike="noStrike" kern="1200" cap="none" spc="33" normalizeH="0" baseline="0" noProof="0">
                <a:ln>
                  <a:noFill/>
                </a:ln>
                <a:solidFill>
                  <a:srgbClr val="22346A"/>
                </a:solidFill>
                <a:effectLst/>
                <a:uLnTx/>
                <a:uFillTx/>
                <a:latin typeface="Arial"/>
                <a:ea typeface="+mn-ea"/>
                <a:cs typeface="Arial"/>
              </a:rPr>
              <a:t> </a:t>
            </a:r>
            <a:r>
              <a:rPr kumimoji="0" sz="1200" b="0" i="0" u="none" strike="noStrike" kern="1200" cap="none" spc="-6" normalizeH="0" baseline="0" noProof="0">
                <a:ln>
                  <a:noFill/>
                </a:ln>
                <a:solidFill>
                  <a:srgbClr val="22346A"/>
                </a:solidFill>
                <a:effectLst/>
                <a:uLnTx/>
                <a:uFillTx/>
                <a:latin typeface="Arial"/>
                <a:ea typeface="+mn-ea"/>
                <a:cs typeface="Arial"/>
              </a:rPr>
              <a:t>pacientes </a:t>
            </a:r>
            <a:r>
              <a:rPr kumimoji="0" sz="1200" b="0" i="0" u="none" strike="noStrike" kern="1200" cap="none" spc="0" normalizeH="0" baseline="0" noProof="0">
                <a:ln>
                  <a:noFill/>
                </a:ln>
                <a:solidFill>
                  <a:srgbClr val="22346A"/>
                </a:solidFill>
                <a:effectLst/>
                <a:uLnTx/>
                <a:uFillTx/>
                <a:latin typeface="Arial"/>
                <a:ea typeface="+mn-ea"/>
                <a:cs typeface="Arial"/>
              </a:rPr>
              <a:t>adultos</a:t>
            </a:r>
            <a:r>
              <a:rPr kumimoji="0" sz="1200" b="0" i="0" u="none" strike="noStrike" kern="1200" cap="none" spc="45" normalizeH="0" baseline="0" noProof="0">
                <a:ln>
                  <a:noFill/>
                </a:ln>
                <a:solidFill>
                  <a:srgbClr val="22346A"/>
                </a:solidFill>
                <a:effectLst/>
                <a:uLnTx/>
                <a:uFillTx/>
                <a:latin typeface="Arial"/>
                <a:ea typeface="+mn-ea"/>
                <a:cs typeface="Arial"/>
              </a:rPr>
              <a:t> </a:t>
            </a:r>
            <a:r>
              <a:rPr kumimoji="0" sz="1200" b="0" i="0" u="none" strike="noStrike" kern="1200" cap="none" spc="-6" normalizeH="0" baseline="0" noProof="0">
                <a:ln>
                  <a:noFill/>
                </a:ln>
                <a:solidFill>
                  <a:srgbClr val="22346A"/>
                </a:solidFill>
                <a:effectLst/>
                <a:uLnTx/>
                <a:uFillTx/>
                <a:latin typeface="Arial"/>
                <a:ea typeface="+mn-ea"/>
                <a:cs typeface="Arial"/>
              </a:rPr>
              <a:t>presentaron </a:t>
            </a:r>
            <a:r>
              <a:rPr kumimoji="0" sz="1200" b="1" i="0" u="none" strike="noStrike" kern="1200" cap="none" spc="0" normalizeH="0" baseline="0" noProof="0">
                <a:ln>
                  <a:noFill/>
                </a:ln>
                <a:solidFill>
                  <a:srgbClr val="22346A"/>
                </a:solidFill>
                <a:effectLst/>
                <a:uLnTx/>
                <a:uFillTx/>
                <a:latin typeface="Arial"/>
                <a:ea typeface="+mn-ea"/>
                <a:cs typeface="Arial"/>
              </a:rPr>
              <a:t>brotes</a:t>
            </a:r>
            <a:r>
              <a:rPr kumimoji="0" sz="1200" b="1" i="0" u="none" strike="noStrike" kern="1200" cap="none" spc="33"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en</a:t>
            </a:r>
            <a:r>
              <a:rPr kumimoji="0" sz="1200" b="0" i="0" u="none" strike="noStrike" kern="1200" cap="none" spc="30" normalizeH="0" baseline="0" noProof="0">
                <a:ln>
                  <a:noFill/>
                </a:ln>
                <a:solidFill>
                  <a:srgbClr val="22346A"/>
                </a:solidFill>
                <a:effectLst/>
                <a:uLnTx/>
                <a:uFillTx/>
                <a:latin typeface="Arial"/>
                <a:ea typeface="+mn-ea"/>
                <a:cs typeface="Arial"/>
              </a:rPr>
              <a:t> </a:t>
            </a:r>
            <a:r>
              <a:rPr kumimoji="0" sz="1200" b="0" i="0" u="none" strike="noStrike" kern="1200" cap="none" spc="0" normalizeH="0" baseline="0" noProof="0">
                <a:ln>
                  <a:noFill/>
                </a:ln>
                <a:solidFill>
                  <a:srgbClr val="22346A"/>
                </a:solidFill>
                <a:effectLst/>
                <a:uLnTx/>
                <a:uFillTx/>
                <a:latin typeface="Arial"/>
                <a:ea typeface="+mn-ea"/>
                <a:cs typeface="Arial"/>
              </a:rPr>
              <a:t>los</a:t>
            </a:r>
            <a:r>
              <a:rPr kumimoji="0" sz="1200" b="0" i="0" u="none" strike="noStrike" kern="1200" cap="none" spc="33" normalizeH="0" baseline="0" noProof="0">
                <a:ln>
                  <a:noFill/>
                </a:ln>
                <a:solidFill>
                  <a:srgbClr val="22346A"/>
                </a:solidFill>
                <a:effectLst/>
                <a:uLnTx/>
                <a:uFillTx/>
                <a:latin typeface="Arial"/>
                <a:ea typeface="+mn-ea"/>
                <a:cs typeface="Arial"/>
              </a:rPr>
              <a:t> </a:t>
            </a:r>
            <a:r>
              <a:rPr kumimoji="0" sz="1200" b="0" i="0" u="none" strike="noStrike" kern="1200" cap="none" spc="-6" normalizeH="0" baseline="0" noProof="0">
                <a:ln>
                  <a:noFill/>
                </a:ln>
                <a:solidFill>
                  <a:srgbClr val="22346A"/>
                </a:solidFill>
                <a:effectLst/>
                <a:uLnTx/>
                <a:uFillTx/>
                <a:latin typeface="Arial"/>
                <a:ea typeface="+mn-ea"/>
                <a:cs typeface="Arial"/>
              </a:rPr>
              <a:t>últimos </a:t>
            </a:r>
            <a:r>
              <a:rPr kumimoji="0" sz="1200" b="0" i="0" u="none" strike="noStrike" kern="1200" cap="none" spc="0" normalizeH="0" baseline="0" noProof="0">
                <a:ln>
                  <a:noFill/>
                </a:ln>
                <a:solidFill>
                  <a:srgbClr val="22346A"/>
                </a:solidFill>
                <a:effectLst/>
                <a:uLnTx/>
                <a:uFillTx/>
                <a:latin typeface="Arial"/>
                <a:ea typeface="+mn-ea"/>
                <a:cs typeface="Arial"/>
              </a:rPr>
              <a:t>12</a:t>
            </a:r>
            <a:r>
              <a:rPr kumimoji="0" sz="1200" b="0" i="0" u="none" strike="noStrike" kern="1200" cap="none" spc="30" normalizeH="0" baseline="0" noProof="0">
                <a:ln>
                  <a:noFill/>
                </a:ln>
                <a:solidFill>
                  <a:srgbClr val="22346A"/>
                </a:solidFill>
                <a:effectLst/>
                <a:uLnTx/>
                <a:uFillTx/>
                <a:latin typeface="Arial"/>
                <a:ea typeface="+mn-ea"/>
                <a:cs typeface="Arial"/>
              </a:rPr>
              <a:t> </a:t>
            </a:r>
            <a:r>
              <a:rPr kumimoji="0" sz="1200" b="0" i="0" u="none" strike="noStrike" kern="1200" cap="none" spc="-6" normalizeH="0" baseline="0" noProof="0">
                <a:ln>
                  <a:noFill/>
                </a:ln>
                <a:solidFill>
                  <a:srgbClr val="22346A"/>
                </a:solidFill>
                <a:effectLst/>
                <a:uLnTx/>
                <a:uFillTx/>
                <a:latin typeface="Arial"/>
                <a:ea typeface="+mn-ea"/>
                <a:cs typeface="Arial"/>
              </a:rPr>
              <a:t>meses</a:t>
            </a:r>
            <a:r>
              <a:rPr kumimoji="0" sz="1200" b="0" i="0" u="none" strike="noStrike" kern="1200" cap="none" spc="-9" normalizeH="0" baseline="32407" noProof="0">
                <a:ln>
                  <a:noFill/>
                </a:ln>
                <a:solidFill>
                  <a:srgbClr val="22346A"/>
                </a:solidFill>
                <a:effectLst/>
                <a:uLnTx/>
                <a:uFillTx/>
                <a:latin typeface="Arial"/>
                <a:ea typeface="+mn-ea"/>
                <a:cs typeface="Arial"/>
              </a:rPr>
              <a:t>1</a:t>
            </a:r>
            <a:endParaRPr kumimoji="0" sz="1200" b="0" i="0" u="none" strike="noStrike" kern="1200" cap="none" spc="0" normalizeH="0" baseline="32407" noProof="0">
              <a:ln>
                <a:noFill/>
              </a:ln>
              <a:solidFill>
                <a:srgbClr val="000000"/>
              </a:solidFill>
              <a:effectLst/>
              <a:uLnTx/>
              <a:uFillTx/>
              <a:latin typeface="Arial"/>
              <a:ea typeface="+mn-ea"/>
              <a:cs typeface="Arial"/>
            </a:endParaRPr>
          </a:p>
        </p:txBody>
      </p:sp>
      <p:sp>
        <p:nvSpPr>
          <p:cNvPr id="13" name="object 13"/>
          <p:cNvSpPr txBox="1"/>
          <p:nvPr/>
        </p:nvSpPr>
        <p:spPr>
          <a:xfrm>
            <a:off x="8338496" y="3993252"/>
            <a:ext cx="2188827" cy="626052"/>
          </a:xfrm>
          <a:prstGeom prst="rect">
            <a:avLst/>
          </a:prstGeom>
        </p:spPr>
        <p:txBody>
          <a:bodyPr vert="horz" wrap="square" lIns="0" tIns="10397" rIns="0" bIns="0" rtlCol="0">
            <a:spAutoFit/>
          </a:bodyPr>
          <a:lstStyle/>
          <a:p>
            <a:pPr marL="4763" marR="0" lvl="0" indent="0" algn="l" defTabSz="914400" rtl="0" eaLnBrk="1" fontAlgn="auto" latinLnBrk="0" hangingPunct="1">
              <a:lnSpc>
                <a:spcPts val="1467"/>
              </a:lnSpc>
              <a:spcBef>
                <a:spcPts val="82"/>
              </a:spcBef>
              <a:spcAft>
                <a:spcPts val="0"/>
              </a:spcAft>
              <a:buClrTx/>
              <a:buSzTx/>
              <a:buFontTx/>
              <a:buNone/>
              <a:tabLst/>
              <a:defRPr/>
            </a:pPr>
            <a:r>
              <a:rPr kumimoji="0" sz="1243" b="1" i="0" u="none" strike="noStrike" kern="1200" cap="none" spc="0" normalizeH="0" baseline="0" noProof="0">
                <a:ln>
                  <a:noFill/>
                </a:ln>
                <a:solidFill>
                  <a:srgbClr val="22346A"/>
                </a:solidFill>
                <a:effectLst/>
                <a:uLnTx/>
                <a:uFillTx/>
                <a:latin typeface="Arial"/>
                <a:ea typeface="+mn-ea"/>
                <a:cs typeface="Arial"/>
              </a:rPr>
              <a:t>55,9%</a:t>
            </a:r>
            <a:r>
              <a:rPr kumimoji="0" sz="1243" b="1" i="0" u="none" strike="noStrike" kern="1200" cap="none" spc="45" normalizeH="0" baseline="0" noProof="0">
                <a:ln>
                  <a:noFill/>
                </a:ln>
                <a:solidFill>
                  <a:srgbClr val="22346A"/>
                </a:solidFill>
                <a:effectLst/>
                <a:uLnTx/>
                <a:uFillTx/>
                <a:latin typeface="Arial"/>
                <a:ea typeface="+mn-ea"/>
                <a:cs typeface="Arial"/>
              </a:rPr>
              <a:t> </a:t>
            </a:r>
            <a:r>
              <a:rPr kumimoji="0" sz="1243" b="0" i="0" u="none" strike="noStrike" kern="1200" cap="none" spc="0" normalizeH="0" baseline="0" noProof="0">
                <a:ln>
                  <a:noFill/>
                </a:ln>
                <a:solidFill>
                  <a:srgbClr val="22346A"/>
                </a:solidFill>
                <a:effectLst/>
                <a:uLnTx/>
                <a:uFillTx/>
                <a:latin typeface="Arial"/>
                <a:ea typeface="+mn-ea"/>
                <a:cs typeface="Arial"/>
              </a:rPr>
              <a:t>pacientes</a:t>
            </a:r>
            <a:r>
              <a:rPr kumimoji="0" sz="1243" b="0" i="0" u="none" strike="noStrike" kern="1200" cap="none" spc="42" normalizeH="0" baseline="0" noProof="0">
                <a:ln>
                  <a:noFill/>
                </a:ln>
                <a:solidFill>
                  <a:srgbClr val="22346A"/>
                </a:solidFill>
                <a:effectLst/>
                <a:uLnTx/>
                <a:uFillTx/>
                <a:latin typeface="Arial"/>
                <a:ea typeface="+mn-ea"/>
                <a:cs typeface="Arial"/>
              </a:rPr>
              <a:t> </a:t>
            </a:r>
            <a:r>
              <a:rPr kumimoji="0" sz="1243" b="0" i="0" u="none" strike="noStrike" kern="1200" cap="none" spc="-6" normalizeH="0" baseline="0" noProof="0">
                <a:ln>
                  <a:noFill/>
                </a:ln>
                <a:solidFill>
                  <a:srgbClr val="22346A"/>
                </a:solidFill>
                <a:effectLst/>
                <a:uLnTx/>
                <a:uFillTx/>
                <a:latin typeface="Arial"/>
                <a:ea typeface="+mn-ea"/>
                <a:cs typeface="Arial"/>
              </a:rPr>
              <a:t>adultos</a:t>
            </a:r>
            <a:endParaRPr kumimoji="0" sz="1243" b="0" i="0" u="none" strike="noStrike" kern="1200" cap="none" spc="0" normalizeH="0" baseline="0" noProof="0">
              <a:ln>
                <a:noFill/>
              </a:ln>
              <a:solidFill>
                <a:srgbClr val="000000"/>
              </a:solidFill>
              <a:effectLst/>
              <a:uLnTx/>
              <a:uFillTx/>
              <a:latin typeface="Arial"/>
              <a:ea typeface="+mn-ea"/>
              <a:cs typeface="Arial"/>
            </a:endParaRPr>
          </a:p>
          <a:p>
            <a:pPr marL="4763" marR="83559" lvl="0" indent="0" algn="l" defTabSz="914400" rtl="0" eaLnBrk="1" fontAlgn="auto" latinLnBrk="0" hangingPunct="1">
              <a:lnSpc>
                <a:spcPts val="1140"/>
              </a:lnSpc>
              <a:spcBef>
                <a:spcPts val="3"/>
              </a:spcBef>
              <a:spcAft>
                <a:spcPts val="0"/>
              </a:spcAft>
              <a:buClrTx/>
              <a:buSzTx/>
              <a:buFontTx/>
              <a:buNone/>
              <a:tabLst/>
              <a:defRPr/>
            </a:pPr>
            <a:r>
              <a:rPr kumimoji="0" sz="940" b="0" i="0" u="none" strike="noStrike" kern="1200" cap="none" spc="0" normalizeH="0" baseline="0" noProof="0">
                <a:ln>
                  <a:noFill/>
                </a:ln>
                <a:solidFill>
                  <a:srgbClr val="22346A"/>
                </a:solidFill>
                <a:effectLst/>
                <a:uLnTx/>
                <a:uFillTx/>
                <a:latin typeface="Arial"/>
                <a:ea typeface="+mn-ea"/>
                <a:cs typeface="Arial"/>
              </a:rPr>
              <a:t>considera </a:t>
            </a:r>
            <a:r>
              <a:rPr kumimoji="0" sz="940" b="1" i="0" u="none" strike="noStrike" kern="1200" cap="none" spc="0" normalizeH="0" baseline="0" noProof="0">
                <a:ln>
                  <a:noFill/>
                </a:ln>
                <a:solidFill>
                  <a:srgbClr val="22346A"/>
                </a:solidFill>
                <a:effectLst/>
                <a:uLnTx/>
                <a:uFillTx/>
                <a:latin typeface="Arial"/>
                <a:ea typeface="+mn-ea"/>
                <a:cs typeface="Arial"/>
              </a:rPr>
              <a:t>importante o </a:t>
            </a:r>
            <a:r>
              <a:rPr kumimoji="0" sz="940" b="1" i="0" u="none" strike="noStrike" kern="1200" cap="none" spc="-15" normalizeH="0" baseline="0" noProof="0">
                <a:ln>
                  <a:noFill/>
                </a:ln>
                <a:solidFill>
                  <a:srgbClr val="22346A"/>
                </a:solidFill>
                <a:effectLst/>
                <a:uLnTx/>
                <a:uFillTx/>
                <a:latin typeface="Arial"/>
                <a:ea typeface="+mn-ea"/>
                <a:cs typeface="Arial"/>
              </a:rPr>
              <a:t>muy </a:t>
            </a:r>
            <a:r>
              <a:rPr kumimoji="0" sz="940" b="1" i="0" u="none" strike="noStrike" kern="1200" cap="none" spc="0" normalizeH="0" baseline="0" noProof="0">
                <a:ln>
                  <a:noFill/>
                </a:ln>
                <a:solidFill>
                  <a:srgbClr val="22346A"/>
                </a:solidFill>
                <a:effectLst/>
                <a:uLnTx/>
                <a:uFillTx/>
                <a:latin typeface="Arial"/>
                <a:ea typeface="+mn-ea"/>
                <a:cs typeface="Arial"/>
              </a:rPr>
              <a:t>importante</a:t>
            </a:r>
            <a:r>
              <a:rPr kumimoji="0" sz="940" b="1" i="0" u="none" strike="noStrike" kern="1200" cap="none" spc="3" normalizeH="0" baseline="0" noProof="0">
                <a:ln>
                  <a:noFill/>
                </a:ln>
                <a:solidFill>
                  <a:srgbClr val="22346A"/>
                </a:solidFill>
                <a:effectLst/>
                <a:uLnTx/>
                <a:uFillTx/>
                <a:latin typeface="Arial"/>
                <a:ea typeface="+mn-ea"/>
                <a:cs typeface="Arial"/>
              </a:rPr>
              <a:t> </a:t>
            </a:r>
            <a:r>
              <a:rPr kumimoji="0" sz="940" b="0" i="0" u="none" strike="noStrike" kern="1200" cap="none" spc="0" normalizeH="0" baseline="0" noProof="0">
                <a:ln>
                  <a:noFill/>
                </a:ln>
                <a:solidFill>
                  <a:srgbClr val="22346A"/>
                </a:solidFill>
                <a:effectLst/>
                <a:uLnTx/>
                <a:uFillTx/>
                <a:latin typeface="Arial"/>
                <a:ea typeface="+mn-ea"/>
                <a:cs typeface="Arial"/>
              </a:rPr>
              <a:t>que</a:t>
            </a:r>
            <a:r>
              <a:rPr kumimoji="0" sz="940" b="0" i="0" u="none" strike="noStrike" kern="1200" cap="none" spc="3" normalizeH="0" baseline="0" noProof="0">
                <a:ln>
                  <a:noFill/>
                </a:ln>
                <a:solidFill>
                  <a:srgbClr val="22346A"/>
                </a:solidFill>
                <a:effectLst/>
                <a:uLnTx/>
                <a:uFillTx/>
                <a:latin typeface="Arial"/>
                <a:ea typeface="+mn-ea"/>
                <a:cs typeface="Arial"/>
              </a:rPr>
              <a:t> </a:t>
            </a:r>
            <a:r>
              <a:rPr kumimoji="0" sz="940" b="0" i="0" u="none" strike="noStrike" kern="1200" cap="none" spc="0" normalizeH="0" baseline="0" noProof="0">
                <a:ln>
                  <a:noFill/>
                </a:ln>
                <a:solidFill>
                  <a:srgbClr val="22346A"/>
                </a:solidFill>
                <a:effectLst/>
                <a:uLnTx/>
                <a:uFillTx/>
                <a:latin typeface="Arial"/>
                <a:ea typeface="+mn-ea"/>
                <a:cs typeface="Arial"/>
              </a:rPr>
              <a:t>el</a:t>
            </a:r>
            <a:r>
              <a:rPr kumimoji="0" sz="940" b="0" i="0" u="none" strike="noStrike" kern="1200" cap="none" spc="6" normalizeH="0" baseline="0" noProof="0">
                <a:ln>
                  <a:noFill/>
                </a:ln>
                <a:solidFill>
                  <a:srgbClr val="22346A"/>
                </a:solidFill>
                <a:effectLst/>
                <a:uLnTx/>
                <a:uFillTx/>
                <a:latin typeface="Arial"/>
                <a:ea typeface="+mn-ea"/>
                <a:cs typeface="Arial"/>
              </a:rPr>
              <a:t> </a:t>
            </a:r>
            <a:r>
              <a:rPr kumimoji="0" sz="940" b="0" i="0" u="none" strike="noStrike" kern="1200" cap="none" spc="-6" normalizeH="0" baseline="0" noProof="0">
                <a:ln>
                  <a:noFill/>
                </a:ln>
                <a:solidFill>
                  <a:srgbClr val="22346A"/>
                </a:solidFill>
                <a:effectLst/>
                <a:uLnTx/>
                <a:uFillTx/>
                <a:latin typeface="Arial"/>
                <a:ea typeface="+mn-ea"/>
                <a:cs typeface="Arial"/>
              </a:rPr>
              <a:t>tratamiento </a:t>
            </a:r>
            <a:r>
              <a:rPr kumimoji="0" sz="940" b="0" i="0" u="none" strike="noStrike" kern="1200" cap="none" spc="0" normalizeH="0" baseline="0" noProof="0">
                <a:ln>
                  <a:noFill/>
                </a:ln>
                <a:solidFill>
                  <a:srgbClr val="22346A"/>
                </a:solidFill>
                <a:effectLst/>
                <a:uLnTx/>
                <a:uFillTx/>
                <a:latin typeface="Arial"/>
                <a:ea typeface="+mn-ea"/>
                <a:cs typeface="Arial"/>
              </a:rPr>
              <a:t>tenga</a:t>
            </a:r>
            <a:r>
              <a:rPr kumimoji="0" sz="940" b="0" i="0" u="none" strike="noStrike" kern="1200" cap="none" spc="-3" normalizeH="0" baseline="0" noProof="0">
                <a:ln>
                  <a:noFill/>
                </a:ln>
                <a:solidFill>
                  <a:srgbClr val="22346A"/>
                </a:solidFill>
                <a:effectLst/>
                <a:uLnTx/>
                <a:uFillTx/>
                <a:latin typeface="Arial"/>
                <a:ea typeface="+mn-ea"/>
                <a:cs typeface="Arial"/>
              </a:rPr>
              <a:t> </a:t>
            </a:r>
            <a:r>
              <a:rPr kumimoji="0" sz="940" b="1" i="0" u="none" strike="noStrike" kern="1200" cap="none" spc="0" normalizeH="0" baseline="0" noProof="0">
                <a:ln>
                  <a:noFill/>
                </a:ln>
                <a:solidFill>
                  <a:srgbClr val="22346A"/>
                </a:solidFill>
                <a:effectLst/>
                <a:uLnTx/>
                <a:uFillTx/>
                <a:latin typeface="Arial"/>
                <a:ea typeface="+mn-ea"/>
                <a:cs typeface="Arial"/>
              </a:rPr>
              <a:t>menos </a:t>
            </a:r>
            <a:r>
              <a:rPr kumimoji="0" sz="940" b="1" i="0" u="none" strike="noStrike" kern="1200" cap="none" spc="-6" normalizeH="0" baseline="0" noProof="0">
                <a:ln>
                  <a:noFill/>
                </a:ln>
                <a:solidFill>
                  <a:srgbClr val="22346A"/>
                </a:solidFill>
                <a:effectLst/>
                <a:uLnTx/>
                <a:uFillTx/>
                <a:latin typeface="Arial"/>
                <a:ea typeface="+mn-ea"/>
                <a:cs typeface="Arial"/>
              </a:rPr>
              <a:t>efectos secundarios</a:t>
            </a:r>
            <a:r>
              <a:rPr kumimoji="0" sz="819" b="0" i="0" u="none" strike="noStrike" kern="1200" cap="none" spc="-9" normalizeH="0" baseline="30864" noProof="0">
                <a:ln>
                  <a:noFill/>
                </a:ln>
                <a:solidFill>
                  <a:srgbClr val="22346A"/>
                </a:solidFill>
                <a:effectLst/>
                <a:uLnTx/>
                <a:uFillTx/>
                <a:latin typeface="Arial"/>
                <a:ea typeface="+mn-ea"/>
                <a:cs typeface="Arial"/>
              </a:rPr>
              <a:t>3</a:t>
            </a:r>
            <a:endParaRPr kumimoji="0" sz="819" b="0" i="0" u="none" strike="noStrike" kern="1200" cap="none" spc="0" normalizeH="0" baseline="30864" noProof="0">
              <a:ln>
                <a:noFill/>
              </a:ln>
              <a:solidFill>
                <a:srgbClr val="000000"/>
              </a:solidFill>
              <a:effectLst/>
              <a:uLnTx/>
              <a:uFillTx/>
              <a:latin typeface="Arial"/>
              <a:ea typeface="+mn-ea"/>
              <a:cs typeface="Arial"/>
            </a:endParaRPr>
          </a:p>
        </p:txBody>
      </p:sp>
      <p:sp>
        <p:nvSpPr>
          <p:cNvPr id="14" name="object 14"/>
          <p:cNvSpPr txBox="1"/>
          <p:nvPr/>
        </p:nvSpPr>
        <p:spPr>
          <a:xfrm>
            <a:off x="8400111" y="2782089"/>
            <a:ext cx="1834678" cy="488578"/>
          </a:xfrm>
          <a:prstGeom prst="rect">
            <a:avLst/>
          </a:prstGeom>
        </p:spPr>
        <p:txBody>
          <a:bodyPr vert="horz" wrap="square" lIns="0" tIns="10397" rIns="0" bIns="0" rtlCol="0">
            <a:spAutoFit/>
          </a:bodyPr>
          <a:lstStyle/>
          <a:p>
            <a:pPr marL="0" marR="0" lvl="0" indent="0" algn="l" defTabSz="914400" rtl="0" eaLnBrk="1" fontAlgn="auto" latinLnBrk="0" hangingPunct="1">
              <a:lnSpc>
                <a:spcPts val="1467"/>
              </a:lnSpc>
              <a:spcBef>
                <a:spcPts val="82"/>
              </a:spcBef>
              <a:spcAft>
                <a:spcPts val="0"/>
              </a:spcAft>
              <a:buClrTx/>
              <a:buSzTx/>
              <a:buFontTx/>
              <a:buNone/>
              <a:tabLst/>
              <a:defRPr/>
            </a:pPr>
            <a:r>
              <a:rPr kumimoji="0" sz="1243" b="1" i="0" u="none" strike="noStrike" kern="1200" cap="none" spc="0" normalizeH="0" baseline="0" noProof="0">
                <a:ln>
                  <a:noFill/>
                </a:ln>
                <a:solidFill>
                  <a:srgbClr val="22346A"/>
                </a:solidFill>
                <a:effectLst/>
                <a:uLnTx/>
                <a:uFillTx/>
                <a:latin typeface="Arial"/>
                <a:ea typeface="+mn-ea"/>
                <a:cs typeface="Arial"/>
              </a:rPr>
              <a:t>75%</a:t>
            </a:r>
            <a:r>
              <a:rPr kumimoji="0" sz="1243" b="1" i="0" u="none" strike="noStrike" kern="1200" cap="none" spc="36" normalizeH="0" baseline="0" noProof="0">
                <a:ln>
                  <a:noFill/>
                </a:ln>
                <a:solidFill>
                  <a:srgbClr val="22346A"/>
                </a:solidFill>
                <a:effectLst/>
                <a:uLnTx/>
                <a:uFillTx/>
                <a:latin typeface="Arial"/>
                <a:ea typeface="+mn-ea"/>
                <a:cs typeface="Arial"/>
              </a:rPr>
              <a:t> </a:t>
            </a:r>
            <a:r>
              <a:rPr kumimoji="0" sz="1243" b="0" i="0" u="none" strike="noStrike" kern="1200" cap="none" spc="0" normalizeH="0" baseline="0" noProof="0">
                <a:ln>
                  <a:noFill/>
                </a:ln>
                <a:solidFill>
                  <a:srgbClr val="22346A"/>
                </a:solidFill>
                <a:effectLst/>
                <a:uLnTx/>
                <a:uFillTx/>
                <a:latin typeface="Arial"/>
                <a:ea typeface="+mn-ea"/>
                <a:cs typeface="Arial"/>
              </a:rPr>
              <a:t>pacientes</a:t>
            </a:r>
            <a:r>
              <a:rPr kumimoji="0" sz="1243" b="0" i="0" u="none" strike="noStrike" kern="1200" cap="none" spc="42" normalizeH="0" baseline="0" noProof="0">
                <a:ln>
                  <a:noFill/>
                </a:ln>
                <a:solidFill>
                  <a:srgbClr val="22346A"/>
                </a:solidFill>
                <a:effectLst/>
                <a:uLnTx/>
                <a:uFillTx/>
                <a:latin typeface="Arial"/>
                <a:ea typeface="+mn-ea"/>
                <a:cs typeface="Arial"/>
              </a:rPr>
              <a:t> </a:t>
            </a:r>
            <a:r>
              <a:rPr kumimoji="0" sz="1243" b="0" i="0" u="none" strike="noStrike" kern="1200" cap="none" spc="-6" normalizeH="0" baseline="0" noProof="0">
                <a:ln>
                  <a:noFill/>
                </a:ln>
                <a:solidFill>
                  <a:srgbClr val="22346A"/>
                </a:solidFill>
                <a:effectLst/>
                <a:uLnTx/>
                <a:uFillTx/>
                <a:latin typeface="Arial"/>
                <a:ea typeface="+mn-ea"/>
                <a:cs typeface="Arial"/>
              </a:rPr>
              <a:t>adultos</a:t>
            </a:r>
            <a:endParaRPr kumimoji="0" sz="1243" b="0"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914400" rtl="0" eaLnBrk="1" fontAlgn="auto" latinLnBrk="0" hangingPunct="1">
              <a:lnSpc>
                <a:spcPts val="1104"/>
              </a:lnSpc>
              <a:spcBef>
                <a:spcPts val="0"/>
              </a:spcBef>
              <a:spcAft>
                <a:spcPts val="0"/>
              </a:spcAft>
              <a:buClrTx/>
              <a:buSzTx/>
              <a:buFontTx/>
              <a:buNone/>
              <a:tabLst/>
              <a:defRPr/>
            </a:pPr>
            <a:r>
              <a:rPr kumimoji="0" sz="940" b="0" i="0" u="none" strike="noStrike" kern="1200" cap="none" spc="0" normalizeH="0" baseline="0" noProof="0">
                <a:ln>
                  <a:noFill/>
                </a:ln>
                <a:solidFill>
                  <a:srgbClr val="22346A"/>
                </a:solidFill>
                <a:effectLst/>
                <a:uLnTx/>
                <a:uFillTx/>
                <a:latin typeface="Arial"/>
                <a:ea typeface="+mn-ea"/>
                <a:cs typeface="Arial"/>
              </a:rPr>
              <a:t>no</a:t>
            </a:r>
            <a:r>
              <a:rPr kumimoji="0" sz="940" b="0" i="0" u="none" strike="noStrike" kern="1200" cap="none" spc="6" normalizeH="0" baseline="0" noProof="0">
                <a:ln>
                  <a:noFill/>
                </a:ln>
                <a:solidFill>
                  <a:srgbClr val="22346A"/>
                </a:solidFill>
                <a:effectLst/>
                <a:uLnTx/>
                <a:uFillTx/>
                <a:latin typeface="Arial"/>
                <a:ea typeface="+mn-ea"/>
                <a:cs typeface="Arial"/>
              </a:rPr>
              <a:t> </a:t>
            </a:r>
            <a:r>
              <a:rPr kumimoji="0" sz="940" b="1" i="0" u="none" strike="noStrike" kern="1200" cap="none" spc="0" normalizeH="0" baseline="0" noProof="0">
                <a:ln>
                  <a:noFill/>
                </a:ln>
                <a:solidFill>
                  <a:srgbClr val="22346A"/>
                </a:solidFill>
                <a:effectLst/>
                <a:uLnTx/>
                <a:uFillTx/>
                <a:latin typeface="Arial"/>
                <a:ea typeface="+mn-ea"/>
                <a:cs typeface="Arial"/>
              </a:rPr>
              <a:t>cumplió</a:t>
            </a:r>
            <a:r>
              <a:rPr kumimoji="0" sz="940" b="1" i="0" u="none" strike="noStrike" kern="1200" cap="none" spc="9" normalizeH="0" baseline="0" noProof="0">
                <a:ln>
                  <a:noFill/>
                </a:ln>
                <a:solidFill>
                  <a:srgbClr val="22346A"/>
                </a:solidFill>
                <a:effectLst/>
                <a:uLnTx/>
                <a:uFillTx/>
                <a:latin typeface="Arial"/>
                <a:ea typeface="+mn-ea"/>
                <a:cs typeface="Arial"/>
              </a:rPr>
              <a:t> </a:t>
            </a:r>
            <a:r>
              <a:rPr kumimoji="0" sz="940" b="1" i="0" u="none" strike="noStrike" kern="1200" cap="none" spc="0" normalizeH="0" baseline="0" noProof="0">
                <a:ln>
                  <a:noFill/>
                </a:ln>
                <a:solidFill>
                  <a:srgbClr val="22346A"/>
                </a:solidFill>
                <a:effectLst/>
                <a:uLnTx/>
                <a:uFillTx/>
                <a:latin typeface="Arial"/>
                <a:ea typeface="+mn-ea"/>
                <a:cs typeface="Arial"/>
              </a:rPr>
              <a:t>sus</a:t>
            </a:r>
            <a:r>
              <a:rPr kumimoji="0" sz="940" b="1" i="0" u="none" strike="noStrike" kern="1200" cap="none" spc="9" normalizeH="0" baseline="0" noProof="0">
                <a:ln>
                  <a:noFill/>
                </a:ln>
                <a:solidFill>
                  <a:srgbClr val="22346A"/>
                </a:solidFill>
                <a:effectLst/>
                <a:uLnTx/>
                <a:uFillTx/>
                <a:latin typeface="Arial"/>
                <a:ea typeface="+mn-ea"/>
                <a:cs typeface="Arial"/>
              </a:rPr>
              <a:t> </a:t>
            </a:r>
            <a:r>
              <a:rPr kumimoji="0" sz="940" b="1" i="0" u="none" strike="noStrike" kern="1200" cap="none" spc="-6" normalizeH="0" baseline="0" noProof="0">
                <a:ln>
                  <a:noFill/>
                </a:ln>
                <a:solidFill>
                  <a:srgbClr val="22346A"/>
                </a:solidFill>
                <a:effectLst/>
                <a:uLnTx/>
                <a:uFillTx/>
                <a:latin typeface="Arial"/>
                <a:ea typeface="+mn-ea"/>
                <a:cs typeface="Arial"/>
              </a:rPr>
              <a:t>expectativas</a:t>
            </a:r>
            <a:endParaRPr kumimoji="0" sz="940" b="0"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12"/>
              </a:spcBef>
              <a:spcAft>
                <a:spcPts val="0"/>
              </a:spcAft>
              <a:buClrTx/>
              <a:buSzTx/>
              <a:buFontTx/>
              <a:buNone/>
              <a:tabLst/>
              <a:defRPr/>
            </a:pPr>
            <a:r>
              <a:rPr kumimoji="0" sz="940" b="0" i="0" u="none" strike="noStrike" kern="1200" cap="none" spc="0" normalizeH="0" baseline="0" noProof="0">
                <a:ln>
                  <a:noFill/>
                </a:ln>
                <a:solidFill>
                  <a:srgbClr val="22346A"/>
                </a:solidFill>
                <a:effectLst/>
                <a:uLnTx/>
                <a:uFillTx/>
                <a:latin typeface="Arial"/>
                <a:ea typeface="+mn-ea"/>
                <a:cs typeface="Arial"/>
              </a:rPr>
              <a:t>con</a:t>
            </a:r>
            <a:r>
              <a:rPr kumimoji="0" sz="940" b="0" i="0" u="none" strike="noStrike" kern="1200" cap="none" spc="-6" normalizeH="0" baseline="0" noProof="0">
                <a:ln>
                  <a:noFill/>
                </a:ln>
                <a:solidFill>
                  <a:srgbClr val="22346A"/>
                </a:solidFill>
                <a:effectLst/>
                <a:uLnTx/>
                <a:uFillTx/>
                <a:latin typeface="Arial"/>
                <a:ea typeface="+mn-ea"/>
                <a:cs typeface="Arial"/>
              </a:rPr>
              <a:t> </a:t>
            </a:r>
            <a:r>
              <a:rPr kumimoji="0" sz="940" b="0" i="0" u="none" strike="noStrike" kern="1200" cap="none" spc="0" normalizeH="0" baseline="0" noProof="0">
                <a:ln>
                  <a:noFill/>
                </a:ln>
                <a:solidFill>
                  <a:srgbClr val="22346A"/>
                </a:solidFill>
                <a:effectLst/>
                <a:uLnTx/>
                <a:uFillTx/>
                <a:latin typeface="Arial"/>
                <a:ea typeface="+mn-ea"/>
                <a:cs typeface="Arial"/>
              </a:rPr>
              <a:t>el</a:t>
            </a:r>
            <a:r>
              <a:rPr kumimoji="0" sz="940" b="0" i="0" u="none" strike="noStrike" kern="1200" cap="none" spc="-3" normalizeH="0" baseline="0" noProof="0">
                <a:ln>
                  <a:noFill/>
                </a:ln>
                <a:solidFill>
                  <a:srgbClr val="22346A"/>
                </a:solidFill>
                <a:effectLst/>
                <a:uLnTx/>
                <a:uFillTx/>
                <a:latin typeface="Arial"/>
                <a:ea typeface="+mn-ea"/>
                <a:cs typeface="Arial"/>
              </a:rPr>
              <a:t> </a:t>
            </a:r>
            <a:r>
              <a:rPr kumimoji="0" sz="940" b="0" i="0" u="none" strike="noStrike" kern="1200" cap="none" spc="-6" normalizeH="0" baseline="0" noProof="0">
                <a:ln>
                  <a:noFill/>
                </a:ln>
                <a:solidFill>
                  <a:srgbClr val="22346A"/>
                </a:solidFill>
                <a:effectLst/>
                <a:uLnTx/>
                <a:uFillTx/>
                <a:latin typeface="Arial"/>
                <a:ea typeface="+mn-ea"/>
                <a:cs typeface="Arial"/>
              </a:rPr>
              <a:t>tratamiento</a:t>
            </a:r>
            <a:r>
              <a:rPr kumimoji="0" sz="819" b="0" i="0" u="none" strike="noStrike" kern="1200" cap="none" spc="-9" normalizeH="0" baseline="30864" noProof="0">
                <a:ln>
                  <a:noFill/>
                </a:ln>
                <a:solidFill>
                  <a:srgbClr val="22346A"/>
                </a:solidFill>
                <a:effectLst/>
                <a:uLnTx/>
                <a:uFillTx/>
                <a:latin typeface="Arial"/>
                <a:ea typeface="+mn-ea"/>
                <a:cs typeface="Arial"/>
              </a:rPr>
              <a:t>2</a:t>
            </a:r>
            <a:endParaRPr kumimoji="0" sz="819" b="0" i="0" u="none" strike="noStrike" kern="1200" cap="none" spc="0" normalizeH="0" baseline="30864" noProof="0">
              <a:ln>
                <a:noFill/>
              </a:ln>
              <a:solidFill>
                <a:srgbClr val="000000"/>
              </a:solidFill>
              <a:effectLst/>
              <a:uLnTx/>
              <a:uFillTx/>
              <a:latin typeface="Arial"/>
              <a:ea typeface="+mn-ea"/>
              <a:cs typeface="Arial"/>
            </a:endParaRPr>
          </a:p>
        </p:txBody>
      </p:sp>
      <p:sp>
        <p:nvSpPr>
          <p:cNvPr id="26" name="object 26"/>
          <p:cNvSpPr txBox="1"/>
          <p:nvPr/>
        </p:nvSpPr>
        <p:spPr>
          <a:xfrm>
            <a:off x="4823672" y="3051278"/>
            <a:ext cx="959510" cy="379442"/>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sz="2400" b="1" i="0" u="none" strike="noStrike" kern="1200" cap="none" spc="-69" normalizeH="0" baseline="0" noProof="0">
                <a:ln>
                  <a:noFill/>
                </a:ln>
                <a:solidFill>
                  <a:srgbClr val="FFFFFF"/>
                </a:solidFill>
                <a:effectLst/>
                <a:uLnTx/>
                <a:uFillTx/>
                <a:latin typeface="Arial"/>
                <a:ea typeface="+mn-ea"/>
                <a:cs typeface="Arial"/>
              </a:rPr>
              <a:t>58-</a:t>
            </a:r>
            <a:r>
              <a:rPr kumimoji="0" sz="2400" b="1" i="0" u="none" strike="noStrike" kern="1200" cap="none" spc="-55" normalizeH="0" baseline="0" noProof="0">
                <a:ln>
                  <a:noFill/>
                </a:ln>
                <a:solidFill>
                  <a:srgbClr val="FFFFFF"/>
                </a:solidFill>
                <a:effectLst/>
                <a:uLnTx/>
                <a:uFillTx/>
                <a:latin typeface="Arial"/>
                <a:ea typeface="+mn-ea"/>
                <a:cs typeface="Arial"/>
              </a:rPr>
              <a:t>71</a:t>
            </a:r>
            <a:r>
              <a:rPr kumimoji="0" sz="2400" b="1" i="0" u="none" strike="noStrike" kern="1200" cap="none" spc="-82" normalizeH="0" baseline="30000" noProof="0">
                <a:ln>
                  <a:noFill/>
                </a:ln>
                <a:solidFill>
                  <a:srgbClr val="FFFFFF"/>
                </a:solidFill>
                <a:effectLst/>
                <a:uLnTx/>
                <a:uFillTx/>
                <a:latin typeface="Arial"/>
                <a:ea typeface="+mn-ea"/>
                <a:cs typeface="Arial"/>
              </a:rPr>
              <a:t>%</a:t>
            </a:r>
            <a:endParaRPr kumimoji="0" sz="2400" b="0" i="0" u="none" strike="noStrike" kern="1200" cap="none" spc="0" normalizeH="0" baseline="30000" noProof="0">
              <a:ln>
                <a:noFill/>
              </a:ln>
              <a:solidFill>
                <a:srgbClr val="000000"/>
              </a:solidFill>
              <a:effectLst/>
              <a:uLnTx/>
              <a:uFillTx/>
              <a:latin typeface="Arial"/>
              <a:ea typeface="+mn-ea"/>
              <a:cs typeface="Arial"/>
            </a:endParaRPr>
          </a:p>
        </p:txBody>
      </p:sp>
      <p:sp>
        <p:nvSpPr>
          <p:cNvPr id="43" name="CuadroTexto 42">
            <a:extLst>
              <a:ext uri="{FF2B5EF4-FFF2-40B4-BE49-F238E27FC236}">
                <a16:creationId xmlns:a16="http://schemas.microsoft.com/office/drawing/2014/main" id="{D5FA95F9-F6C8-B646-4D1C-7ACDD0D52170}"/>
              </a:ext>
            </a:extLst>
          </p:cNvPr>
          <p:cNvSpPr txBox="1"/>
          <p:nvPr/>
        </p:nvSpPr>
        <p:spPr>
          <a:xfrm>
            <a:off x="1429697" y="5998820"/>
            <a:ext cx="9085903" cy="63094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DA: </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dermatitis atópica; </a:t>
            </a:r>
            <a:r>
              <a:rPr kumimoji="0" lang="es-ES" sz="7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DLQI: </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índice de calidad de vida dermatológico; </a:t>
            </a:r>
            <a:r>
              <a:rPr kumimoji="0" lang="es-ES" sz="7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POEM: </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Medida de eczema orientada al paciente; </a:t>
            </a:r>
            <a:r>
              <a:rPr kumimoji="0" lang="es-ES" sz="7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EQ-5D: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EuroQoL</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5 Dimensiones; </a:t>
            </a:r>
            <a:r>
              <a:rPr kumimoji="0" lang="es-ES" sz="7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WPAI: </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perjuicio de actividad y productividad.</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*El índice de calidad de vida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HRQoL</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es evaluado usando las herramientas DLQI, POEM, EQ-5D, WPAI1.</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1. </a:t>
            </a:r>
            <a:r>
              <a:rPr kumimoji="0" lang="en-U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Kleyn</a:t>
            </a:r>
            <a:r>
              <a:rPr kumimoji="0" lang="en-U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CE, </a:t>
            </a:r>
            <a:r>
              <a:rPr kumimoji="0" lang="en-US" sz="700" b="0" i="1"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et al. </a:t>
            </a:r>
            <a:r>
              <a:rPr kumimoji="0" lang="en-U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Burden of Moderate to Severe Atopic Dermatitis in Adults from France, Italy, and the UK: Patient- Reported Outcomes and Treatment Patterns. Dermatol </a:t>
            </a:r>
            <a:r>
              <a:rPr kumimoji="0" lang="en-U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Ther</a:t>
            </a:r>
            <a:r>
              <a:rPr kumimoji="0" lang="en-U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n-U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Heidelb</a:t>
            </a:r>
            <a:r>
              <a:rPr kumimoji="0" lang="en-U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2022;12(8):1947-65. </a:t>
            </a:r>
            <a:r>
              <a:rPr kumimoji="0" lang="en-US" sz="7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2. </a:t>
            </a:r>
            <a:r>
              <a:rPr kumimoji="0" lang="en-U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Augustin M, </a:t>
            </a:r>
            <a:r>
              <a:rPr kumimoji="0" lang="en-US" sz="700" b="0" i="1"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et al. </a:t>
            </a:r>
            <a:r>
              <a:rPr kumimoji="0" lang="en-U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Real-World Treatment Patterns and Treatment Benefits among Adult Patients with Atopic Dermatitis: Results from the Atopic Dermatitis Patient Satisfaction and Unmet Need Survey. Acta Derm </a:t>
            </a:r>
            <a:r>
              <a:rPr kumimoji="0" lang="en-U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Venereol</a:t>
            </a:r>
            <a:r>
              <a:rPr kumimoji="0" lang="en-U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2022;102:adv00830. </a:t>
            </a:r>
            <a:r>
              <a:rPr kumimoji="0" lang="es-ES" sz="7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3.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Augustin</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M, </a:t>
            </a:r>
            <a:r>
              <a:rPr kumimoji="0" lang="es-ES" sz="700" b="0" i="1"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et al.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Characterizing</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treatment-related</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patient</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needs</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in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eczema: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insights</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for</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personalized</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goal</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orientation</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J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Eur</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Acad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Dermatol</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b="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Venereol</a:t>
            </a:r>
            <a:r>
              <a:rPr kumimoji="0" lang="es-ES" sz="700" b="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2020;34(1):142-52.</a:t>
            </a:r>
          </a:p>
        </p:txBody>
      </p:sp>
      <p:sp>
        <p:nvSpPr>
          <p:cNvPr id="47" name="Rectángulo redondeado 46">
            <a:extLst>
              <a:ext uri="{FF2B5EF4-FFF2-40B4-BE49-F238E27FC236}">
                <a16:creationId xmlns:a16="http://schemas.microsoft.com/office/drawing/2014/main" id="{F20E8E44-50A8-BA5B-81AE-30D0D53F03CE}"/>
              </a:ext>
            </a:extLst>
          </p:cNvPr>
          <p:cNvSpPr/>
          <p:nvPr/>
        </p:nvSpPr>
        <p:spPr>
          <a:xfrm>
            <a:off x="6891084" y="1635240"/>
            <a:ext cx="4098606" cy="3513165"/>
          </a:xfrm>
          <a:prstGeom prst="roundRect">
            <a:avLst>
              <a:gd name="adj" fmla="val 2689"/>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8" name="Rectángulo redondeado 47">
            <a:extLst>
              <a:ext uri="{FF2B5EF4-FFF2-40B4-BE49-F238E27FC236}">
                <a16:creationId xmlns:a16="http://schemas.microsoft.com/office/drawing/2014/main" id="{61833251-7508-F7D8-23C0-4F58C8693CD5}"/>
              </a:ext>
            </a:extLst>
          </p:cNvPr>
          <p:cNvSpPr/>
          <p:nvPr/>
        </p:nvSpPr>
        <p:spPr>
          <a:xfrm>
            <a:off x="1092283" y="1635240"/>
            <a:ext cx="2623487" cy="3513165"/>
          </a:xfrm>
          <a:prstGeom prst="roundRect">
            <a:avLst>
              <a:gd name="adj" fmla="val 2689"/>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 name="Elipse 48">
            <a:extLst>
              <a:ext uri="{FF2B5EF4-FFF2-40B4-BE49-F238E27FC236}">
                <a16:creationId xmlns:a16="http://schemas.microsoft.com/office/drawing/2014/main" id="{19EE4070-8042-5D19-CC10-9A9E884DCD53}"/>
              </a:ext>
            </a:extLst>
          </p:cNvPr>
          <p:cNvSpPr/>
          <p:nvPr/>
        </p:nvSpPr>
        <p:spPr>
          <a:xfrm>
            <a:off x="1715401" y="2564509"/>
            <a:ext cx="1377250" cy="1377250"/>
          </a:xfrm>
          <a:prstGeom prst="ellipse">
            <a:avLst/>
          </a:prstGeom>
          <a:solidFill>
            <a:schemeClr val="accent1"/>
          </a:solidFill>
          <a:ln w="1524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0" name="Grupo 49">
            <a:extLst>
              <a:ext uri="{FF2B5EF4-FFF2-40B4-BE49-F238E27FC236}">
                <a16:creationId xmlns:a16="http://schemas.microsoft.com/office/drawing/2014/main" id="{10D15259-60C0-45EF-4BD7-FCE735637EF2}"/>
              </a:ext>
            </a:extLst>
          </p:cNvPr>
          <p:cNvGrpSpPr/>
          <p:nvPr/>
        </p:nvGrpSpPr>
        <p:grpSpPr>
          <a:xfrm>
            <a:off x="2074380" y="2902591"/>
            <a:ext cx="659292" cy="646132"/>
            <a:chOff x="2189809" y="2908638"/>
            <a:chExt cx="380059" cy="372473"/>
          </a:xfrm>
        </p:grpSpPr>
        <p:pic>
          <p:nvPicPr>
            <p:cNvPr id="18" name="object 18"/>
            <p:cNvPicPr/>
            <p:nvPr/>
          </p:nvPicPr>
          <p:blipFill>
            <a:blip r:embed="rId3" cstate="print"/>
            <a:stretch>
              <a:fillRect/>
            </a:stretch>
          </p:blipFill>
          <p:spPr>
            <a:xfrm>
              <a:off x="2501478" y="3206727"/>
              <a:ext cx="40506" cy="40511"/>
            </a:xfrm>
            <a:prstGeom prst="rect">
              <a:avLst/>
            </a:prstGeom>
          </p:spPr>
        </p:pic>
        <p:sp>
          <p:nvSpPr>
            <p:cNvPr id="19" name="object 19"/>
            <p:cNvSpPr/>
            <p:nvPr/>
          </p:nvSpPr>
          <p:spPr>
            <a:xfrm>
              <a:off x="2189809" y="3152114"/>
              <a:ext cx="380059" cy="128997"/>
            </a:xfrm>
            <a:custGeom>
              <a:avLst/>
              <a:gdLst/>
              <a:ahLst/>
              <a:cxnLst/>
              <a:rect l="l" t="t" r="r" b="b"/>
              <a:pathLst>
                <a:path w="626745" h="212725">
                  <a:moveTo>
                    <a:pt x="97624" y="118402"/>
                  </a:moveTo>
                  <a:lnTo>
                    <a:pt x="93459" y="114122"/>
                  </a:lnTo>
                  <a:lnTo>
                    <a:pt x="35001" y="114122"/>
                  </a:lnTo>
                  <a:lnTo>
                    <a:pt x="30734" y="118402"/>
                  </a:lnTo>
                  <a:lnTo>
                    <a:pt x="30734" y="128739"/>
                  </a:lnTo>
                  <a:lnTo>
                    <a:pt x="34899" y="133007"/>
                  </a:lnTo>
                  <a:lnTo>
                    <a:pt x="88188" y="133007"/>
                  </a:lnTo>
                  <a:lnTo>
                    <a:pt x="93357" y="133007"/>
                  </a:lnTo>
                  <a:lnTo>
                    <a:pt x="97624" y="128739"/>
                  </a:lnTo>
                  <a:lnTo>
                    <a:pt x="97624" y="118402"/>
                  </a:lnTo>
                  <a:close/>
                </a:path>
                <a:path w="626745" h="212725">
                  <a:moveTo>
                    <a:pt x="626287" y="64617"/>
                  </a:moveTo>
                  <a:lnTo>
                    <a:pt x="622007" y="60337"/>
                  </a:lnTo>
                  <a:lnTo>
                    <a:pt x="607301" y="60337"/>
                  </a:lnTo>
                  <a:lnTo>
                    <a:pt x="607301" y="79235"/>
                  </a:lnTo>
                  <a:lnTo>
                    <a:pt x="607301" y="167703"/>
                  </a:lnTo>
                  <a:lnTo>
                    <a:pt x="444068" y="167703"/>
                  </a:lnTo>
                  <a:lnTo>
                    <a:pt x="444068" y="79235"/>
                  </a:lnTo>
                  <a:lnTo>
                    <a:pt x="607301" y="79235"/>
                  </a:lnTo>
                  <a:lnTo>
                    <a:pt x="607301" y="60337"/>
                  </a:lnTo>
                  <a:lnTo>
                    <a:pt x="444068" y="60337"/>
                  </a:lnTo>
                  <a:lnTo>
                    <a:pt x="444068" y="55664"/>
                  </a:lnTo>
                  <a:lnTo>
                    <a:pt x="443369" y="53581"/>
                  </a:lnTo>
                  <a:lnTo>
                    <a:pt x="441985" y="51892"/>
                  </a:lnTo>
                  <a:lnTo>
                    <a:pt x="424980" y="30772"/>
                  </a:lnTo>
                  <a:lnTo>
                    <a:pt x="424980" y="61137"/>
                  </a:lnTo>
                  <a:lnTo>
                    <a:pt x="424980" y="193751"/>
                  </a:lnTo>
                  <a:lnTo>
                    <a:pt x="367728" y="193751"/>
                  </a:lnTo>
                  <a:lnTo>
                    <a:pt x="367728" y="167703"/>
                  </a:lnTo>
                  <a:lnTo>
                    <a:pt x="367728" y="79235"/>
                  </a:lnTo>
                  <a:lnTo>
                    <a:pt x="367728" y="61137"/>
                  </a:lnTo>
                  <a:lnTo>
                    <a:pt x="396354" y="25450"/>
                  </a:lnTo>
                  <a:lnTo>
                    <a:pt x="424980" y="61137"/>
                  </a:lnTo>
                  <a:lnTo>
                    <a:pt x="424980" y="30772"/>
                  </a:lnTo>
                  <a:lnTo>
                    <a:pt x="420700" y="25450"/>
                  </a:lnTo>
                  <a:lnTo>
                    <a:pt x="400227" y="0"/>
                  </a:lnTo>
                  <a:lnTo>
                    <a:pt x="392582" y="0"/>
                  </a:lnTo>
                  <a:lnTo>
                    <a:pt x="350824" y="51892"/>
                  </a:lnTo>
                  <a:lnTo>
                    <a:pt x="349427" y="53581"/>
                  </a:lnTo>
                  <a:lnTo>
                    <a:pt x="348830" y="55397"/>
                  </a:lnTo>
                  <a:lnTo>
                    <a:pt x="348830" y="79235"/>
                  </a:lnTo>
                  <a:lnTo>
                    <a:pt x="348830" y="167703"/>
                  </a:lnTo>
                  <a:lnTo>
                    <a:pt x="18999" y="167703"/>
                  </a:lnTo>
                  <a:lnTo>
                    <a:pt x="18999" y="79235"/>
                  </a:lnTo>
                  <a:lnTo>
                    <a:pt x="348830" y="79235"/>
                  </a:lnTo>
                  <a:lnTo>
                    <a:pt x="348830" y="55397"/>
                  </a:lnTo>
                  <a:lnTo>
                    <a:pt x="348742" y="55664"/>
                  </a:lnTo>
                  <a:lnTo>
                    <a:pt x="348742" y="60337"/>
                  </a:lnTo>
                  <a:lnTo>
                    <a:pt x="4178" y="60337"/>
                  </a:lnTo>
                  <a:lnTo>
                    <a:pt x="0" y="64617"/>
                  </a:lnTo>
                  <a:lnTo>
                    <a:pt x="0" y="182511"/>
                  </a:lnTo>
                  <a:lnTo>
                    <a:pt x="4279" y="186690"/>
                  </a:lnTo>
                  <a:lnTo>
                    <a:pt x="348742" y="186690"/>
                  </a:lnTo>
                  <a:lnTo>
                    <a:pt x="348742" y="208470"/>
                  </a:lnTo>
                  <a:lnTo>
                    <a:pt x="353009" y="212636"/>
                  </a:lnTo>
                  <a:lnTo>
                    <a:pt x="439699" y="212636"/>
                  </a:lnTo>
                  <a:lnTo>
                    <a:pt x="443776" y="208470"/>
                  </a:lnTo>
                  <a:lnTo>
                    <a:pt x="443877" y="193751"/>
                  </a:lnTo>
                  <a:lnTo>
                    <a:pt x="443877" y="186690"/>
                  </a:lnTo>
                  <a:lnTo>
                    <a:pt x="621919" y="186690"/>
                  </a:lnTo>
                  <a:lnTo>
                    <a:pt x="625995" y="182511"/>
                  </a:lnTo>
                  <a:lnTo>
                    <a:pt x="626097" y="167703"/>
                  </a:lnTo>
                  <a:lnTo>
                    <a:pt x="626097" y="79235"/>
                  </a:lnTo>
                  <a:lnTo>
                    <a:pt x="626097" y="69786"/>
                  </a:lnTo>
                  <a:lnTo>
                    <a:pt x="626287" y="6461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20" name="object 20"/>
            <p:cNvPicPr/>
            <p:nvPr/>
          </p:nvPicPr>
          <p:blipFill>
            <a:blip r:embed="rId4" cstate="print"/>
            <a:stretch>
              <a:fillRect/>
            </a:stretch>
          </p:blipFill>
          <p:spPr>
            <a:xfrm>
              <a:off x="2207362" y="3058191"/>
              <a:ext cx="72097" cy="82406"/>
            </a:xfrm>
            <a:prstGeom prst="rect">
              <a:avLst/>
            </a:prstGeom>
          </p:spPr>
        </p:pic>
        <p:pic>
          <p:nvPicPr>
            <p:cNvPr id="21" name="object 21"/>
            <p:cNvPicPr/>
            <p:nvPr/>
          </p:nvPicPr>
          <p:blipFill>
            <a:blip r:embed="rId5" cstate="print"/>
            <a:stretch>
              <a:fillRect/>
            </a:stretch>
          </p:blipFill>
          <p:spPr>
            <a:xfrm>
              <a:off x="2302064" y="2994898"/>
              <a:ext cx="72035" cy="145699"/>
            </a:xfrm>
            <a:prstGeom prst="rect">
              <a:avLst/>
            </a:prstGeom>
          </p:spPr>
        </p:pic>
        <p:sp>
          <p:nvSpPr>
            <p:cNvPr id="22" name="object 22"/>
            <p:cNvSpPr/>
            <p:nvPr/>
          </p:nvSpPr>
          <p:spPr>
            <a:xfrm>
              <a:off x="2396759" y="2908638"/>
              <a:ext cx="166733" cy="232194"/>
            </a:xfrm>
            <a:custGeom>
              <a:avLst/>
              <a:gdLst/>
              <a:ahLst/>
              <a:cxnLst/>
              <a:rect l="l" t="t" r="r" b="b"/>
              <a:pathLst>
                <a:path w="274954" h="382904">
                  <a:moveTo>
                    <a:pt x="118706" y="80124"/>
                  </a:moveTo>
                  <a:lnTo>
                    <a:pt x="114427" y="75844"/>
                  </a:lnTo>
                  <a:lnTo>
                    <a:pt x="99910" y="75844"/>
                  </a:lnTo>
                  <a:lnTo>
                    <a:pt x="99910" y="94830"/>
                  </a:lnTo>
                  <a:lnTo>
                    <a:pt x="99910" y="363537"/>
                  </a:lnTo>
                  <a:lnTo>
                    <a:pt x="18986" y="363537"/>
                  </a:lnTo>
                  <a:lnTo>
                    <a:pt x="18986" y="94830"/>
                  </a:lnTo>
                  <a:lnTo>
                    <a:pt x="99910" y="94830"/>
                  </a:lnTo>
                  <a:lnTo>
                    <a:pt x="99910" y="75844"/>
                  </a:lnTo>
                  <a:lnTo>
                    <a:pt x="4178" y="75844"/>
                  </a:lnTo>
                  <a:lnTo>
                    <a:pt x="0" y="80124"/>
                  </a:lnTo>
                  <a:lnTo>
                    <a:pt x="0" y="378244"/>
                  </a:lnTo>
                  <a:lnTo>
                    <a:pt x="4279" y="382524"/>
                  </a:lnTo>
                  <a:lnTo>
                    <a:pt x="114528" y="382524"/>
                  </a:lnTo>
                  <a:lnTo>
                    <a:pt x="118706" y="378244"/>
                  </a:lnTo>
                  <a:lnTo>
                    <a:pt x="118706" y="363537"/>
                  </a:lnTo>
                  <a:lnTo>
                    <a:pt x="118706" y="94830"/>
                  </a:lnTo>
                  <a:lnTo>
                    <a:pt x="118706" y="80124"/>
                  </a:lnTo>
                  <a:close/>
                </a:path>
                <a:path w="274954" h="382904">
                  <a:moveTo>
                    <a:pt x="274878" y="4267"/>
                  </a:moveTo>
                  <a:lnTo>
                    <a:pt x="270598" y="0"/>
                  </a:lnTo>
                  <a:lnTo>
                    <a:pt x="256082" y="0"/>
                  </a:lnTo>
                  <a:lnTo>
                    <a:pt x="256082" y="18884"/>
                  </a:lnTo>
                  <a:lnTo>
                    <a:pt x="256082" y="363537"/>
                  </a:lnTo>
                  <a:lnTo>
                    <a:pt x="175171" y="363537"/>
                  </a:lnTo>
                  <a:lnTo>
                    <a:pt x="175171" y="18884"/>
                  </a:lnTo>
                  <a:lnTo>
                    <a:pt x="256082" y="18884"/>
                  </a:lnTo>
                  <a:lnTo>
                    <a:pt x="256082" y="0"/>
                  </a:lnTo>
                  <a:lnTo>
                    <a:pt x="160350" y="0"/>
                  </a:lnTo>
                  <a:lnTo>
                    <a:pt x="156171" y="4267"/>
                  </a:lnTo>
                  <a:lnTo>
                    <a:pt x="156171" y="378244"/>
                  </a:lnTo>
                  <a:lnTo>
                    <a:pt x="160350" y="382524"/>
                  </a:lnTo>
                  <a:lnTo>
                    <a:pt x="270700" y="382524"/>
                  </a:lnTo>
                  <a:lnTo>
                    <a:pt x="274878" y="378244"/>
                  </a:lnTo>
                  <a:lnTo>
                    <a:pt x="274878" y="363537"/>
                  </a:lnTo>
                  <a:lnTo>
                    <a:pt x="274878" y="18884"/>
                  </a:lnTo>
                  <a:lnTo>
                    <a:pt x="274878" y="426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aphicFrame>
        <p:nvGraphicFramePr>
          <p:cNvPr id="53" name="Gráfico 52">
            <a:extLst>
              <a:ext uri="{FF2B5EF4-FFF2-40B4-BE49-F238E27FC236}">
                <a16:creationId xmlns:a16="http://schemas.microsoft.com/office/drawing/2014/main" id="{BDFD4A08-A785-8BFE-80F9-FF8F2F84A193}"/>
              </a:ext>
            </a:extLst>
          </p:cNvPr>
          <p:cNvGraphicFramePr/>
          <p:nvPr>
            <p:extLst>
              <p:ext uri="{D42A27DB-BD31-4B8C-83A1-F6EECF244321}">
                <p14:modId xmlns:p14="http://schemas.microsoft.com/office/powerpoint/2010/main" val="350518732"/>
              </p:ext>
            </p:extLst>
          </p:nvPr>
        </p:nvGraphicFramePr>
        <p:xfrm>
          <a:off x="6549849" y="2268758"/>
          <a:ext cx="2109463" cy="1462591"/>
        </p:xfrm>
        <a:graphic>
          <a:graphicData uri="http://schemas.openxmlformats.org/drawingml/2006/chart">
            <c:chart xmlns:c="http://schemas.openxmlformats.org/drawingml/2006/chart" xmlns:r="http://schemas.openxmlformats.org/officeDocument/2006/relationships" r:id="rId6"/>
          </a:graphicData>
        </a:graphic>
      </p:graphicFrame>
      <p:sp>
        <p:nvSpPr>
          <p:cNvPr id="54" name="Elipse 53">
            <a:extLst>
              <a:ext uri="{FF2B5EF4-FFF2-40B4-BE49-F238E27FC236}">
                <a16:creationId xmlns:a16="http://schemas.microsoft.com/office/drawing/2014/main" id="{F0162769-FA04-0DF4-3556-63DE98450A1C}"/>
              </a:ext>
            </a:extLst>
          </p:cNvPr>
          <p:cNvSpPr/>
          <p:nvPr/>
        </p:nvSpPr>
        <p:spPr>
          <a:xfrm>
            <a:off x="7132148" y="2496223"/>
            <a:ext cx="1013194" cy="10131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5" name="object 26">
            <a:extLst>
              <a:ext uri="{FF2B5EF4-FFF2-40B4-BE49-F238E27FC236}">
                <a16:creationId xmlns:a16="http://schemas.microsoft.com/office/drawing/2014/main" id="{0A2BBF7F-4F14-DCCD-FB70-5D57AD1B81DF}"/>
              </a:ext>
            </a:extLst>
          </p:cNvPr>
          <p:cNvSpPr txBox="1"/>
          <p:nvPr/>
        </p:nvSpPr>
        <p:spPr>
          <a:xfrm>
            <a:off x="7247494" y="2813099"/>
            <a:ext cx="782503" cy="379442"/>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sz="2400" b="1" i="0" u="none" strike="noStrike" kern="1200" cap="none" spc="-55" normalizeH="0" baseline="0" noProof="0">
                <a:ln>
                  <a:noFill/>
                </a:ln>
                <a:solidFill>
                  <a:srgbClr val="FFFFFF"/>
                </a:solidFill>
                <a:effectLst/>
                <a:uLnTx/>
                <a:uFillTx/>
                <a:latin typeface="Arial"/>
                <a:ea typeface="+mn-ea"/>
                <a:cs typeface="Arial"/>
              </a:rPr>
              <a:t>7</a:t>
            </a:r>
            <a:r>
              <a:rPr kumimoji="0" lang="es-ES" sz="2400" b="1" i="0" u="none" strike="noStrike" kern="1200" cap="none" spc="-55" normalizeH="0" baseline="0" noProof="0">
                <a:ln>
                  <a:noFill/>
                </a:ln>
                <a:solidFill>
                  <a:srgbClr val="FFFFFF"/>
                </a:solidFill>
                <a:effectLst/>
                <a:uLnTx/>
                <a:uFillTx/>
                <a:latin typeface="Arial"/>
                <a:ea typeface="+mn-ea"/>
                <a:cs typeface="Arial"/>
              </a:rPr>
              <a:t>5</a:t>
            </a:r>
            <a:r>
              <a:rPr kumimoji="0" sz="2400" b="1" i="0" u="none" strike="noStrike" kern="1200" cap="none" spc="-82" normalizeH="0" baseline="30000" noProof="0">
                <a:ln>
                  <a:noFill/>
                </a:ln>
                <a:solidFill>
                  <a:srgbClr val="FFFFFF"/>
                </a:solidFill>
                <a:effectLst/>
                <a:uLnTx/>
                <a:uFillTx/>
                <a:latin typeface="Arial"/>
                <a:ea typeface="+mn-ea"/>
                <a:cs typeface="Arial"/>
              </a:rPr>
              <a:t>%</a:t>
            </a:r>
            <a:endParaRPr kumimoji="0" sz="2400" b="0" i="0" u="none" strike="noStrike" kern="1200" cap="none" spc="0" normalizeH="0" baseline="30000" noProof="0">
              <a:ln>
                <a:noFill/>
              </a:ln>
              <a:solidFill>
                <a:srgbClr val="000000"/>
              </a:solidFill>
              <a:effectLst/>
              <a:uLnTx/>
              <a:uFillTx/>
              <a:latin typeface="Arial"/>
              <a:ea typeface="+mn-ea"/>
              <a:cs typeface="Arial"/>
            </a:endParaRPr>
          </a:p>
        </p:txBody>
      </p:sp>
      <p:graphicFrame>
        <p:nvGraphicFramePr>
          <p:cNvPr id="57" name="Gráfico 56">
            <a:extLst>
              <a:ext uri="{FF2B5EF4-FFF2-40B4-BE49-F238E27FC236}">
                <a16:creationId xmlns:a16="http://schemas.microsoft.com/office/drawing/2014/main" id="{7267AF3C-EDEA-A14C-4867-473AF76AF7EA}"/>
              </a:ext>
            </a:extLst>
          </p:cNvPr>
          <p:cNvGraphicFramePr/>
          <p:nvPr>
            <p:extLst>
              <p:ext uri="{D42A27DB-BD31-4B8C-83A1-F6EECF244321}">
                <p14:modId xmlns:p14="http://schemas.microsoft.com/office/powerpoint/2010/main" val="3056091080"/>
              </p:ext>
            </p:extLst>
          </p:nvPr>
        </p:nvGraphicFramePr>
        <p:xfrm>
          <a:off x="6549849" y="3611050"/>
          <a:ext cx="2109463" cy="1462591"/>
        </p:xfrm>
        <a:graphic>
          <a:graphicData uri="http://schemas.openxmlformats.org/drawingml/2006/chart">
            <c:chart xmlns:c="http://schemas.openxmlformats.org/drawingml/2006/chart" xmlns:r="http://schemas.openxmlformats.org/officeDocument/2006/relationships" r:id="rId7"/>
          </a:graphicData>
        </a:graphic>
      </p:graphicFrame>
      <p:sp>
        <p:nvSpPr>
          <p:cNvPr id="58" name="Elipse 57">
            <a:extLst>
              <a:ext uri="{FF2B5EF4-FFF2-40B4-BE49-F238E27FC236}">
                <a16:creationId xmlns:a16="http://schemas.microsoft.com/office/drawing/2014/main" id="{470C819E-918E-962E-B32E-C39E32C59A9F}"/>
              </a:ext>
            </a:extLst>
          </p:cNvPr>
          <p:cNvSpPr/>
          <p:nvPr/>
        </p:nvSpPr>
        <p:spPr>
          <a:xfrm>
            <a:off x="7132148" y="3838515"/>
            <a:ext cx="1013194" cy="10131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9" name="object 26">
            <a:extLst>
              <a:ext uri="{FF2B5EF4-FFF2-40B4-BE49-F238E27FC236}">
                <a16:creationId xmlns:a16="http://schemas.microsoft.com/office/drawing/2014/main" id="{8E0D3FAC-91C6-1E3C-DAB4-8ABFE42ADDB9}"/>
              </a:ext>
            </a:extLst>
          </p:cNvPr>
          <p:cNvSpPr txBox="1"/>
          <p:nvPr/>
        </p:nvSpPr>
        <p:spPr>
          <a:xfrm>
            <a:off x="7247494" y="4155391"/>
            <a:ext cx="782503" cy="379442"/>
          </a:xfrm>
          <a:prstGeom prst="rect">
            <a:avLst/>
          </a:prstGeom>
        </p:spPr>
        <p:txBody>
          <a:bodyPr vert="horz" wrap="square" lIns="0" tIns="10012" rIns="0" bIns="0" rtlCol="0">
            <a:spAutoFit/>
          </a:bodyPr>
          <a:lstStyle/>
          <a:p>
            <a:pPr marL="23104" marR="0" lvl="0" indent="0" algn="ctr" defTabSz="914400" rtl="0" eaLnBrk="1" fontAlgn="auto" latinLnBrk="0" hangingPunct="1">
              <a:lnSpc>
                <a:spcPct val="100000"/>
              </a:lnSpc>
              <a:spcBef>
                <a:spcPts val="79"/>
              </a:spcBef>
              <a:spcAft>
                <a:spcPts val="0"/>
              </a:spcAft>
              <a:buClrTx/>
              <a:buSzTx/>
              <a:buFontTx/>
              <a:buNone/>
              <a:tabLst/>
              <a:defRPr/>
            </a:pPr>
            <a:r>
              <a:rPr kumimoji="0" lang="es-ES" sz="2400" b="1" i="0" u="none" strike="noStrike" kern="1200" cap="none" spc="-55" normalizeH="0" baseline="0" noProof="0">
                <a:ln>
                  <a:noFill/>
                </a:ln>
                <a:solidFill>
                  <a:srgbClr val="FFFFFF"/>
                </a:solidFill>
                <a:effectLst/>
                <a:uLnTx/>
                <a:uFillTx/>
                <a:latin typeface="Arial"/>
                <a:ea typeface="+mn-ea"/>
                <a:cs typeface="Arial"/>
              </a:rPr>
              <a:t>55,9</a:t>
            </a:r>
            <a:r>
              <a:rPr kumimoji="0" sz="2400" b="1" i="0" u="none" strike="noStrike" kern="1200" cap="none" spc="-82" normalizeH="0" baseline="30000" noProof="0">
                <a:ln>
                  <a:noFill/>
                </a:ln>
                <a:solidFill>
                  <a:srgbClr val="FFFFFF"/>
                </a:solidFill>
                <a:effectLst/>
                <a:uLnTx/>
                <a:uFillTx/>
                <a:latin typeface="Arial"/>
                <a:ea typeface="+mn-ea"/>
                <a:cs typeface="Arial"/>
              </a:rPr>
              <a:t>%</a:t>
            </a:r>
            <a:endParaRPr kumimoji="0" sz="2400" b="0" i="0" u="none" strike="noStrike" kern="1200" cap="none" spc="0" normalizeH="0" baseline="30000" noProof="0">
              <a:ln>
                <a:noFill/>
              </a:ln>
              <a:solidFill>
                <a:srgbClr val="000000"/>
              </a:solidFill>
              <a:effectLst/>
              <a:uLnTx/>
              <a:uFillTx/>
              <a:latin typeface="Arial"/>
              <a:ea typeface="+mn-ea"/>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5A556E-296B-93EB-1124-6D2AF11D01AF}"/>
              </a:ext>
            </a:extLst>
          </p:cNvPr>
          <p:cNvSpPr>
            <a:spLocks noGrp="1"/>
          </p:cNvSpPr>
          <p:nvPr>
            <p:ph type="title"/>
          </p:nvPr>
        </p:nvSpPr>
        <p:spPr/>
        <p:txBody>
          <a:bodyPr>
            <a:noAutofit/>
          </a:bodyPr>
          <a:lstStyle/>
          <a:p>
            <a:r>
              <a:rPr lang="es-ES" sz="2800"/>
              <a:t>EBGLYSS</a:t>
            </a:r>
            <a:r>
              <a:rPr lang="es-ES" sz="2800" baseline="30000"/>
              <a:t>®</a:t>
            </a:r>
            <a:r>
              <a:rPr lang="es-ES" sz="2800"/>
              <a:t>, un inhibidor selectivo de la IL-13</a:t>
            </a:r>
            <a:r>
              <a:rPr lang="es-ES" sz="2800" baseline="30000"/>
              <a:t>1</a:t>
            </a:r>
            <a:r>
              <a:rPr lang="es-ES" sz="2800"/>
              <a:t> de nueva generación</a:t>
            </a:r>
            <a:r>
              <a:rPr lang="es-ES" sz="2800" baseline="30000"/>
              <a:t>2</a:t>
            </a:r>
            <a:r>
              <a:rPr lang="es-ES" sz="2800"/>
              <a:t> desarrollado para maximizar la eficacia en dermatitis atópica moderada a grave</a:t>
            </a:r>
            <a:r>
              <a:rPr lang="es-ES" sz="2800" baseline="30000"/>
              <a:t>3</a:t>
            </a:r>
            <a:br>
              <a:rPr lang="es-ES" sz="2800"/>
            </a:br>
            <a:endParaRPr lang="es-ES" sz="2800"/>
          </a:p>
        </p:txBody>
      </p:sp>
      <p:sp>
        <p:nvSpPr>
          <p:cNvPr id="4" name="CuadroTexto 3">
            <a:extLst>
              <a:ext uri="{FF2B5EF4-FFF2-40B4-BE49-F238E27FC236}">
                <a16:creationId xmlns:a16="http://schemas.microsoft.com/office/drawing/2014/main" id="{49D5A3B5-B136-A14A-175F-B67469854F17}"/>
              </a:ext>
            </a:extLst>
          </p:cNvPr>
          <p:cNvSpPr txBox="1"/>
          <p:nvPr/>
        </p:nvSpPr>
        <p:spPr>
          <a:xfrm>
            <a:off x="1429697" y="5998820"/>
            <a:ext cx="908590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1. </a:t>
            </a:r>
            <a:r>
              <a:rPr kumimoji="0" lang="es-ES" sz="70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Ficha técnica de EBGLYSS® (</a:t>
            </a:r>
            <a:r>
              <a:rPr kumimoji="0" lang="es-ES" sz="70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lebrikizumab</a:t>
            </a:r>
            <a:r>
              <a:rPr kumimoji="0" lang="es-ES" sz="70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Disponible en: https://cima.aemps.es/cima/dochtml/ft/1231765007/FT_1231765007.html. Último acceso: julio 2025.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2. </a:t>
            </a:r>
            <a:r>
              <a:rPr kumimoji="0" lang="es-ES" sz="70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Los fármacos del futuro ya están aquí: más precisos, más eficaces y con menos efectos secundarios. Reportaje. </a:t>
            </a:r>
            <a:r>
              <a:rPr kumimoji="0" lang="es-ES" sz="70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Farma</a:t>
            </a:r>
            <a:r>
              <a:rPr kumimoji="0" lang="es-ES" sz="70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industria [internet]. Disponible en https://www.farmaindustria.es/web/reportaje/los-farmacos-del-futuro-ya-estan-aqui-mas-precisos-mas-eficaces-y-con-menos-efectos-secundarios/. Último acceso: abril 2025.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3. </a:t>
            </a:r>
            <a:r>
              <a:rPr kumimoji="0" lang="es-ES" sz="70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Gonçalves F, Freitas E, Torres T. Selective IL-13 </a:t>
            </a:r>
            <a:r>
              <a:rPr kumimoji="0" lang="es-ES" sz="70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inhibitors</a:t>
            </a:r>
            <a:r>
              <a:rPr kumimoji="0" lang="es-ES" sz="70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for</a:t>
            </a:r>
            <a:r>
              <a:rPr kumimoji="0" lang="es-ES" sz="70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the</a:t>
            </a:r>
            <a:r>
              <a:rPr kumimoji="0" lang="es-ES" sz="70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treatment</a:t>
            </a:r>
            <a:r>
              <a:rPr kumimoji="0" lang="es-ES" sz="70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of</a:t>
            </a:r>
            <a:r>
              <a:rPr kumimoji="0" lang="es-ES" sz="70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atopic</a:t>
            </a:r>
            <a:r>
              <a:rPr kumimoji="0" lang="es-ES" sz="70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dermatitis. </a:t>
            </a:r>
            <a:r>
              <a:rPr kumimoji="0" lang="es-ES" sz="70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Drugs</a:t>
            </a:r>
            <a:r>
              <a:rPr kumimoji="0" lang="es-ES" sz="70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a:t>
            </a:r>
            <a:r>
              <a:rPr kumimoji="0" lang="es-ES" sz="700" i="0" u="none" strike="noStrike" kern="1200" cap="none" spc="0" normalizeH="0" baseline="0" noProof="0" err="1">
                <a:ln>
                  <a:noFill/>
                </a:ln>
                <a:solidFill>
                  <a:srgbClr val="646464"/>
                </a:solidFill>
                <a:effectLst/>
                <a:uLnTx/>
                <a:uFillTx/>
                <a:latin typeface="Arial" panose="020B0604020202020204" pitchFamily="34" charset="0"/>
                <a:ea typeface="+mn-ea"/>
                <a:cs typeface="Arial" panose="020B0604020202020204" pitchFamily="34" charset="0"/>
              </a:rPr>
              <a:t>Context</a:t>
            </a:r>
            <a:r>
              <a:rPr kumimoji="0" lang="es-ES" sz="700" i="0" u="none" strike="noStrike" kern="1200" cap="none" spc="0" normalizeH="0" baseline="0" noProof="0">
                <a:ln>
                  <a:noFill/>
                </a:ln>
                <a:solidFill>
                  <a:srgbClr val="646464"/>
                </a:solidFill>
                <a:effectLst/>
                <a:uLnTx/>
                <a:uFillTx/>
                <a:latin typeface="Arial" panose="020B0604020202020204" pitchFamily="34" charset="0"/>
                <a:ea typeface="+mn-ea"/>
                <a:cs typeface="Arial" panose="020B0604020202020204" pitchFamily="34" charset="0"/>
              </a:rPr>
              <a:t>. 2021;10:2021-1-7.</a:t>
            </a:r>
          </a:p>
        </p:txBody>
      </p:sp>
    </p:spTree>
    <p:extLst>
      <p:ext uri="{BB962C8B-B14F-4D97-AF65-F5344CB8AC3E}">
        <p14:creationId xmlns:p14="http://schemas.microsoft.com/office/powerpoint/2010/main" val="3774523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txBox="1">
            <a:spLocks noGrp="1"/>
          </p:cNvSpPr>
          <p:nvPr>
            <p:ph type="title"/>
          </p:nvPr>
        </p:nvSpPr>
        <p:spPr>
          <a:xfrm>
            <a:off x="541338" y="231666"/>
            <a:ext cx="10709275" cy="598707"/>
          </a:xfrm>
        </p:spPr>
        <p:txBody>
          <a:bodyPr vert="horz" wrap="square" lIns="0" tIns="7701" rIns="0" bIns="0" rtlCol="0" anchor="ctr">
            <a:spAutoFit/>
          </a:bodyPr>
          <a:lstStyle/>
          <a:p>
            <a:r>
              <a:rPr lang="es-ES"/>
              <a:t>EBGLYSS</a:t>
            </a:r>
            <a:r>
              <a:rPr lang="es-ES" baseline="30000"/>
              <a:t>®</a:t>
            </a:r>
            <a:r>
              <a:rPr lang="es-ES"/>
              <a:t>, un tratamiento para la DA</a:t>
            </a:r>
            <a:r>
              <a:rPr lang="es-ES" baseline="30000"/>
              <a:t>1</a:t>
            </a:r>
            <a:r>
              <a:rPr lang="es-ES"/>
              <a:t>, que inhibe de forma selectiva su citoquina clave, la IL-13</a:t>
            </a:r>
            <a:r>
              <a:rPr lang="es-ES" baseline="30000"/>
              <a:t>2-5</a:t>
            </a:r>
          </a:p>
        </p:txBody>
      </p:sp>
      <p:grpSp>
        <p:nvGrpSpPr>
          <p:cNvPr id="27" name="object 27"/>
          <p:cNvGrpSpPr/>
          <p:nvPr/>
        </p:nvGrpSpPr>
        <p:grpSpPr>
          <a:xfrm>
            <a:off x="794368" y="5088455"/>
            <a:ext cx="172124" cy="180595"/>
            <a:chOff x="3695973" y="7580494"/>
            <a:chExt cx="283845" cy="297815"/>
          </a:xfrm>
        </p:grpSpPr>
        <p:pic>
          <p:nvPicPr>
            <p:cNvPr id="28" name="object 28"/>
            <p:cNvPicPr/>
            <p:nvPr/>
          </p:nvPicPr>
          <p:blipFill>
            <a:blip r:embed="rId2" cstate="print"/>
            <a:stretch>
              <a:fillRect/>
            </a:stretch>
          </p:blipFill>
          <p:spPr>
            <a:xfrm>
              <a:off x="3796708" y="7580494"/>
              <a:ext cx="182694" cy="215011"/>
            </a:xfrm>
            <a:prstGeom prst="rect">
              <a:avLst/>
            </a:prstGeom>
          </p:spPr>
        </p:pic>
        <p:sp>
          <p:nvSpPr>
            <p:cNvPr id="29" name="object 29"/>
            <p:cNvSpPr/>
            <p:nvPr/>
          </p:nvSpPr>
          <p:spPr>
            <a:xfrm>
              <a:off x="3707016" y="7606803"/>
              <a:ext cx="260350" cy="260350"/>
            </a:xfrm>
            <a:custGeom>
              <a:avLst/>
              <a:gdLst/>
              <a:ahLst/>
              <a:cxnLst/>
              <a:rect l="l" t="t" r="r" b="b"/>
              <a:pathLst>
                <a:path w="260350" h="260350">
                  <a:moveTo>
                    <a:pt x="130077" y="0"/>
                  </a:moveTo>
                  <a:lnTo>
                    <a:pt x="79444" y="10221"/>
                  </a:lnTo>
                  <a:lnTo>
                    <a:pt x="38098" y="38098"/>
                  </a:lnTo>
                  <a:lnTo>
                    <a:pt x="10221" y="79444"/>
                  </a:lnTo>
                  <a:lnTo>
                    <a:pt x="0" y="130077"/>
                  </a:lnTo>
                  <a:lnTo>
                    <a:pt x="10221" y="180711"/>
                  </a:lnTo>
                  <a:lnTo>
                    <a:pt x="38098" y="222060"/>
                  </a:lnTo>
                  <a:lnTo>
                    <a:pt x="79444" y="249939"/>
                  </a:lnTo>
                  <a:lnTo>
                    <a:pt x="130077" y="260162"/>
                  </a:lnTo>
                  <a:lnTo>
                    <a:pt x="180710" y="249939"/>
                  </a:lnTo>
                  <a:lnTo>
                    <a:pt x="222057" y="222060"/>
                  </a:lnTo>
                  <a:lnTo>
                    <a:pt x="249933" y="180711"/>
                  </a:lnTo>
                  <a:lnTo>
                    <a:pt x="260155" y="130077"/>
                  </a:lnTo>
                </a:path>
              </a:pathLst>
            </a:custGeom>
            <a:ln w="22086">
              <a:solidFill>
                <a:srgbClr val="3FA53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30" name="object 30"/>
          <p:cNvGrpSpPr/>
          <p:nvPr/>
        </p:nvGrpSpPr>
        <p:grpSpPr>
          <a:xfrm>
            <a:off x="794368" y="2902181"/>
            <a:ext cx="172124" cy="180595"/>
            <a:chOff x="3695973" y="4522962"/>
            <a:chExt cx="283845" cy="297815"/>
          </a:xfrm>
        </p:grpSpPr>
        <p:pic>
          <p:nvPicPr>
            <p:cNvPr id="31" name="object 31"/>
            <p:cNvPicPr/>
            <p:nvPr/>
          </p:nvPicPr>
          <p:blipFill>
            <a:blip r:embed="rId2" cstate="print"/>
            <a:stretch>
              <a:fillRect/>
            </a:stretch>
          </p:blipFill>
          <p:spPr>
            <a:xfrm>
              <a:off x="3796708" y="4522962"/>
              <a:ext cx="182694" cy="215011"/>
            </a:xfrm>
            <a:prstGeom prst="rect">
              <a:avLst/>
            </a:prstGeom>
          </p:spPr>
        </p:pic>
        <p:sp>
          <p:nvSpPr>
            <p:cNvPr id="32" name="object 32"/>
            <p:cNvSpPr/>
            <p:nvPr/>
          </p:nvSpPr>
          <p:spPr>
            <a:xfrm>
              <a:off x="3707016" y="4549270"/>
              <a:ext cx="260350" cy="260350"/>
            </a:xfrm>
            <a:custGeom>
              <a:avLst/>
              <a:gdLst/>
              <a:ahLst/>
              <a:cxnLst/>
              <a:rect l="l" t="t" r="r" b="b"/>
              <a:pathLst>
                <a:path w="260350" h="260350">
                  <a:moveTo>
                    <a:pt x="130077" y="0"/>
                  </a:moveTo>
                  <a:lnTo>
                    <a:pt x="79444" y="10221"/>
                  </a:lnTo>
                  <a:lnTo>
                    <a:pt x="38098" y="38098"/>
                  </a:lnTo>
                  <a:lnTo>
                    <a:pt x="10221" y="79444"/>
                  </a:lnTo>
                  <a:lnTo>
                    <a:pt x="0" y="130077"/>
                  </a:lnTo>
                  <a:lnTo>
                    <a:pt x="10221" y="180711"/>
                  </a:lnTo>
                  <a:lnTo>
                    <a:pt x="38098" y="222060"/>
                  </a:lnTo>
                  <a:lnTo>
                    <a:pt x="79444" y="249939"/>
                  </a:lnTo>
                  <a:lnTo>
                    <a:pt x="130077" y="260162"/>
                  </a:lnTo>
                  <a:lnTo>
                    <a:pt x="180710" y="249939"/>
                  </a:lnTo>
                  <a:lnTo>
                    <a:pt x="222057" y="222060"/>
                  </a:lnTo>
                  <a:lnTo>
                    <a:pt x="249933" y="180711"/>
                  </a:lnTo>
                  <a:lnTo>
                    <a:pt x="260155" y="130077"/>
                  </a:lnTo>
                </a:path>
              </a:pathLst>
            </a:custGeom>
            <a:ln w="22086">
              <a:solidFill>
                <a:srgbClr val="3FA53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pic>
        <p:nvPicPr>
          <p:cNvPr id="33" name="object 33"/>
          <p:cNvPicPr/>
          <p:nvPr/>
        </p:nvPicPr>
        <p:blipFill>
          <a:blip r:embed="rId3" cstate="print"/>
          <a:stretch>
            <a:fillRect/>
          </a:stretch>
        </p:blipFill>
        <p:spPr>
          <a:xfrm>
            <a:off x="794394" y="4069651"/>
            <a:ext cx="141573" cy="150341"/>
          </a:xfrm>
          <a:prstGeom prst="rect">
            <a:avLst/>
          </a:prstGeom>
        </p:spPr>
      </p:pic>
      <p:sp>
        <p:nvSpPr>
          <p:cNvPr id="34" name="object 34"/>
          <p:cNvSpPr txBox="1"/>
          <p:nvPr/>
        </p:nvSpPr>
        <p:spPr>
          <a:xfrm>
            <a:off x="544092" y="1522213"/>
            <a:ext cx="5196308" cy="3795860"/>
          </a:xfrm>
          <a:prstGeom prst="rect">
            <a:avLst/>
          </a:prstGeom>
        </p:spPr>
        <p:txBody>
          <a:bodyPr vert="horz" wrap="square" lIns="0" tIns="7316" rIns="0" bIns="0" rtlCol="0">
            <a:spAutoFit/>
          </a:bodyPr>
          <a:lstStyle/>
          <a:p>
            <a:pPr marL="46208" marR="41587" lvl="0" indent="0" algn="l" defTabSz="914400" rtl="0" eaLnBrk="1" fontAlgn="auto" latinLnBrk="0" hangingPunct="1">
              <a:lnSpc>
                <a:spcPct val="100499"/>
              </a:lnSpc>
              <a:spcBef>
                <a:spcPts val="58"/>
              </a:spcBef>
              <a:spcAft>
                <a:spcPts val="0"/>
              </a:spcAft>
              <a:buClrTx/>
              <a:buSzTx/>
              <a:buFontTx/>
              <a:buNone/>
              <a:tabLst/>
              <a:defRPr/>
            </a:pPr>
            <a:r>
              <a:rPr kumimoji="0" sz="1600" b="1" i="0" u="none" strike="noStrike" kern="1200" cap="none" spc="0" normalizeH="0" baseline="0" noProof="0">
                <a:ln>
                  <a:noFill/>
                </a:ln>
                <a:solidFill>
                  <a:srgbClr val="7A45B8"/>
                </a:solidFill>
                <a:effectLst/>
                <a:uLnTx/>
                <a:uFillTx/>
                <a:latin typeface="Arial"/>
                <a:ea typeface="+mn-ea"/>
                <a:cs typeface="Arial"/>
              </a:rPr>
              <a:t>EBGLYSS</a:t>
            </a:r>
            <a:r>
              <a:rPr kumimoji="0" sz="1600" b="1" i="0" u="none" strike="noStrike" kern="1200" cap="none" spc="0" normalizeH="0" baseline="32051" noProof="0">
                <a:ln>
                  <a:noFill/>
                </a:ln>
                <a:solidFill>
                  <a:srgbClr val="7A45B8"/>
                </a:solidFill>
                <a:effectLst/>
                <a:uLnTx/>
                <a:uFillTx/>
                <a:latin typeface="Arial"/>
                <a:ea typeface="+mn-ea"/>
                <a:cs typeface="Arial"/>
              </a:rPr>
              <a:t>®</a:t>
            </a:r>
            <a:r>
              <a:rPr kumimoji="0" sz="1600" b="1" i="0" u="none" strike="noStrike" kern="1200" cap="none" spc="213" normalizeH="0" baseline="32051" noProof="0">
                <a:ln>
                  <a:noFill/>
                </a:ln>
                <a:solidFill>
                  <a:srgbClr val="7A45B8"/>
                </a:solidFill>
                <a:effectLst/>
                <a:uLnTx/>
                <a:uFillTx/>
                <a:latin typeface="Arial"/>
                <a:ea typeface="+mn-ea"/>
                <a:cs typeface="Arial"/>
              </a:rPr>
              <a:t> </a:t>
            </a:r>
            <a:r>
              <a:rPr kumimoji="0" sz="1600" b="1" i="0" u="none" strike="noStrike" kern="1200" cap="none" spc="0" normalizeH="0" baseline="0" noProof="0">
                <a:ln>
                  <a:noFill/>
                </a:ln>
                <a:solidFill>
                  <a:srgbClr val="7A45B8"/>
                </a:solidFill>
                <a:effectLst/>
                <a:uLnTx/>
                <a:uFillTx/>
                <a:latin typeface="Arial"/>
                <a:ea typeface="+mn-ea"/>
                <a:cs typeface="Arial"/>
              </a:rPr>
              <a:t>se</a:t>
            </a:r>
            <a:r>
              <a:rPr kumimoji="0" sz="1600" b="1" i="0" u="none" strike="noStrike" kern="1200" cap="none" spc="-15" normalizeH="0" baseline="0" noProof="0">
                <a:ln>
                  <a:noFill/>
                </a:ln>
                <a:solidFill>
                  <a:srgbClr val="7A45B8"/>
                </a:solidFill>
                <a:effectLst/>
                <a:uLnTx/>
                <a:uFillTx/>
                <a:latin typeface="Arial"/>
                <a:ea typeface="+mn-ea"/>
                <a:cs typeface="Arial"/>
              </a:rPr>
              <a:t> </a:t>
            </a:r>
            <a:r>
              <a:rPr kumimoji="0" sz="1600" b="1" i="0" u="none" strike="noStrike" kern="1200" cap="none" spc="0" normalizeH="0" baseline="0" noProof="0" err="1">
                <a:ln>
                  <a:noFill/>
                </a:ln>
                <a:solidFill>
                  <a:srgbClr val="7A45B8"/>
                </a:solidFill>
                <a:effectLst/>
                <a:uLnTx/>
                <a:uFillTx/>
                <a:latin typeface="Arial"/>
                <a:ea typeface="+mn-ea"/>
                <a:cs typeface="Arial"/>
              </a:rPr>
              <a:t>une</a:t>
            </a:r>
            <a:r>
              <a:rPr kumimoji="0" sz="1600" b="1" i="0" u="none" strike="noStrike" kern="1200" cap="none" spc="-18" normalizeH="0" baseline="0" noProof="0">
                <a:ln>
                  <a:noFill/>
                </a:ln>
                <a:solidFill>
                  <a:srgbClr val="7A45B8"/>
                </a:solidFill>
                <a:effectLst/>
                <a:uLnTx/>
                <a:uFillTx/>
                <a:latin typeface="Arial"/>
                <a:ea typeface="+mn-ea"/>
                <a:cs typeface="Arial"/>
              </a:rPr>
              <a:t> </a:t>
            </a:r>
            <a:r>
              <a:rPr kumimoji="0" sz="1600" b="1" i="0" u="none" strike="noStrike" kern="1200" cap="none" spc="0" normalizeH="0" baseline="0" noProof="0">
                <a:ln>
                  <a:noFill/>
                </a:ln>
                <a:solidFill>
                  <a:srgbClr val="7A45B8"/>
                </a:solidFill>
                <a:effectLst/>
                <a:uLnTx/>
                <a:uFillTx/>
                <a:latin typeface="Arial"/>
                <a:ea typeface="+mn-ea"/>
                <a:cs typeface="Arial"/>
              </a:rPr>
              <a:t>a</a:t>
            </a:r>
            <a:r>
              <a:rPr kumimoji="0" sz="1600" b="1" i="0" u="none" strike="noStrike" kern="1200" cap="none" spc="-15" normalizeH="0" baseline="0" noProof="0">
                <a:ln>
                  <a:noFill/>
                </a:ln>
                <a:solidFill>
                  <a:srgbClr val="7A45B8"/>
                </a:solidFill>
                <a:effectLst/>
                <a:uLnTx/>
                <a:uFillTx/>
                <a:latin typeface="Arial"/>
                <a:ea typeface="+mn-ea"/>
                <a:cs typeface="Arial"/>
              </a:rPr>
              <a:t> </a:t>
            </a:r>
            <a:r>
              <a:rPr kumimoji="0" sz="1600" b="1" i="0" u="none" strike="noStrike" kern="1200" cap="none" spc="0" normalizeH="0" baseline="0" noProof="0">
                <a:ln>
                  <a:noFill/>
                </a:ln>
                <a:solidFill>
                  <a:srgbClr val="7A45B8"/>
                </a:solidFill>
                <a:effectLst/>
                <a:uLnTx/>
                <a:uFillTx/>
                <a:latin typeface="Arial"/>
                <a:ea typeface="+mn-ea"/>
                <a:cs typeface="Arial"/>
              </a:rPr>
              <a:t>la</a:t>
            </a:r>
            <a:r>
              <a:rPr kumimoji="0" sz="1600" b="1" i="0" u="none" strike="noStrike" kern="1200" cap="none" spc="-15" normalizeH="0" baseline="0" noProof="0">
                <a:ln>
                  <a:noFill/>
                </a:ln>
                <a:solidFill>
                  <a:srgbClr val="7A45B8"/>
                </a:solidFill>
                <a:effectLst/>
                <a:uLnTx/>
                <a:uFillTx/>
                <a:latin typeface="Arial"/>
                <a:ea typeface="+mn-ea"/>
                <a:cs typeface="Arial"/>
              </a:rPr>
              <a:t> </a:t>
            </a:r>
            <a:r>
              <a:rPr kumimoji="0" sz="1600" b="1" i="0" u="none" strike="noStrike" kern="1200" cap="none" spc="-6" normalizeH="0" baseline="0" noProof="0">
                <a:ln>
                  <a:noFill/>
                </a:ln>
                <a:solidFill>
                  <a:srgbClr val="7A45B8"/>
                </a:solidFill>
                <a:effectLst/>
                <a:uLnTx/>
                <a:uFillTx/>
                <a:latin typeface="Arial"/>
                <a:ea typeface="+mn-ea"/>
                <a:cs typeface="Arial"/>
              </a:rPr>
              <a:t>IL-</a:t>
            </a:r>
            <a:r>
              <a:rPr kumimoji="0" sz="1600" b="1" i="0" u="none" strike="noStrike" kern="1200" cap="none" spc="0" normalizeH="0" baseline="0" noProof="0">
                <a:ln>
                  <a:noFill/>
                </a:ln>
                <a:solidFill>
                  <a:srgbClr val="7A45B8"/>
                </a:solidFill>
                <a:effectLst/>
                <a:uLnTx/>
                <a:uFillTx/>
                <a:latin typeface="Arial"/>
                <a:ea typeface="+mn-ea"/>
                <a:cs typeface="Arial"/>
              </a:rPr>
              <a:t>13</a:t>
            </a:r>
            <a:r>
              <a:rPr kumimoji="0" sz="1600" b="1" i="0" u="none" strike="noStrike" kern="1200" cap="none" spc="-15" normalizeH="0" baseline="0" noProof="0">
                <a:ln>
                  <a:noFill/>
                </a:ln>
                <a:solidFill>
                  <a:srgbClr val="7A45B8"/>
                </a:solidFill>
                <a:effectLst/>
                <a:uLnTx/>
                <a:uFillTx/>
                <a:latin typeface="Arial"/>
                <a:ea typeface="+mn-ea"/>
                <a:cs typeface="Arial"/>
              </a:rPr>
              <a:t> </a:t>
            </a:r>
            <a:r>
              <a:rPr kumimoji="0" sz="1600" b="1" i="0" u="none" strike="noStrike" kern="1200" cap="none" spc="0" normalizeH="0" baseline="0" noProof="0">
                <a:ln>
                  <a:noFill/>
                </a:ln>
                <a:solidFill>
                  <a:srgbClr val="7A45B8"/>
                </a:solidFill>
                <a:effectLst/>
                <a:uLnTx/>
                <a:uFillTx/>
                <a:latin typeface="Arial"/>
                <a:ea typeface="+mn-ea"/>
                <a:cs typeface="Arial"/>
              </a:rPr>
              <a:t>con</a:t>
            </a:r>
            <a:r>
              <a:rPr kumimoji="0" sz="1600" b="1" i="0" u="none" strike="noStrike" kern="1200" cap="none" spc="-18" normalizeH="0" baseline="0" noProof="0">
                <a:ln>
                  <a:noFill/>
                </a:ln>
                <a:solidFill>
                  <a:srgbClr val="7A45B8"/>
                </a:solidFill>
                <a:effectLst/>
                <a:uLnTx/>
                <a:uFillTx/>
                <a:latin typeface="Arial"/>
                <a:ea typeface="+mn-ea"/>
                <a:cs typeface="Arial"/>
              </a:rPr>
              <a:t> </a:t>
            </a:r>
            <a:r>
              <a:rPr kumimoji="0" sz="1600" b="1" i="0" u="none" strike="noStrike" kern="1200" cap="none" spc="0" normalizeH="0" baseline="0" noProof="0" err="1">
                <a:ln>
                  <a:noFill/>
                </a:ln>
                <a:solidFill>
                  <a:srgbClr val="7A45B8"/>
                </a:solidFill>
                <a:effectLst/>
                <a:uLnTx/>
                <a:uFillTx/>
                <a:latin typeface="Arial"/>
                <a:ea typeface="+mn-ea"/>
                <a:cs typeface="Arial"/>
              </a:rPr>
              <a:t>alta</a:t>
            </a:r>
            <a:r>
              <a:rPr kumimoji="0" sz="1600" b="1" i="0" u="none" strike="noStrike" kern="1200" cap="none" spc="-15" normalizeH="0" baseline="0" noProof="0">
                <a:ln>
                  <a:noFill/>
                </a:ln>
                <a:solidFill>
                  <a:srgbClr val="7A45B8"/>
                </a:solidFill>
                <a:effectLst/>
                <a:uLnTx/>
                <a:uFillTx/>
                <a:latin typeface="Arial"/>
                <a:ea typeface="+mn-ea"/>
                <a:cs typeface="Arial"/>
              </a:rPr>
              <a:t> </a:t>
            </a:r>
            <a:r>
              <a:rPr kumimoji="0" sz="1600" b="1" i="0" u="none" strike="noStrike" kern="1200" cap="none" spc="0" normalizeH="0" baseline="0" noProof="0" err="1">
                <a:ln>
                  <a:noFill/>
                </a:ln>
                <a:solidFill>
                  <a:srgbClr val="7A45B8"/>
                </a:solidFill>
                <a:effectLst/>
                <a:uLnTx/>
                <a:uFillTx/>
                <a:latin typeface="Arial"/>
                <a:ea typeface="+mn-ea"/>
                <a:cs typeface="Arial"/>
              </a:rPr>
              <a:t>afinidad</a:t>
            </a:r>
            <a:r>
              <a:rPr kumimoji="0" sz="1600" b="1" i="0" u="none" strike="noStrike" kern="1200" cap="none" spc="-15" normalizeH="0" baseline="0" noProof="0">
                <a:ln>
                  <a:noFill/>
                </a:ln>
                <a:solidFill>
                  <a:srgbClr val="7A45B8"/>
                </a:solidFill>
                <a:effectLst/>
                <a:uLnTx/>
                <a:uFillTx/>
                <a:latin typeface="Arial"/>
                <a:ea typeface="+mn-ea"/>
                <a:cs typeface="Arial"/>
              </a:rPr>
              <a:t> </a:t>
            </a:r>
            <a:endParaRPr kumimoji="0" lang="es-ES" sz="1600" b="1" i="0" u="none" strike="noStrike" kern="1200" cap="none" spc="-15" normalizeH="0" baseline="0" noProof="0">
              <a:ln>
                <a:noFill/>
              </a:ln>
              <a:solidFill>
                <a:srgbClr val="7A45B8"/>
              </a:solidFill>
              <a:effectLst/>
              <a:uLnTx/>
              <a:uFillTx/>
              <a:latin typeface="Arial"/>
              <a:ea typeface="+mn-ea"/>
              <a:cs typeface="Arial"/>
            </a:endParaRPr>
          </a:p>
          <a:p>
            <a:pPr marL="46208" marR="41587" lvl="0" indent="0" algn="l" defTabSz="914400" rtl="0" eaLnBrk="1" fontAlgn="auto" latinLnBrk="0" hangingPunct="1">
              <a:lnSpc>
                <a:spcPct val="100499"/>
              </a:lnSpc>
              <a:spcBef>
                <a:spcPts val="58"/>
              </a:spcBef>
              <a:spcAft>
                <a:spcPts val="0"/>
              </a:spcAft>
              <a:buClrTx/>
              <a:buSzTx/>
              <a:buFontTx/>
              <a:buNone/>
              <a:tabLst/>
              <a:defRPr/>
            </a:pPr>
            <a:r>
              <a:rPr kumimoji="0" sz="1600" b="1" i="0" u="none" strike="noStrike" kern="1200" cap="none" spc="-30" normalizeH="0" baseline="0" noProof="0">
                <a:ln>
                  <a:noFill/>
                </a:ln>
                <a:solidFill>
                  <a:srgbClr val="7A45B8"/>
                </a:solidFill>
                <a:effectLst/>
                <a:uLnTx/>
                <a:uFillTx/>
                <a:latin typeface="Arial"/>
                <a:ea typeface="+mn-ea"/>
                <a:cs typeface="Arial"/>
              </a:rPr>
              <a:t>y </a:t>
            </a:r>
            <a:r>
              <a:rPr kumimoji="0" sz="1600" b="1" i="0" u="none" strike="noStrike" kern="1200" cap="none" spc="0" normalizeH="0" baseline="0" noProof="0" err="1">
                <a:ln>
                  <a:noFill/>
                </a:ln>
                <a:solidFill>
                  <a:srgbClr val="7A45B8"/>
                </a:solidFill>
                <a:effectLst/>
                <a:uLnTx/>
                <a:uFillTx/>
                <a:latin typeface="Arial"/>
                <a:ea typeface="+mn-ea"/>
                <a:cs typeface="Arial"/>
              </a:rPr>
              <a:t>una</a:t>
            </a:r>
            <a:r>
              <a:rPr kumimoji="0" sz="1600" b="1" i="0" u="none" strike="noStrike" kern="1200" cap="none" spc="-6" normalizeH="0" baseline="0" noProof="0">
                <a:ln>
                  <a:noFill/>
                </a:ln>
                <a:solidFill>
                  <a:srgbClr val="7A45B8"/>
                </a:solidFill>
                <a:effectLst/>
                <a:uLnTx/>
                <a:uFillTx/>
                <a:latin typeface="Arial"/>
                <a:ea typeface="+mn-ea"/>
                <a:cs typeface="Arial"/>
              </a:rPr>
              <a:t> </a:t>
            </a:r>
            <a:r>
              <a:rPr kumimoji="0" sz="1600" b="1" i="0" u="none" strike="noStrike" kern="1200" cap="none" spc="0" normalizeH="0" baseline="0" noProof="0" err="1">
                <a:ln>
                  <a:noFill/>
                </a:ln>
                <a:solidFill>
                  <a:srgbClr val="7A45B8"/>
                </a:solidFill>
                <a:effectLst/>
                <a:uLnTx/>
                <a:uFillTx/>
                <a:latin typeface="Arial"/>
                <a:ea typeface="+mn-ea"/>
                <a:cs typeface="Arial"/>
              </a:rPr>
              <a:t>tasa</a:t>
            </a:r>
            <a:r>
              <a:rPr kumimoji="0" sz="1600" b="1" i="0" u="none" strike="noStrike" kern="1200" cap="none" spc="-3" normalizeH="0" baseline="0" noProof="0">
                <a:ln>
                  <a:noFill/>
                </a:ln>
                <a:solidFill>
                  <a:srgbClr val="7A45B8"/>
                </a:solidFill>
                <a:effectLst/>
                <a:uLnTx/>
                <a:uFillTx/>
                <a:latin typeface="Arial"/>
                <a:ea typeface="+mn-ea"/>
                <a:cs typeface="Arial"/>
              </a:rPr>
              <a:t> </a:t>
            </a:r>
            <a:r>
              <a:rPr kumimoji="0" sz="1600" b="1" i="0" u="none" strike="noStrike" kern="1200" cap="none" spc="0" normalizeH="0" baseline="0" noProof="0">
                <a:ln>
                  <a:noFill/>
                </a:ln>
                <a:solidFill>
                  <a:srgbClr val="7A45B8"/>
                </a:solidFill>
                <a:effectLst/>
                <a:uLnTx/>
                <a:uFillTx/>
                <a:latin typeface="Arial"/>
                <a:ea typeface="+mn-ea"/>
                <a:cs typeface="Arial"/>
              </a:rPr>
              <a:t>de</a:t>
            </a:r>
            <a:r>
              <a:rPr kumimoji="0" sz="1600" b="1" i="0" u="none" strike="noStrike" kern="1200" cap="none" spc="-6" normalizeH="0" baseline="0" noProof="0">
                <a:ln>
                  <a:noFill/>
                </a:ln>
                <a:solidFill>
                  <a:srgbClr val="7A45B8"/>
                </a:solidFill>
                <a:effectLst/>
                <a:uLnTx/>
                <a:uFillTx/>
                <a:latin typeface="Arial"/>
                <a:ea typeface="+mn-ea"/>
                <a:cs typeface="Arial"/>
              </a:rPr>
              <a:t> </a:t>
            </a:r>
            <a:r>
              <a:rPr kumimoji="0" sz="1600" b="1" i="0" u="none" strike="noStrike" kern="1200" cap="none" spc="0" normalizeH="0" baseline="0" noProof="0" err="1">
                <a:ln>
                  <a:noFill/>
                </a:ln>
                <a:solidFill>
                  <a:srgbClr val="7A45B8"/>
                </a:solidFill>
                <a:effectLst/>
                <a:uLnTx/>
                <a:uFillTx/>
                <a:latin typeface="Arial"/>
                <a:ea typeface="+mn-ea"/>
                <a:cs typeface="Arial"/>
              </a:rPr>
              <a:t>disociación</a:t>
            </a:r>
            <a:r>
              <a:rPr kumimoji="0" sz="1600" b="1" i="0" u="none" strike="noStrike" kern="1200" cap="none" spc="-3" normalizeH="0" baseline="0" noProof="0">
                <a:ln>
                  <a:noFill/>
                </a:ln>
                <a:solidFill>
                  <a:srgbClr val="7A45B8"/>
                </a:solidFill>
                <a:effectLst/>
                <a:uLnTx/>
                <a:uFillTx/>
                <a:latin typeface="Arial"/>
                <a:ea typeface="+mn-ea"/>
                <a:cs typeface="Arial"/>
              </a:rPr>
              <a:t> </a:t>
            </a:r>
            <a:r>
              <a:rPr kumimoji="0" sz="1600" b="1" i="0" u="none" strike="noStrike" kern="1200" cap="none" spc="-6" normalizeH="0" baseline="0" noProof="0">
                <a:ln>
                  <a:noFill/>
                </a:ln>
                <a:solidFill>
                  <a:srgbClr val="7A45B8"/>
                </a:solidFill>
                <a:effectLst/>
                <a:uLnTx/>
                <a:uFillTx/>
                <a:latin typeface="Arial"/>
                <a:ea typeface="+mn-ea"/>
                <a:cs typeface="Arial"/>
              </a:rPr>
              <a:t>lenta</a:t>
            </a:r>
            <a:r>
              <a:rPr kumimoji="0" sz="1600" b="1" i="0" u="none" strike="noStrike" kern="1200" cap="none" spc="-9" normalizeH="0" baseline="32051" noProof="0">
                <a:ln>
                  <a:noFill/>
                </a:ln>
                <a:solidFill>
                  <a:srgbClr val="7A45B8"/>
                </a:solidFill>
                <a:effectLst/>
                <a:uLnTx/>
                <a:uFillTx/>
                <a:latin typeface="Arial"/>
                <a:ea typeface="+mn-ea"/>
                <a:cs typeface="Arial"/>
              </a:rPr>
              <a:t>6</a:t>
            </a:r>
            <a:endParaRPr kumimoji="0" sz="1600" b="0" i="0" u="none" strike="noStrike" kern="1200" cap="none" spc="0" normalizeH="0" baseline="32051" noProof="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1416"/>
              </a:spcBef>
              <a:spcAft>
                <a:spcPts val="0"/>
              </a:spcAft>
              <a:buClrTx/>
              <a:buSzTx/>
              <a:buFontTx/>
              <a:buNone/>
              <a:tabLst/>
              <a:defRPr/>
            </a:pPr>
            <a:endParaRPr kumimoji="0" sz="1364" b="0" i="0" u="none" strike="noStrike" kern="1200" cap="none" spc="0" normalizeH="0" baseline="0" noProof="0">
              <a:ln>
                <a:noFill/>
              </a:ln>
              <a:solidFill>
                <a:srgbClr val="000000"/>
              </a:solidFill>
              <a:effectLst/>
              <a:uLnTx/>
              <a:uFillTx/>
              <a:latin typeface="Arial"/>
              <a:ea typeface="+mn-ea"/>
              <a:cs typeface="Arial"/>
            </a:endParaRPr>
          </a:p>
          <a:p>
            <a:pPr marL="246825" marR="0" lvl="0" indent="-200618" algn="l" defTabSz="914400" rtl="0" eaLnBrk="1" fontAlgn="auto" latinLnBrk="0" hangingPunct="1">
              <a:lnSpc>
                <a:spcPct val="100000"/>
              </a:lnSpc>
              <a:spcBef>
                <a:spcPts val="0"/>
              </a:spcBef>
              <a:spcAft>
                <a:spcPts val="0"/>
              </a:spcAft>
              <a:buClrTx/>
              <a:buSzTx/>
              <a:buFontTx/>
              <a:buChar char="•"/>
              <a:tabLst>
                <a:tab pos="246825" algn="l"/>
              </a:tabLst>
              <a:defRPr/>
            </a:pPr>
            <a:r>
              <a:rPr kumimoji="0" sz="1200" b="0" i="0" u="none" strike="noStrike" kern="1200" cap="none" spc="0" normalizeH="0" baseline="0" noProof="0">
                <a:ln>
                  <a:noFill/>
                </a:ln>
                <a:solidFill>
                  <a:srgbClr val="003867"/>
                </a:solidFill>
                <a:effectLst/>
                <a:uLnTx/>
                <a:uFillTx/>
                <a:latin typeface="Arial"/>
                <a:ea typeface="+mn-ea"/>
                <a:cs typeface="Arial"/>
              </a:rPr>
              <a:t>No</a:t>
            </a:r>
            <a:r>
              <a:rPr kumimoji="0" sz="1200" b="0" i="0" u="none" strike="noStrike" kern="1200" cap="none" spc="33" normalizeH="0" baseline="0" noProof="0">
                <a:ln>
                  <a:noFill/>
                </a:ln>
                <a:solidFill>
                  <a:srgbClr val="003867"/>
                </a:solidFill>
                <a:effectLst/>
                <a:uLnTx/>
                <a:uFillTx/>
                <a:latin typeface="Arial"/>
                <a:ea typeface="+mn-ea"/>
                <a:cs typeface="Arial"/>
              </a:rPr>
              <a:t> </a:t>
            </a:r>
            <a:r>
              <a:rPr kumimoji="0" sz="1200" b="0" i="0" u="none" strike="noStrike" kern="1200" cap="none" spc="0" normalizeH="0" baseline="0" noProof="0">
                <a:ln>
                  <a:noFill/>
                </a:ln>
                <a:solidFill>
                  <a:srgbClr val="003867"/>
                </a:solidFill>
                <a:effectLst/>
                <a:uLnTx/>
                <a:uFillTx/>
                <a:latin typeface="Arial"/>
                <a:ea typeface="+mn-ea"/>
                <a:cs typeface="Arial"/>
              </a:rPr>
              <a:t>hay</a:t>
            </a:r>
            <a:r>
              <a:rPr kumimoji="0" sz="1200" b="0" i="0" u="none" strike="noStrike" kern="1200" cap="none" spc="36" normalizeH="0" baseline="0" noProof="0">
                <a:ln>
                  <a:noFill/>
                </a:ln>
                <a:solidFill>
                  <a:srgbClr val="003867"/>
                </a:solidFill>
                <a:effectLst/>
                <a:uLnTx/>
                <a:uFillTx/>
                <a:latin typeface="Arial"/>
                <a:ea typeface="+mn-ea"/>
                <a:cs typeface="Arial"/>
              </a:rPr>
              <a:t> </a:t>
            </a:r>
            <a:r>
              <a:rPr kumimoji="0" sz="1200" b="0" i="0" u="none" strike="noStrike" kern="1200" cap="none" spc="0" normalizeH="0" baseline="0" noProof="0" err="1">
                <a:ln>
                  <a:noFill/>
                </a:ln>
                <a:solidFill>
                  <a:srgbClr val="003867"/>
                </a:solidFill>
                <a:effectLst/>
                <a:uLnTx/>
                <a:uFillTx/>
                <a:latin typeface="Arial"/>
                <a:ea typeface="+mn-ea"/>
                <a:cs typeface="Arial"/>
              </a:rPr>
              <a:t>evidencia</a:t>
            </a:r>
            <a:r>
              <a:rPr kumimoji="0" sz="1200" b="0" i="0" u="none" strike="noStrike" kern="1200" cap="none" spc="33" normalizeH="0" baseline="0" noProof="0">
                <a:ln>
                  <a:noFill/>
                </a:ln>
                <a:solidFill>
                  <a:srgbClr val="003867"/>
                </a:solidFill>
                <a:effectLst/>
                <a:uLnTx/>
                <a:uFillTx/>
                <a:latin typeface="Arial"/>
                <a:ea typeface="+mn-ea"/>
                <a:cs typeface="Arial"/>
              </a:rPr>
              <a:t> </a:t>
            </a:r>
            <a:r>
              <a:rPr kumimoji="0" sz="1200" b="0" i="0" u="none" strike="noStrike" kern="1200" cap="none" spc="0" normalizeH="0" baseline="0" noProof="0">
                <a:ln>
                  <a:noFill/>
                </a:ln>
                <a:solidFill>
                  <a:srgbClr val="003867"/>
                </a:solidFill>
                <a:effectLst/>
                <a:uLnTx/>
                <a:uFillTx/>
                <a:latin typeface="Arial"/>
                <a:ea typeface="+mn-ea"/>
                <a:cs typeface="Arial"/>
              </a:rPr>
              <a:t>que</a:t>
            </a:r>
            <a:r>
              <a:rPr kumimoji="0" sz="1200" b="0" i="0" u="none" strike="noStrike" kern="1200" cap="none" spc="36" normalizeH="0" baseline="0" noProof="0">
                <a:ln>
                  <a:noFill/>
                </a:ln>
                <a:solidFill>
                  <a:srgbClr val="003867"/>
                </a:solidFill>
                <a:effectLst/>
                <a:uLnTx/>
                <a:uFillTx/>
                <a:latin typeface="Arial"/>
                <a:ea typeface="+mn-ea"/>
                <a:cs typeface="Arial"/>
              </a:rPr>
              <a:t> </a:t>
            </a:r>
            <a:r>
              <a:rPr kumimoji="0" sz="1200" b="0" i="0" u="none" strike="noStrike" kern="1200" cap="none" spc="0" normalizeH="0" baseline="0" noProof="0" err="1">
                <a:ln>
                  <a:noFill/>
                </a:ln>
                <a:solidFill>
                  <a:srgbClr val="003867"/>
                </a:solidFill>
                <a:effectLst/>
                <a:uLnTx/>
                <a:uFillTx/>
                <a:latin typeface="Arial"/>
                <a:ea typeface="+mn-ea"/>
                <a:cs typeface="Arial"/>
              </a:rPr>
              <a:t>sugiera</a:t>
            </a:r>
            <a:r>
              <a:rPr kumimoji="0" sz="1200" b="0" i="0" u="none" strike="noStrike" kern="1200" cap="none" spc="36" normalizeH="0" baseline="0" noProof="0">
                <a:ln>
                  <a:noFill/>
                </a:ln>
                <a:solidFill>
                  <a:srgbClr val="003867"/>
                </a:solidFill>
                <a:effectLst/>
                <a:uLnTx/>
                <a:uFillTx/>
                <a:latin typeface="Arial"/>
                <a:ea typeface="+mn-ea"/>
                <a:cs typeface="Arial"/>
              </a:rPr>
              <a:t> </a:t>
            </a:r>
            <a:r>
              <a:rPr kumimoji="0" sz="1200" b="0" i="0" u="none" strike="noStrike" kern="1200" cap="none" spc="0" normalizeH="0" baseline="0" noProof="0">
                <a:ln>
                  <a:noFill/>
                </a:ln>
                <a:solidFill>
                  <a:srgbClr val="003867"/>
                </a:solidFill>
                <a:effectLst/>
                <a:uLnTx/>
                <a:uFillTx/>
                <a:latin typeface="Arial"/>
                <a:ea typeface="+mn-ea"/>
                <a:cs typeface="Arial"/>
              </a:rPr>
              <a:t>que</a:t>
            </a:r>
            <a:r>
              <a:rPr kumimoji="0" sz="1200" b="0" i="0" u="none" strike="noStrike" kern="1200" cap="none" spc="33" normalizeH="0" baseline="0" noProof="0">
                <a:ln>
                  <a:noFill/>
                </a:ln>
                <a:solidFill>
                  <a:srgbClr val="003867"/>
                </a:solidFill>
                <a:effectLst/>
                <a:uLnTx/>
                <a:uFillTx/>
                <a:latin typeface="Arial"/>
                <a:ea typeface="+mn-ea"/>
                <a:cs typeface="Arial"/>
              </a:rPr>
              <a:t> </a:t>
            </a:r>
            <a:r>
              <a:rPr kumimoji="0" sz="1200" b="0" i="0" u="none" strike="noStrike" kern="1200" cap="none" spc="-6" normalizeH="0" baseline="0" noProof="0">
                <a:ln>
                  <a:noFill/>
                </a:ln>
                <a:solidFill>
                  <a:srgbClr val="003867"/>
                </a:solidFill>
                <a:effectLst/>
                <a:uLnTx/>
                <a:uFillTx/>
                <a:latin typeface="Arial"/>
                <a:ea typeface="+mn-ea"/>
                <a:cs typeface="Arial"/>
              </a:rPr>
              <a:t>EBGLYSS</a:t>
            </a:r>
            <a:r>
              <a:rPr kumimoji="0" sz="1200" b="0" i="0" u="none" strike="noStrike" kern="1200" cap="none" spc="-9" normalizeH="0" baseline="33333" noProof="0">
                <a:ln>
                  <a:noFill/>
                </a:ln>
                <a:solidFill>
                  <a:srgbClr val="003867"/>
                </a:solidFill>
                <a:effectLst/>
                <a:uLnTx/>
                <a:uFillTx/>
                <a:latin typeface="Arial"/>
                <a:ea typeface="+mn-ea"/>
                <a:cs typeface="Arial"/>
              </a:rPr>
              <a:t>®</a:t>
            </a:r>
            <a:endParaRPr kumimoji="0" sz="1200" b="0" i="0" u="none" strike="noStrike" kern="1200" cap="none" spc="0" normalizeH="0" baseline="33333" noProof="0">
              <a:ln>
                <a:noFill/>
              </a:ln>
              <a:solidFill>
                <a:srgbClr val="003867"/>
              </a:solidFill>
              <a:effectLst/>
              <a:uLnTx/>
              <a:uFillTx/>
              <a:latin typeface="Arial"/>
              <a:ea typeface="+mn-ea"/>
              <a:cs typeface="Arial"/>
            </a:endParaRPr>
          </a:p>
          <a:p>
            <a:pPr marL="246825" marR="0" lvl="0" indent="0" algn="l" defTabSz="914400" rtl="0" eaLnBrk="1" fontAlgn="auto" latinLnBrk="0" hangingPunct="1">
              <a:lnSpc>
                <a:spcPct val="100000"/>
              </a:lnSpc>
              <a:spcBef>
                <a:spcPts val="30"/>
              </a:spcBef>
              <a:spcAft>
                <a:spcPts val="0"/>
              </a:spcAft>
              <a:buClrTx/>
              <a:buSzTx/>
              <a:buFontTx/>
              <a:buNone/>
              <a:tabLst/>
              <a:defRPr/>
            </a:pPr>
            <a:r>
              <a:rPr kumimoji="0" sz="1200" b="1" i="0" u="none" strike="noStrike" kern="1200" cap="none" spc="0" normalizeH="0" baseline="0" noProof="0" err="1">
                <a:ln>
                  <a:noFill/>
                </a:ln>
                <a:solidFill>
                  <a:srgbClr val="003867"/>
                </a:solidFill>
                <a:effectLst/>
                <a:uLnTx/>
                <a:uFillTx/>
                <a:latin typeface="Arial"/>
                <a:ea typeface="+mn-ea"/>
                <a:cs typeface="Arial"/>
              </a:rPr>
              <a:t>interfiera</a:t>
            </a:r>
            <a:r>
              <a:rPr kumimoji="0" sz="1200" b="1" i="0" u="none" strike="noStrike" kern="1200" cap="none" spc="49"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err="1">
                <a:ln>
                  <a:noFill/>
                </a:ln>
                <a:solidFill>
                  <a:srgbClr val="003867"/>
                </a:solidFill>
                <a:effectLst/>
                <a:uLnTx/>
                <a:uFillTx/>
                <a:latin typeface="Arial"/>
                <a:ea typeface="+mn-ea"/>
                <a:cs typeface="Arial"/>
              </a:rPr>
              <a:t>en</a:t>
            </a:r>
            <a:r>
              <a:rPr kumimoji="0" sz="1200" b="1" i="0" u="none" strike="noStrike" kern="1200" cap="none" spc="49"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a:ln>
                  <a:noFill/>
                </a:ln>
                <a:solidFill>
                  <a:srgbClr val="003867"/>
                </a:solidFill>
                <a:effectLst/>
                <a:uLnTx/>
                <a:uFillTx/>
                <a:latin typeface="Arial"/>
                <a:ea typeface="+mn-ea"/>
                <a:cs typeface="Arial"/>
              </a:rPr>
              <a:t>la</a:t>
            </a:r>
            <a:r>
              <a:rPr kumimoji="0" sz="1200" b="1" i="0" u="none" strike="noStrike" kern="1200" cap="none" spc="49"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err="1">
                <a:ln>
                  <a:noFill/>
                </a:ln>
                <a:solidFill>
                  <a:srgbClr val="003867"/>
                </a:solidFill>
                <a:effectLst/>
                <a:uLnTx/>
                <a:uFillTx/>
                <a:latin typeface="Arial"/>
                <a:ea typeface="+mn-ea"/>
                <a:cs typeface="Arial"/>
              </a:rPr>
              <a:t>señalización</a:t>
            </a:r>
            <a:r>
              <a:rPr kumimoji="0" sz="1200" b="1" i="0" u="none" strike="noStrike" kern="1200" cap="none" spc="49"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a:ln>
                  <a:noFill/>
                </a:ln>
                <a:solidFill>
                  <a:srgbClr val="003867"/>
                </a:solidFill>
                <a:effectLst/>
                <a:uLnTx/>
                <a:uFillTx/>
                <a:latin typeface="Arial"/>
                <a:ea typeface="+mn-ea"/>
                <a:cs typeface="Arial"/>
              </a:rPr>
              <a:t>de</a:t>
            </a:r>
            <a:r>
              <a:rPr kumimoji="0" sz="1200" b="1" i="0" u="none" strike="noStrike" kern="1200" cap="none" spc="49"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a:ln>
                  <a:noFill/>
                </a:ln>
                <a:solidFill>
                  <a:srgbClr val="003867"/>
                </a:solidFill>
                <a:effectLst/>
                <a:uLnTx/>
                <a:uFillTx/>
                <a:latin typeface="Arial"/>
                <a:ea typeface="+mn-ea"/>
                <a:cs typeface="Arial"/>
              </a:rPr>
              <a:t>la</a:t>
            </a:r>
            <a:r>
              <a:rPr kumimoji="0" sz="1200" b="1" i="0" u="none" strike="noStrike" kern="1200" cap="none" spc="49"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a:ln>
                  <a:noFill/>
                </a:ln>
                <a:solidFill>
                  <a:srgbClr val="003867"/>
                </a:solidFill>
                <a:effectLst/>
                <a:uLnTx/>
                <a:uFillTx/>
                <a:latin typeface="Arial"/>
                <a:ea typeface="+mn-ea"/>
                <a:cs typeface="Arial"/>
              </a:rPr>
              <a:t>IL-</a:t>
            </a:r>
            <a:r>
              <a:rPr kumimoji="0" sz="1200" b="1" i="0" u="none" strike="noStrike" kern="1200" cap="none" spc="-15" normalizeH="0" baseline="0" noProof="0">
                <a:ln>
                  <a:noFill/>
                </a:ln>
                <a:solidFill>
                  <a:srgbClr val="003867"/>
                </a:solidFill>
                <a:effectLst/>
                <a:uLnTx/>
                <a:uFillTx/>
                <a:latin typeface="Arial"/>
                <a:ea typeface="+mn-ea"/>
                <a:cs typeface="Arial"/>
              </a:rPr>
              <a:t>4</a:t>
            </a:r>
            <a:r>
              <a:rPr kumimoji="0" sz="1200" b="0" i="0" u="none" strike="noStrike" kern="1200" cap="none" spc="-22" normalizeH="0" baseline="33333" noProof="0">
                <a:ln>
                  <a:noFill/>
                </a:ln>
                <a:solidFill>
                  <a:srgbClr val="003867"/>
                </a:solidFill>
                <a:effectLst/>
                <a:uLnTx/>
                <a:uFillTx/>
                <a:latin typeface="Arial"/>
                <a:ea typeface="+mn-ea"/>
                <a:cs typeface="Arial"/>
              </a:rPr>
              <a:t>6</a:t>
            </a:r>
            <a:endParaRPr kumimoji="0" sz="1200" b="0" i="0" u="none" strike="noStrike" kern="1200" cap="none" spc="0" normalizeH="0" baseline="33333" noProof="0">
              <a:ln>
                <a:noFill/>
              </a:ln>
              <a:solidFill>
                <a:srgbClr val="003867"/>
              </a:solidFill>
              <a:effectLst/>
              <a:uLnTx/>
              <a:uFillTx/>
              <a:latin typeface="Arial"/>
              <a:ea typeface="+mn-ea"/>
              <a:cs typeface="Arial"/>
            </a:endParaRPr>
          </a:p>
          <a:p>
            <a:pPr marL="510210" marR="0" lvl="0" indent="0" algn="l" defTabSz="914400" rtl="0" eaLnBrk="1" fontAlgn="auto" latinLnBrk="0" hangingPunct="1">
              <a:lnSpc>
                <a:spcPct val="100000"/>
              </a:lnSpc>
              <a:spcBef>
                <a:spcPts val="888"/>
              </a:spcBef>
              <a:spcAft>
                <a:spcPts val="0"/>
              </a:spcAft>
              <a:buClrTx/>
              <a:buSzTx/>
              <a:buFontTx/>
              <a:buNone/>
              <a:tabLst/>
              <a:defRPr/>
            </a:pPr>
            <a:r>
              <a:rPr kumimoji="0" sz="1200" b="1" i="0" u="none" strike="noStrike" kern="1200" cap="none" spc="0" normalizeH="0" baseline="0" noProof="0" err="1">
                <a:ln>
                  <a:noFill/>
                </a:ln>
                <a:solidFill>
                  <a:srgbClr val="3FA535"/>
                </a:solidFill>
                <a:effectLst/>
                <a:uLnTx/>
                <a:uFillTx/>
                <a:latin typeface="Arial"/>
                <a:ea typeface="+mn-ea"/>
                <a:cs typeface="Arial"/>
              </a:rPr>
              <a:t>Señalización</a:t>
            </a:r>
            <a:r>
              <a:rPr kumimoji="0" sz="1200" b="1" i="0" u="none" strike="noStrike" kern="1200" cap="none" spc="58" normalizeH="0" baseline="0" noProof="0">
                <a:ln>
                  <a:noFill/>
                </a:ln>
                <a:solidFill>
                  <a:srgbClr val="3FA535"/>
                </a:solidFill>
                <a:effectLst/>
                <a:uLnTx/>
                <a:uFillTx/>
                <a:latin typeface="Arial"/>
                <a:ea typeface="+mn-ea"/>
                <a:cs typeface="Arial"/>
              </a:rPr>
              <a:t> </a:t>
            </a:r>
            <a:r>
              <a:rPr kumimoji="0" sz="1200" b="1" i="0" u="none" strike="noStrike" kern="1200" cap="none" spc="0" normalizeH="0" baseline="0" noProof="0">
                <a:ln>
                  <a:noFill/>
                </a:ln>
                <a:solidFill>
                  <a:srgbClr val="3FA535"/>
                </a:solidFill>
                <a:effectLst/>
                <a:uLnTx/>
                <a:uFillTx/>
                <a:latin typeface="Arial"/>
                <a:ea typeface="+mn-ea"/>
                <a:cs typeface="Arial"/>
              </a:rPr>
              <a:t>IL-</a:t>
            </a:r>
            <a:r>
              <a:rPr kumimoji="0" sz="1200" b="1" i="0" u="none" strike="noStrike" kern="1200" cap="none" spc="-30" normalizeH="0" baseline="0" noProof="0">
                <a:ln>
                  <a:noFill/>
                </a:ln>
                <a:solidFill>
                  <a:srgbClr val="3FA535"/>
                </a:solidFill>
                <a:effectLst/>
                <a:uLnTx/>
                <a:uFillTx/>
                <a:latin typeface="Arial"/>
                <a:ea typeface="+mn-ea"/>
                <a:cs typeface="Arial"/>
              </a:rPr>
              <a:t>4</a:t>
            </a:r>
            <a:endParaRPr kumimoji="0" sz="1200" b="0"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958"/>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Arial"/>
              <a:ea typeface="+mn-ea"/>
              <a:cs typeface="Arial"/>
            </a:endParaRPr>
          </a:p>
          <a:p>
            <a:pPr marL="247211" marR="1310758" lvl="0" indent="-201003" algn="l" defTabSz="914400" rtl="0" eaLnBrk="1" fontAlgn="auto" latinLnBrk="0" hangingPunct="1">
              <a:lnSpc>
                <a:spcPct val="102299"/>
              </a:lnSpc>
              <a:spcBef>
                <a:spcPts val="3"/>
              </a:spcBef>
              <a:spcAft>
                <a:spcPts val="0"/>
              </a:spcAft>
              <a:buClrTx/>
              <a:buSzTx/>
              <a:buFontTx/>
              <a:buChar char="•"/>
              <a:tabLst>
                <a:tab pos="247211" algn="l"/>
              </a:tabLst>
              <a:defRPr/>
            </a:pPr>
            <a:r>
              <a:rPr kumimoji="0" sz="1200" b="0" i="0" u="none" strike="noStrike" kern="1200" cap="none" spc="0" normalizeH="0" baseline="0" noProof="0">
                <a:ln>
                  <a:noFill/>
                </a:ln>
                <a:solidFill>
                  <a:srgbClr val="003867"/>
                </a:solidFill>
                <a:effectLst/>
                <a:uLnTx/>
                <a:uFillTx/>
                <a:latin typeface="Arial"/>
                <a:ea typeface="+mn-ea"/>
                <a:cs typeface="Arial"/>
              </a:rPr>
              <a:t>EBGLYSS</a:t>
            </a:r>
            <a:r>
              <a:rPr kumimoji="0" sz="1200" b="0" i="0" u="none" strike="noStrike" kern="1200" cap="none" spc="0" normalizeH="0" baseline="33333" noProof="0">
                <a:ln>
                  <a:noFill/>
                </a:ln>
                <a:solidFill>
                  <a:srgbClr val="003867"/>
                </a:solidFill>
                <a:effectLst/>
                <a:uLnTx/>
                <a:uFillTx/>
                <a:latin typeface="Arial"/>
                <a:ea typeface="+mn-ea"/>
                <a:cs typeface="Arial"/>
              </a:rPr>
              <a:t>®</a:t>
            </a:r>
            <a:r>
              <a:rPr kumimoji="0" sz="1200" b="0" i="0" u="none" strike="noStrike" kern="1200" cap="none" spc="218" normalizeH="0" baseline="33333" noProof="0">
                <a:ln>
                  <a:noFill/>
                </a:ln>
                <a:solidFill>
                  <a:srgbClr val="003867"/>
                </a:solidFill>
                <a:effectLst/>
                <a:uLnTx/>
                <a:uFillTx/>
                <a:latin typeface="Arial"/>
                <a:ea typeface="+mn-ea"/>
                <a:cs typeface="Arial"/>
              </a:rPr>
              <a:t> </a:t>
            </a:r>
            <a:r>
              <a:rPr kumimoji="0" sz="1200" b="0" i="0" u="none" strike="noStrike" kern="1200" cap="none" spc="0" normalizeH="0" baseline="0" noProof="0">
                <a:ln>
                  <a:noFill/>
                </a:ln>
                <a:solidFill>
                  <a:srgbClr val="003867"/>
                </a:solidFill>
                <a:effectLst/>
                <a:uLnTx/>
                <a:uFillTx/>
                <a:latin typeface="Arial"/>
                <a:ea typeface="+mn-ea"/>
                <a:cs typeface="Arial"/>
              </a:rPr>
              <a:t>se</a:t>
            </a:r>
            <a:r>
              <a:rPr kumimoji="0" sz="1200" b="0" i="0" u="none" strike="noStrike" kern="1200" cap="none" spc="33" normalizeH="0" baseline="0" noProof="0">
                <a:ln>
                  <a:noFill/>
                </a:ln>
                <a:solidFill>
                  <a:srgbClr val="003867"/>
                </a:solidFill>
                <a:effectLst/>
                <a:uLnTx/>
                <a:uFillTx/>
                <a:latin typeface="Arial"/>
                <a:ea typeface="+mn-ea"/>
                <a:cs typeface="Arial"/>
              </a:rPr>
              <a:t> </a:t>
            </a:r>
            <a:r>
              <a:rPr kumimoji="0" sz="1200" b="0" i="0" u="none" strike="noStrike" kern="1200" cap="none" spc="0" normalizeH="0" baseline="0" noProof="0" err="1">
                <a:ln>
                  <a:noFill/>
                </a:ln>
                <a:solidFill>
                  <a:srgbClr val="003867"/>
                </a:solidFill>
                <a:effectLst/>
                <a:uLnTx/>
                <a:uFillTx/>
                <a:latin typeface="Arial"/>
                <a:ea typeface="+mn-ea"/>
                <a:cs typeface="Arial"/>
              </a:rPr>
              <a:t>une</a:t>
            </a:r>
            <a:r>
              <a:rPr kumimoji="0" sz="1200" b="0" i="0" u="none" strike="noStrike" kern="1200" cap="none" spc="30" normalizeH="0" baseline="0" noProof="0">
                <a:ln>
                  <a:noFill/>
                </a:ln>
                <a:solidFill>
                  <a:srgbClr val="003867"/>
                </a:solidFill>
                <a:effectLst/>
                <a:uLnTx/>
                <a:uFillTx/>
                <a:latin typeface="Arial"/>
                <a:ea typeface="+mn-ea"/>
                <a:cs typeface="Arial"/>
              </a:rPr>
              <a:t> </a:t>
            </a:r>
            <a:r>
              <a:rPr kumimoji="0" sz="1200" b="0" i="0" u="none" strike="noStrike" kern="1200" cap="none" spc="0" normalizeH="0" baseline="0" noProof="0" err="1">
                <a:ln>
                  <a:noFill/>
                </a:ln>
                <a:solidFill>
                  <a:srgbClr val="003867"/>
                </a:solidFill>
                <a:effectLst/>
                <a:uLnTx/>
                <a:uFillTx/>
                <a:latin typeface="Arial"/>
                <a:ea typeface="+mn-ea"/>
                <a:cs typeface="Arial"/>
              </a:rPr>
              <a:t>selectivamente</a:t>
            </a:r>
            <a:r>
              <a:rPr kumimoji="0" sz="1200" b="0" i="0" u="none" strike="noStrike" kern="1200" cap="none" spc="33" normalizeH="0" baseline="0" noProof="0">
                <a:ln>
                  <a:noFill/>
                </a:ln>
                <a:solidFill>
                  <a:srgbClr val="003867"/>
                </a:solidFill>
                <a:effectLst/>
                <a:uLnTx/>
                <a:uFillTx/>
                <a:latin typeface="Arial"/>
                <a:ea typeface="+mn-ea"/>
                <a:cs typeface="Arial"/>
              </a:rPr>
              <a:t> </a:t>
            </a:r>
            <a:r>
              <a:rPr kumimoji="0" sz="1200" b="0" i="0" u="none" strike="noStrike" kern="1200" cap="none" spc="-30" normalizeH="0" baseline="0" noProof="0">
                <a:ln>
                  <a:noFill/>
                </a:ln>
                <a:solidFill>
                  <a:srgbClr val="003867"/>
                </a:solidFill>
                <a:effectLst/>
                <a:uLnTx/>
                <a:uFillTx/>
                <a:latin typeface="Arial"/>
                <a:ea typeface="+mn-ea"/>
                <a:cs typeface="Arial"/>
              </a:rPr>
              <a:t>y</a:t>
            </a:r>
            <a:r>
              <a:rPr kumimoji="0" sz="1200" b="0" i="0" u="none" strike="noStrike" kern="1200" cap="none" spc="303" normalizeH="0" baseline="0" noProof="0">
                <a:ln>
                  <a:noFill/>
                </a:ln>
                <a:solidFill>
                  <a:srgbClr val="003867"/>
                </a:solidFill>
                <a:effectLst/>
                <a:uLnTx/>
                <a:uFillTx/>
                <a:latin typeface="Arial"/>
                <a:ea typeface="+mn-ea"/>
                <a:cs typeface="Arial"/>
              </a:rPr>
              <a:t> </a:t>
            </a:r>
            <a:r>
              <a:rPr kumimoji="0" sz="1200" b="0" i="0" u="none" strike="noStrike" kern="1200" cap="none" spc="0" normalizeH="0" baseline="0" noProof="0">
                <a:ln>
                  <a:noFill/>
                </a:ln>
                <a:solidFill>
                  <a:srgbClr val="003867"/>
                </a:solidFill>
                <a:effectLst/>
                <a:uLnTx/>
                <a:uFillTx/>
                <a:latin typeface="Arial"/>
                <a:ea typeface="+mn-ea"/>
                <a:cs typeface="Arial"/>
              </a:rPr>
              <a:t>con</a:t>
            </a:r>
            <a:r>
              <a:rPr kumimoji="0" sz="1200" b="0" i="0" u="none" strike="noStrike" kern="1200" cap="none" spc="30"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err="1">
                <a:ln>
                  <a:noFill/>
                </a:ln>
                <a:solidFill>
                  <a:srgbClr val="003867"/>
                </a:solidFill>
                <a:effectLst/>
                <a:uLnTx/>
                <a:uFillTx/>
                <a:latin typeface="Arial"/>
                <a:ea typeface="+mn-ea"/>
                <a:cs typeface="Arial"/>
              </a:rPr>
              <a:t>alta</a:t>
            </a:r>
            <a:r>
              <a:rPr kumimoji="0" sz="1200" b="1" i="0" u="none" strike="noStrike" kern="1200" cap="none" spc="33"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err="1">
                <a:ln>
                  <a:noFill/>
                </a:ln>
                <a:solidFill>
                  <a:srgbClr val="003867"/>
                </a:solidFill>
                <a:effectLst/>
                <a:uLnTx/>
                <a:uFillTx/>
                <a:latin typeface="Arial"/>
                <a:ea typeface="+mn-ea"/>
                <a:cs typeface="Arial"/>
              </a:rPr>
              <a:t>afinidad</a:t>
            </a:r>
            <a:r>
              <a:rPr kumimoji="0" sz="1200" b="1" i="0" u="none" strike="noStrike" kern="1200" cap="none" spc="33"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a:ln>
                  <a:noFill/>
                </a:ln>
                <a:solidFill>
                  <a:srgbClr val="003867"/>
                </a:solidFill>
                <a:effectLst/>
                <a:uLnTx/>
                <a:uFillTx/>
                <a:latin typeface="Arial"/>
                <a:ea typeface="+mn-ea"/>
                <a:cs typeface="Arial"/>
              </a:rPr>
              <a:t>a</a:t>
            </a:r>
            <a:r>
              <a:rPr kumimoji="0" sz="1200" b="1" i="0" u="none" strike="noStrike" kern="1200" cap="none" spc="33"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a:ln>
                  <a:noFill/>
                </a:ln>
                <a:solidFill>
                  <a:srgbClr val="003867"/>
                </a:solidFill>
                <a:effectLst/>
                <a:uLnTx/>
                <a:uFillTx/>
                <a:latin typeface="Arial"/>
                <a:ea typeface="+mn-ea"/>
                <a:cs typeface="Arial"/>
              </a:rPr>
              <a:t>la</a:t>
            </a:r>
            <a:r>
              <a:rPr kumimoji="0" sz="1200" b="1" i="0" u="none" strike="noStrike" kern="1200" cap="none" spc="33"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a:ln>
                  <a:noFill/>
                </a:ln>
                <a:solidFill>
                  <a:srgbClr val="003867"/>
                </a:solidFill>
                <a:effectLst/>
                <a:uLnTx/>
                <a:uFillTx/>
                <a:latin typeface="Arial"/>
                <a:ea typeface="+mn-ea"/>
                <a:cs typeface="Arial"/>
              </a:rPr>
              <a:t>IL-13</a:t>
            </a:r>
            <a:r>
              <a:rPr kumimoji="0" sz="1200" b="1" i="0" u="none" strike="noStrike" kern="1200" cap="none" spc="33"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a:ln>
                  <a:noFill/>
                </a:ln>
                <a:solidFill>
                  <a:srgbClr val="003867"/>
                </a:solidFill>
                <a:effectLst/>
                <a:uLnTx/>
                <a:uFillTx/>
                <a:latin typeface="Arial"/>
                <a:ea typeface="+mn-ea"/>
                <a:cs typeface="Arial"/>
              </a:rPr>
              <a:t>e</a:t>
            </a:r>
            <a:r>
              <a:rPr kumimoji="0" sz="1200" b="1" i="0" u="none" strike="noStrike" kern="1200" cap="none" spc="33"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err="1">
                <a:ln>
                  <a:noFill/>
                </a:ln>
                <a:solidFill>
                  <a:srgbClr val="003867"/>
                </a:solidFill>
                <a:effectLst/>
                <a:uLnTx/>
                <a:uFillTx/>
                <a:latin typeface="Arial"/>
                <a:ea typeface="+mn-ea"/>
                <a:cs typeface="Arial"/>
              </a:rPr>
              <a:t>inhibe</a:t>
            </a:r>
            <a:r>
              <a:rPr kumimoji="0" sz="1200" b="1" i="0" u="none" strike="noStrike" kern="1200" cap="none" spc="30" normalizeH="0" baseline="0" noProof="0">
                <a:ln>
                  <a:noFill/>
                </a:ln>
                <a:solidFill>
                  <a:srgbClr val="003867"/>
                </a:solidFill>
                <a:effectLst/>
                <a:uLnTx/>
                <a:uFillTx/>
                <a:latin typeface="Arial"/>
                <a:ea typeface="+mn-ea"/>
                <a:cs typeface="Arial"/>
              </a:rPr>
              <a:t> </a:t>
            </a:r>
            <a:r>
              <a:rPr kumimoji="0" sz="1200" b="1" i="0" u="none" strike="noStrike" kern="1200" cap="none" spc="-15" normalizeH="0" baseline="0" noProof="0" err="1">
                <a:ln>
                  <a:noFill/>
                </a:ln>
                <a:solidFill>
                  <a:srgbClr val="003867"/>
                </a:solidFill>
                <a:effectLst/>
                <a:uLnTx/>
                <a:uFillTx/>
                <a:latin typeface="Arial"/>
                <a:ea typeface="+mn-ea"/>
                <a:cs typeface="Arial"/>
              </a:rPr>
              <a:t>su</a:t>
            </a:r>
            <a:r>
              <a:rPr kumimoji="0" sz="1200" b="1" i="0" u="none" strike="noStrike" kern="1200" cap="none" spc="-15"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err="1">
                <a:ln>
                  <a:noFill/>
                </a:ln>
                <a:solidFill>
                  <a:srgbClr val="003867"/>
                </a:solidFill>
                <a:effectLst/>
                <a:uLnTx/>
                <a:uFillTx/>
                <a:latin typeface="Arial"/>
                <a:ea typeface="+mn-ea"/>
                <a:cs typeface="Arial"/>
              </a:rPr>
              <a:t>señalización</a:t>
            </a:r>
            <a:r>
              <a:rPr kumimoji="0" sz="1200" b="1" i="0" u="none" strike="noStrike" kern="1200" cap="none" spc="67"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a:ln>
                  <a:noFill/>
                </a:ln>
                <a:solidFill>
                  <a:srgbClr val="003867"/>
                </a:solidFill>
                <a:effectLst/>
                <a:uLnTx/>
                <a:uFillTx/>
                <a:latin typeface="Arial"/>
                <a:ea typeface="+mn-ea"/>
                <a:cs typeface="Arial"/>
              </a:rPr>
              <a:t>con</a:t>
            </a:r>
            <a:r>
              <a:rPr kumimoji="0" sz="1200" b="1" i="0" u="none" strike="noStrike" kern="1200" cap="none" spc="67"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err="1">
                <a:ln>
                  <a:noFill/>
                </a:ln>
                <a:solidFill>
                  <a:srgbClr val="003867"/>
                </a:solidFill>
                <a:effectLst/>
                <a:uLnTx/>
                <a:uFillTx/>
                <a:latin typeface="Arial"/>
                <a:ea typeface="+mn-ea"/>
                <a:cs typeface="Arial"/>
              </a:rPr>
              <a:t>alta</a:t>
            </a:r>
            <a:r>
              <a:rPr kumimoji="0" sz="1200" b="1" i="0" u="none" strike="noStrike" kern="1200" cap="none" spc="69" normalizeH="0" baseline="0" noProof="0">
                <a:ln>
                  <a:noFill/>
                </a:ln>
                <a:solidFill>
                  <a:srgbClr val="003867"/>
                </a:solidFill>
                <a:effectLst/>
                <a:uLnTx/>
                <a:uFillTx/>
                <a:latin typeface="Arial"/>
                <a:ea typeface="+mn-ea"/>
                <a:cs typeface="Arial"/>
              </a:rPr>
              <a:t> </a:t>
            </a:r>
            <a:r>
              <a:rPr kumimoji="0" sz="1200" b="1" i="0" u="none" strike="noStrike" kern="1200" cap="none" spc="-6" normalizeH="0" baseline="0" noProof="0">
                <a:ln>
                  <a:noFill/>
                </a:ln>
                <a:solidFill>
                  <a:srgbClr val="003867"/>
                </a:solidFill>
                <a:effectLst/>
                <a:uLnTx/>
                <a:uFillTx/>
                <a:latin typeface="Arial"/>
                <a:ea typeface="+mn-ea"/>
                <a:cs typeface="Arial"/>
              </a:rPr>
              <a:t>potencia</a:t>
            </a:r>
            <a:r>
              <a:rPr kumimoji="0" sz="1200" b="0" i="0" u="none" strike="noStrike" kern="1200" cap="none" spc="-9" normalizeH="0" baseline="33333" noProof="0">
                <a:ln>
                  <a:noFill/>
                </a:ln>
                <a:solidFill>
                  <a:srgbClr val="003867"/>
                </a:solidFill>
                <a:effectLst/>
                <a:uLnTx/>
                <a:uFillTx/>
                <a:latin typeface="Arial"/>
                <a:ea typeface="+mn-ea"/>
                <a:cs typeface="Arial"/>
              </a:rPr>
              <a:t>6</a:t>
            </a:r>
            <a:endParaRPr kumimoji="0" sz="1200" b="0" i="0" u="none" strike="noStrike" kern="1200" cap="none" spc="0" normalizeH="0" baseline="33333" noProof="0">
              <a:ln>
                <a:noFill/>
              </a:ln>
              <a:solidFill>
                <a:srgbClr val="003867"/>
              </a:solidFill>
              <a:effectLst/>
              <a:uLnTx/>
              <a:uFillTx/>
              <a:latin typeface="Arial"/>
              <a:ea typeface="+mn-ea"/>
              <a:cs typeface="Arial"/>
            </a:endParaRPr>
          </a:p>
          <a:p>
            <a:pPr marL="510210" marR="0" lvl="0" indent="0" algn="l" defTabSz="914400" rtl="0" eaLnBrk="1" fontAlgn="auto" latinLnBrk="0" hangingPunct="1">
              <a:lnSpc>
                <a:spcPct val="100000"/>
              </a:lnSpc>
              <a:spcBef>
                <a:spcPts val="776"/>
              </a:spcBef>
              <a:spcAft>
                <a:spcPts val="0"/>
              </a:spcAft>
              <a:buClrTx/>
              <a:buSzTx/>
              <a:buFontTx/>
              <a:buNone/>
              <a:tabLst/>
              <a:defRPr/>
            </a:pPr>
            <a:r>
              <a:rPr kumimoji="0" sz="1200" b="1" i="0" u="none" strike="noStrike" kern="1200" cap="none" spc="0" normalizeH="0" baseline="0" noProof="0" err="1">
                <a:ln>
                  <a:noFill/>
                </a:ln>
                <a:solidFill>
                  <a:srgbClr val="CD1719"/>
                </a:solidFill>
                <a:effectLst/>
                <a:uLnTx/>
                <a:uFillTx/>
                <a:latin typeface="Arial"/>
                <a:ea typeface="+mn-ea"/>
                <a:cs typeface="Arial"/>
              </a:rPr>
              <a:t>Señalización</a:t>
            </a:r>
            <a:r>
              <a:rPr kumimoji="0" sz="1200" b="1" i="0" u="none" strike="noStrike" kern="1200" cap="none" spc="58" normalizeH="0" baseline="0" noProof="0">
                <a:ln>
                  <a:noFill/>
                </a:ln>
                <a:solidFill>
                  <a:srgbClr val="CD1719"/>
                </a:solidFill>
                <a:effectLst/>
                <a:uLnTx/>
                <a:uFillTx/>
                <a:latin typeface="Arial"/>
                <a:ea typeface="+mn-ea"/>
                <a:cs typeface="Arial"/>
              </a:rPr>
              <a:t> </a:t>
            </a:r>
            <a:r>
              <a:rPr kumimoji="0" sz="1200" b="1" i="0" u="none" strike="noStrike" kern="1200" cap="none" spc="0" normalizeH="0" baseline="0" noProof="0">
                <a:ln>
                  <a:noFill/>
                </a:ln>
                <a:solidFill>
                  <a:srgbClr val="CD1719"/>
                </a:solidFill>
                <a:effectLst/>
                <a:uLnTx/>
                <a:uFillTx/>
                <a:latin typeface="Arial"/>
                <a:ea typeface="+mn-ea"/>
                <a:cs typeface="Arial"/>
              </a:rPr>
              <a:t>IL-</a:t>
            </a:r>
            <a:r>
              <a:rPr kumimoji="0" sz="1200" b="1" i="0" u="none" strike="noStrike" kern="1200" cap="none" spc="-15" normalizeH="0" baseline="0" noProof="0">
                <a:ln>
                  <a:noFill/>
                </a:ln>
                <a:solidFill>
                  <a:srgbClr val="CD1719"/>
                </a:solidFill>
                <a:effectLst/>
                <a:uLnTx/>
                <a:uFillTx/>
                <a:latin typeface="Arial"/>
                <a:ea typeface="+mn-ea"/>
                <a:cs typeface="Arial"/>
              </a:rPr>
              <a:t>13</a:t>
            </a:r>
            <a:endParaRPr kumimoji="0" sz="1200" b="0"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206"/>
              </a:spcBef>
              <a:spcAft>
                <a:spcPts val="0"/>
              </a:spcAft>
              <a:buClrTx/>
              <a:buSzTx/>
              <a:buFontTx/>
              <a:buNone/>
              <a:tabLst/>
              <a:defRPr/>
            </a:pPr>
            <a:endParaRPr kumimoji="0" sz="1200" b="0" i="0" u="none" strike="noStrike" kern="1200" cap="none" spc="0" normalizeH="0" baseline="0" noProof="0">
              <a:ln>
                <a:noFill/>
              </a:ln>
              <a:solidFill>
                <a:srgbClr val="000000"/>
              </a:solidFill>
              <a:effectLst/>
              <a:uLnTx/>
              <a:uFillTx/>
              <a:latin typeface="Arial"/>
              <a:ea typeface="+mn-ea"/>
              <a:cs typeface="Arial"/>
            </a:endParaRPr>
          </a:p>
          <a:p>
            <a:pPr marL="247211" marR="983839" lvl="0" indent="-201003" algn="l" defTabSz="914400" rtl="0" eaLnBrk="1" fontAlgn="auto" latinLnBrk="0" hangingPunct="1">
              <a:lnSpc>
                <a:spcPct val="102299"/>
              </a:lnSpc>
              <a:spcBef>
                <a:spcPts val="0"/>
              </a:spcBef>
              <a:spcAft>
                <a:spcPts val="0"/>
              </a:spcAft>
              <a:buClrTx/>
              <a:buSzTx/>
              <a:buFontTx/>
              <a:buChar char="•"/>
              <a:tabLst>
                <a:tab pos="247211" algn="l"/>
              </a:tabLst>
              <a:defRPr/>
            </a:pPr>
            <a:r>
              <a:rPr kumimoji="0" sz="1200" b="0" i="0" u="none" strike="noStrike" kern="1200" cap="none" spc="0" normalizeH="0" baseline="0" noProof="0">
                <a:ln>
                  <a:noFill/>
                </a:ln>
                <a:solidFill>
                  <a:srgbClr val="003867"/>
                </a:solidFill>
                <a:effectLst/>
                <a:uLnTx/>
                <a:uFillTx/>
                <a:latin typeface="Arial"/>
                <a:ea typeface="+mn-ea"/>
                <a:cs typeface="Arial"/>
              </a:rPr>
              <a:t>EBGLYSS</a:t>
            </a:r>
            <a:r>
              <a:rPr kumimoji="0" sz="1200" b="0" i="0" u="none" strike="noStrike" kern="1200" cap="none" spc="0" normalizeH="0" baseline="33333" noProof="0">
                <a:ln>
                  <a:noFill/>
                </a:ln>
                <a:solidFill>
                  <a:srgbClr val="003867"/>
                </a:solidFill>
                <a:effectLst/>
                <a:uLnTx/>
                <a:uFillTx/>
                <a:latin typeface="Arial"/>
                <a:ea typeface="+mn-ea"/>
                <a:cs typeface="Arial"/>
              </a:rPr>
              <a:t>®</a:t>
            </a:r>
            <a:r>
              <a:rPr kumimoji="0" sz="1200" b="0" i="0" u="none" strike="noStrike" kern="1200" cap="none" spc="200" normalizeH="0" baseline="33333" noProof="0">
                <a:ln>
                  <a:noFill/>
                </a:ln>
                <a:solidFill>
                  <a:srgbClr val="003867"/>
                </a:solidFill>
                <a:effectLst/>
                <a:uLnTx/>
                <a:uFillTx/>
                <a:latin typeface="Arial"/>
                <a:ea typeface="+mn-ea"/>
                <a:cs typeface="Arial"/>
              </a:rPr>
              <a:t> </a:t>
            </a:r>
            <a:r>
              <a:rPr kumimoji="0" sz="1200" b="1" i="0" u="none" strike="noStrike" kern="1200" cap="none" spc="0" normalizeH="0" baseline="0" noProof="0">
                <a:ln>
                  <a:noFill/>
                </a:ln>
                <a:solidFill>
                  <a:srgbClr val="003867"/>
                </a:solidFill>
                <a:effectLst/>
                <a:uLnTx/>
                <a:uFillTx/>
                <a:latin typeface="Arial"/>
                <a:ea typeface="+mn-ea"/>
                <a:cs typeface="Arial"/>
              </a:rPr>
              <a:t>no</a:t>
            </a:r>
            <a:r>
              <a:rPr kumimoji="0" sz="1200" b="1" i="0" u="none" strike="noStrike" kern="1200" cap="none" spc="18"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err="1">
                <a:ln>
                  <a:noFill/>
                </a:ln>
                <a:solidFill>
                  <a:srgbClr val="003867"/>
                </a:solidFill>
                <a:effectLst/>
                <a:uLnTx/>
                <a:uFillTx/>
                <a:latin typeface="Arial"/>
                <a:ea typeface="+mn-ea"/>
                <a:cs typeface="Arial"/>
              </a:rPr>
              <a:t>afecta</a:t>
            </a:r>
            <a:r>
              <a:rPr kumimoji="0" sz="1200" b="1" i="0" u="none" strike="noStrike" kern="1200" cap="none" spc="21"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a:ln>
                  <a:noFill/>
                </a:ln>
                <a:solidFill>
                  <a:srgbClr val="003867"/>
                </a:solidFill>
                <a:effectLst/>
                <a:uLnTx/>
                <a:uFillTx/>
                <a:latin typeface="Arial"/>
                <a:ea typeface="+mn-ea"/>
                <a:cs typeface="Arial"/>
              </a:rPr>
              <a:t>a</a:t>
            </a:r>
            <a:r>
              <a:rPr kumimoji="0" sz="1200" b="1" i="0" u="none" strike="noStrike" kern="1200" cap="none" spc="18"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a:ln>
                  <a:noFill/>
                </a:ln>
                <a:solidFill>
                  <a:srgbClr val="003867"/>
                </a:solidFill>
                <a:effectLst/>
                <a:uLnTx/>
                <a:uFillTx/>
                <a:latin typeface="Arial"/>
                <a:ea typeface="+mn-ea"/>
                <a:cs typeface="Arial"/>
              </a:rPr>
              <a:t>la</a:t>
            </a:r>
            <a:r>
              <a:rPr kumimoji="0" sz="1200" b="1" i="0" u="none" strike="noStrike" kern="1200" cap="none" spc="21" normalizeH="0" baseline="0" noProof="0">
                <a:ln>
                  <a:noFill/>
                </a:ln>
                <a:solidFill>
                  <a:srgbClr val="003867"/>
                </a:solidFill>
                <a:effectLst/>
                <a:uLnTx/>
                <a:uFillTx/>
                <a:latin typeface="Arial"/>
                <a:ea typeface="+mn-ea"/>
                <a:cs typeface="Arial"/>
              </a:rPr>
              <a:t> </a:t>
            </a:r>
            <a:r>
              <a:rPr kumimoji="0" sz="1200" b="1" i="0" u="none" strike="noStrike" kern="1200" cap="none" spc="-6" normalizeH="0" baseline="0" noProof="0" err="1">
                <a:ln>
                  <a:noFill/>
                </a:ln>
                <a:solidFill>
                  <a:srgbClr val="003867"/>
                </a:solidFill>
                <a:effectLst/>
                <a:uLnTx/>
                <a:uFillTx/>
                <a:latin typeface="Arial"/>
                <a:ea typeface="+mn-ea"/>
                <a:cs typeface="Arial"/>
              </a:rPr>
              <a:t>regulación</a:t>
            </a:r>
            <a:r>
              <a:rPr kumimoji="0" sz="1200" b="1" i="0" u="none" strike="noStrike" kern="1200" cap="none" spc="-6"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err="1">
                <a:ln>
                  <a:noFill/>
                </a:ln>
                <a:solidFill>
                  <a:srgbClr val="003867"/>
                </a:solidFill>
                <a:effectLst/>
                <a:uLnTx/>
                <a:uFillTx/>
                <a:latin typeface="Arial"/>
                <a:ea typeface="+mn-ea"/>
                <a:cs typeface="Arial"/>
              </a:rPr>
              <a:t>endógena</a:t>
            </a:r>
            <a:r>
              <a:rPr kumimoji="0" sz="1200" b="1" i="0" u="none" strike="noStrike" kern="1200" cap="none" spc="33"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a:ln>
                  <a:noFill/>
                </a:ln>
                <a:solidFill>
                  <a:srgbClr val="003867"/>
                </a:solidFill>
                <a:effectLst/>
                <a:uLnTx/>
                <a:uFillTx/>
                <a:latin typeface="Arial"/>
                <a:ea typeface="+mn-ea"/>
                <a:cs typeface="Arial"/>
              </a:rPr>
              <a:t>de</a:t>
            </a:r>
            <a:r>
              <a:rPr kumimoji="0" sz="1200" b="1" i="0" u="none" strike="noStrike" kern="1200" cap="none" spc="36"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a:ln>
                  <a:noFill/>
                </a:ln>
                <a:solidFill>
                  <a:srgbClr val="003867"/>
                </a:solidFill>
                <a:effectLst/>
                <a:uLnTx/>
                <a:uFillTx/>
                <a:latin typeface="Arial"/>
                <a:ea typeface="+mn-ea"/>
                <a:cs typeface="Arial"/>
              </a:rPr>
              <a:t>la</a:t>
            </a:r>
            <a:r>
              <a:rPr kumimoji="0" sz="1200" b="1" i="0" u="none" strike="noStrike" kern="1200" cap="none" spc="36"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a:ln>
                  <a:noFill/>
                </a:ln>
                <a:solidFill>
                  <a:srgbClr val="003867"/>
                </a:solidFill>
                <a:effectLst/>
                <a:uLnTx/>
                <a:uFillTx/>
                <a:latin typeface="Arial"/>
                <a:ea typeface="+mn-ea"/>
                <a:cs typeface="Arial"/>
              </a:rPr>
              <a:t>IL-13</a:t>
            </a:r>
            <a:r>
              <a:rPr kumimoji="0" sz="1200" b="1" i="0" u="none" strike="noStrike" kern="1200" cap="none" spc="33"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a:ln>
                  <a:noFill/>
                </a:ln>
                <a:solidFill>
                  <a:srgbClr val="003867"/>
                </a:solidFill>
                <a:effectLst/>
                <a:uLnTx/>
                <a:uFillTx/>
                <a:latin typeface="Arial"/>
                <a:ea typeface="+mn-ea"/>
                <a:cs typeface="Arial"/>
              </a:rPr>
              <a:t>a</a:t>
            </a:r>
            <a:r>
              <a:rPr kumimoji="0" sz="1200" b="1" i="0" u="none" strike="noStrike" kern="1200" cap="none" spc="36"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err="1">
                <a:ln>
                  <a:noFill/>
                </a:ln>
                <a:solidFill>
                  <a:srgbClr val="003867"/>
                </a:solidFill>
                <a:effectLst/>
                <a:uLnTx/>
                <a:uFillTx/>
                <a:latin typeface="Arial"/>
                <a:ea typeface="+mn-ea"/>
                <a:cs typeface="Arial"/>
              </a:rPr>
              <a:t>través</a:t>
            </a:r>
            <a:r>
              <a:rPr kumimoji="0" sz="1200" b="1" i="0" u="none" strike="noStrike" kern="1200" cap="none" spc="36"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a:ln>
                  <a:noFill/>
                </a:ln>
                <a:solidFill>
                  <a:srgbClr val="003867"/>
                </a:solidFill>
                <a:effectLst/>
                <a:uLnTx/>
                <a:uFillTx/>
                <a:latin typeface="Arial"/>
                <a:ea typeface="+mn-ea"/>
                <a:cs typeface="Arial"/>
              </a:rPr>
              <a:t>de</a:t>
            </a:r>
            <a:r>
              <a:rPr kumimoji="0" sz="1200" b="1" i="0" u="none" strike="noStrike" kern="1200" cap="none" spc="36" normalizeH="0" baseline="0" noProof="0">
                <a:ln>
                  <a:noFill/>
                </a:ln>
                <a:solidFill>
                  <a:srgbClr val="003867"/>
                </a:solidFill>
                <a:effectLst/>
                <a:uLnTx/>
                <a:uFillTx/>
                <a:latin typeface="Arial"/>
                <a:ea typeface="+mn-ea"/>
                <a:cs typeface="Arial"/>
              </a:rPr>
              <a:t> </a:t>
            </a:r>
            <a:r>
              <a:rPr kumimoji="0" sz="1200" b="1" i="0" u="none" strike="noStrike" kern="1200" cap="none" spc="0" normalizeH="0" baseline="0" noProof="0">
                <a:ln>
                  <a:noFill/>
                </a:ln>
                <a:solidFill>
                  <a:srgbClr val="003867"/>
                </a:solidFill>
                <a:effectLst/>
                <a:uLnTx/>
                <a:uFillTx/>
                <a:latin typeface="Arial"/>
                <a:ea typeface="+mn-ea"/>
                <a:cs typeface="Arial"/>
              </a:rPr>
              <a:t>IL-</a:t>
            </a:r>
            <a:r>
              <a:rPr kumimoji="0" sz="1200" b="1" i="0" u="none" strike="noStrike" kern="1200" cap="none" spc="-6" normalizeH="0" baseline="0" noProof="0">
                <a:ln>
                  <a:noFill/>
                </a:ln>
                <a:solidFill>
                  <a:srgbClr val="003867"/>
                </a:solidFill>
                <a:effectLst/>
                <a:uLnTx/>
                <a:uFillTx/>
                <a:latin typeface="Arial"/>
                <a:ea typeface="+mn-ea"/>
                <a:cs typeface="Arial"/>
              </a:rPr>
              <a:t>13Rα2</a:t>
            </a:r>
            <a:r>
              <a:rPr kumimoji="0" sz="1200" b="0" i="0" u="none" strike="noStrike" kern="1200" cap="none" spc="-9" normalizeH="0" baseline="33333" noProof="0">
                <a:ln>
                  <a:noFill/>
                </a:ln>
                <a:solidFill>
                  <a:srgbClr val="003867"/>
                </a:solidFill>
                <a:effectLst/>
                <a:uLnTx/>
                <a:uFillTx/>
                <a:latin typeface="Arial"/>
                <a:ea typeface="+mn-ea"/>
                <a:cs typeface="Arial"/>
              </a:rPr>
              <a:t>6</a:t>
            </a:r>
            <a:endParaRPr kumimoji="0" sz="1200" b="0" i="0" u="none" strike="noStrike" kern="1200" cap="none" spc="0" normalizeH="0" baseline="33333" noProof="0">
              <a:ln>
                <a:noFill/>
              </a:ln>
              <a:solidFill>
                <a:srgbClr val="003867"/>
              </a:solidFill>
              <a:effectLst/>
              <a:uLnTx/>
              <a:uFillTx/>
              <a:latin typeface="Arial"/>
              <a:ea typeface="+mn-ea"/>
              <a:cs typeface="Arial"/>
            </a:endParaRPr>
          </a:p>
          <a:p>
            <a:pPr marL="510210" marR="0" lvl="0" indent="0" algn="l" defTabSz="914400" rtl="0" eaLnBrk="1" fontAlgn="auto" latinLnBrk="0" hangingPunct="1">
              <a:lnSpc>
                <a:spcPct val="100000"/>
              </a:lnSpc>
              <a:spcBef>
                <a:spcPts val="828"/>
              </a:spcBef>
              <a:spcAft>
                <a:spcPts val="0"/>
              </a:spcAft>
              <a:buClrTx/>
              <a:buSzTx/>
              <a:buFontTx/>
              <a:buNone/>
              <a:tabLst/>
              <a:defRPr/>
            </a:pPr>
            <a:r>
              <a:rPr kumimoji="0" sz="1200" b="1" i="0" u="none" strike="noStrike" kern="1200" cap="none" spc="0" normalizeH="0" baseline="0" noProof="0" err="1">
                <a:ln>
                  <a:noFill/>
                </a:ln>
                <a:solidFill>
                  <a:srgbClr val="3FA535"/>
                </a:solidFill>
                <a:effectLst/>
                <a:uLnTx/>
                <a:uFillTx/>
                <a:latin typeface="Arial"/>
                <a:ea typeface="+mn-ea"/>
                <a:cs typeface="Arial"/>
              </a:rPr>
              <a:t>Internalización</a:t>
            </a:r>
            <a:r>
              <a:rPr kumimoji="0" sz="1200" b="1" i="0" u="none" strike="noStrike" kern="1200" cap="none" spc="21" normalizeH="0" baseline="0" noProof="0">
                <a:ln>
                  <a:noFill/>
                </a:ln>
                <a:solidFill>
                  <a:srgbClr val="3FA535"/>
                </a:solidFill>
                <a:effectLst/>
                <a:uLnTx/>
                <a:uFillTx/>
                <a:latin typeface="Arial"/>
                <a:ea typeface="+mn-ea"/>
                <a:cs typeface="Arial"/>
              </a:rPr>
              <a:t> </a:t>
            </a:r>
            <a:r>
              <a:rPr kumimoji="0" sz="1200" b="1" i="0" u="none" strike="noStrike" kern="1200" cap="none" spc="0" normalizeH="0" baseline="0" noProof="0">
                <a:ln>
                  <a:noFill/>
                </a:ln>
                <a:solidFill>
                  <a:srgbClr val="3FA535"/>
                </a:solidFill>
                <a:effectLst/>
                <a:uLnTx/>
                <a:uFillTx/>
                <a:latin typeface="Arial"/>
                <a:ea typeface="+mn-ea"/>
                <a:cs typeface="Arial"/>
              </a:rPr>
              <a:t>de</a:t>
            </a:r>
            <a:r>
              <a:rPr kumimoji="0" sz="1200" b="1" i="0" u="none" strike="noStrike" kern="1200" cap="none" spc="24" normalizeH="0" baseline="0" noProof="0">
                <a:ln>
                  <a:noFill/>
                </a:ln>
                <a:solidFill>
                  <a:srgbClr val="3FA535"/>
                </a:solidFill>
                <a:effectLst/>
                <a:uLnTx/>
                <a:uFillTx/>
                <a:latin typeface="Arial"/>
                <a:ea typeface="+mn-ea"/>
                <a:cs typeface="Arial"/>
              </a:rPr>
              <a:t> </a:t>
            </a:r>
            <a:r>
              <a:rPr kumimoji="0" sz="1200" b="1" i="0" u="none" strike="noStrike" kern="1200" cap="none" spc="0" normalizeH="0" baseline="0" noProof="0">
                <a:ln>
                  <a:noFill/>
                </a:ln>
                <a:solidFill>
                  <a:srgbClr val="3FA535"/>
                </a:solidFill>
                <a:effectLst/>
                <a:uLnTx/>
                <a:uFillTx/>
                <a:latin typeface="Arial"/>
                <a:ea typeface="+mn-ea"/>
                <a:cs typeface="Arial"/>
              </a:rPr>
              <a:t>la</a:t>
            </a:r>
            <a:r>
              <a:rPr kumimoji="0" sz="1200" b="1" i="0" u="none" strike="noStrike" kern="1200" cap="none" spc="24" normalizeH="0" baseline="0" noProof="0">
                <a:ln>
                  <a:noFill/>
                </a:ln>
                <a:solidFill>
                  <a:srgbClr val="3FA535"/>
                </a:solidFill>
                <a:effectLst/>
                <a:uLnTx/>
                <a:uFillTx/>
                <a:latin typeface="Arial"/>
                <a:ea typeface="+mn-ea"/>
                <a:cs typeface="Arial"/>
              </a:rPr>
              <a:t> </a:t>
            </a:r>
            <a:r>
              <a:rPr kumimoji="0" sz="1200" b="1" i="0" u="none" strike="noStrike" kern="1200" cap="none" spc="0" normalizeH="0" baseline="0" noProof="0">
                <a:ln>
                  <a:noFill/>
                </a:ln>
                <a:solidFill>
                  <a:srgbClr val="3FA535"/>
                </a:solidFill>
                <a:effectLst/>
                <a:uLnTx/>
                <a:uFillTx/>
                <a:latin typeface="Arial"/>
                <a:ea typeface="+mn-ea"/>
                <a:cs typeface="Arial"/>
              </a:rPr>
              <a:t>IL-</a:t>
            </a:r>
            <a:r>
              <a:rPr kumimoji="0" sz="1200" b="1" i="0" u="none" strike="noStrike" kern="1200" cap="none" spc="-15" normalizeH="0" baseline="0" noProof="0">
                <a:ln>
                  <a:noFill/>
                </a:ln>
                <a:solidFill>
                  <a:srgbClr val="3FA535"/>
                </a:solidFill>
                <a:effectLst/>
                <a:uLnTx/>
                <a:uFillTx/>
                <a:latin typeface="Arial"/>
                <a:ea typeface="+mn-ea"/>
                <a:cs typeface="Arial"/>
              </a:rPr>
              <a:t>13</a:t>
            </a:r>
            <a:endParaRPr kumimoji="0" sz="1200" b="0" i="0" u="none" strike="noStrike" kern="1200" cap="none" spc="0" normalizeH="0" baseline="0" noProof="0">
              <a:ln>
                <a:noFill/>
              </a:ln>
              <a:solidFill>
                <a:srgbClr val="000000"/>
              </a:solidFill>
              <a:effectLst/>
              <a:uLnTx/>
              <a:uFillTx/>
              <a:latin typeface="Arial"/>
              <a:ea typeface="+mn-ea"/>
              <a:cs typeface="Arial"/>
            </a:endParaRPr>
          </a:p>
        </p:txBody>
      </p:sp>
      <p:sp>
        <p:nvSpPr>
          <p:cNvPr id="41" name="CuadroTexto 40">
            <a:extLst>
              <a:ext uri="{FF2B5EF4-FFF2-40B4-BE49-F238E27FC236}">
                <a16:creationId xmlns:a16="http://schemas.microsoft.com/office/drawing/2014/main" id="{C724C8CB-42A7-F48F-AF64-A3F459D3490D}"/>
              </a:ext>
            </a:extLst>
          </p:cNvPr>
          <p:cNvSpPr txBox="1"/>
          <p:nvPr/>
        </p:nvSpPr>
        <p:spPr>
          <a:xfrm>
            <a:off x="1428377" y="5893646"/>
            <a:ext cx="9090212" cy="73866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IL-4: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interleuquina 4;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IL-13: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interleuquina 13;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JAK: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janus</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quinasa;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R𝛂: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receptor alfa.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1.</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Ficha técnica de EBGLYSS</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lebrikizumab</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Disponible en: https://cima.aemps.es/cima/dochtml/ft/1231765007/FT_1231765007.html. Último acceso: julio 2025.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2.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Popovic</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B, </a:t>
            </a:r>
            <a:r>
              <a:rPr kumimoji="0" lang="es-ES" sz="7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Structural</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Characterisation</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Reveals</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Mechanism</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of</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IL-13-Neutralising Monoclonal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Antibody</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n-US" sz="700" b="0" i="0" u="none" strike="noStrike" kern="1200" cap="none" spc="0" normalizeH="0" baseline="0" noProof="0">
                <a:ln>
                  <a:noFill/>
                </a:ln>
                <a:solidFill>
                  <a:srgbClr val="646464"/>
                </a:solidFill>
                <a:effectLst/>
                <a:uLnTx/>
                <a:uFillTx/>
                <a:latin typeface="Arial" panose="020B0604020202020204"/>
                <a:ea typeface="+mn-ea"/>
                <a:cs typeface="+mn-cs"/>
              </a:rPr>
              <a:t>Tralokinumab as Inhibition of Binding to IL-13Ra1 and IL-13Ra2. J Mol Biol. 2017;429(2):208 19. </a:t>
            </a:r>
            <a:r>
              <a:rPr kumimoji="0" lang="en-US" sz="700" b="1" i="0" u="none" strike="noStrike" kern="1200" cap="none" spc="0" normalizeH="0" baseline="0" noProof="0">
                <a:ln>
                  <a:noFill/>
                </a:ln>
                <a:solidFill>
                  <a:srgbClr val="646464"/>
                </a:solidFill>
                <a:effectLst/>
                <a:uLnTx/>
                <a:uFillTx/>
                <a:latin typeface="Arial" panose="020B0604020202020204"/>
                <a:ea typeface="+mn-ea"/>
                <a:cs typeface="+mn-cs"/>
              </a:rPr>
              <a:t>3. </a:t>
            </a:r>
            <a:r>
              <a:rPr kumimoji="0" lang="en-US" sz="700" b="0" i="0" u="none" strike="noStrike" kern="1200" cap="none" spc="0" normalizeH="0" baseline="0" noProof="0">
                <a:ln>
                  <a:noFill/>
                </a:ln>
                <a:solidFill>
                  <a:srgbClr val="646464"/>
                </a:solidFill>
                <a:effectLst/>
                <a:uLnTx/>
                <a:uFillTx/>
                <a:latin typeface="Arial" panose="020B0604020202020204"/>
                <a:ea typeface="+mn-ea"/>
                <a:cs typeface="+mn-cs"/>
              </a:rPr>
              <a:t>Lytvyn Y, Gooderham M. Targeting Interleukin 13 for the Treatment of Atopic Dermatitis. Pharmaceutics. 2023;15(2).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4.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Moyle</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M, </a:t>
            </a:r>
            <a:r>
              <a:rPr kumimoji="0" lang="es-ES" sz="700" b="0" i="1" u="none" strike="noStrike" kern="1200" cap="none" spc="0" normalizeH="0" baseline="0" noProof="0">
                <a:ln>
                  <a:noFill/>
                </a:ln>
                <a:solidFill>
                  <a:srgbClr val="646464"/>
                </a:solidFill>
                <a:effectLst/>
                <a:uLnTx/>
                <a:uFillTx/>
                <a:latin typeface="Arial" panose="020B0604020202020204"/>
                <a:ea typeface="+mn-ea"/>
                <a:cs typeface="+mn-cs"/>
              </a:rPr>
              <a:t>et al</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Understanding</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the</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immune</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landscape</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in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atopic</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dermatitis: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The</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era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of</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biologics</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and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emerging</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n-US" sz="700" b="0" i="0" u="none" strike="noStrike" kern="1200" cap="none" spc="0" normalizeH="0" baseline="0" noProof="0">
                <a:ln>
                  <a:noFill/>
                </a:ln>
                <a:solidFill>
                  <a:srgbClr val="646464"/>
                </a:solidFill>
                <a:effectLst/>
                <a:uLnTx/>
                <a:uFillTx/>
                <a:latin typeface="Arial" panose="020B0604020202020204"/>
                <a:ea typeface="+mn-ea"/>
                <a:cs typeface="+mn-cs"/>
              </a:rPr>
              <a:t>therapeutic approaches. Exp Dermatol. 2019;28(7):756-68.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5.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Bieber T. Interleukin-13: Targeting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an</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underestimated</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cytokine</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in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atopic</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dermatitis.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Allergy</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2020;75(1):54-62.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6.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Okragly</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AJ, </a:t>
            </a:r>
            <a:r>
              <a:rPr kumimoji="0" lang="es-ES" sz="7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Binding</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Neutralization</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and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Internalization</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of</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the</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Interleukin-13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Antibody</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Lebrikizumab</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Dermatol</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Ther</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Heidelb</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2023;13(7):1535-47. </a:t>
            </a:r>
            <a:r>
              <a:rPr kumimoji="0" lang="en-US" sz="700" b="1" i="0" u="none" strike="noStrike" kern="1200" cap="none" spc="0" normalizeH="0" baseline="0" noProof="0">
                <a:ln>
                  <a:noFill/>
                </a:ln>
                <a:solidFill>
                  <a:srgbClr val="646464"/>
                </a:solidFill>
                <a:effectLst/>
                <a:uLnTx/>
                <a:uFillTx/>
                <a:latin typeface="Arial" panose="020B0604020202020204"/>
                <a:ea typeface="+mn-ea"/>
                <a:cs typeface="+mn-cs"/>
              </a:rPr>
              <a:t>7. </a:t>
            </a:r>
            <a:r>
              <a:rPr kumimoji="0" lang="en-US" sz="700" b="0" i="0" u="none" strike="noStrike" kern="1200" cap="none" spc="0" normalizeH="0" baseline="0" noProof="0">
                <a:ln>
                  <a:noFill/>
                </a:ln>
                <a:solidFill>
                  <a:srgbClr val="646464"/>
                </a:solidFill>
                <a:effectLst/>
                <a:uLnTx/>
                <a:uFillTx/>
                <a:latin typeface="Arial" panose="020B0604020202020204"/>
                <a:ea typeface="+mn-ea"/>
                <a:cs typeface="+mn-cs"/>
              </a:rPr>
              <a:t>Gonçalves F, </a:t>
            </a:r>
            <a:r>
              <a:rPr kumimoji="0" lang="es-ES" sz="7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n-US" sz="700" b="0" i="0" u="none" strike="noStrike" kern="1200" cap="none" spc="0" normalizeH="0" baseline="0" noProof="0">
                <a:ln>
                  <a:noFill/>
                </a:ln>
                <a:solidFill>
                  <a:srgbClr val="646464"/>
                </a:solidFill>
                <a:effectLst/>
                <a:uLnTx/>
                <a:uFillTx/>
                <a:latin typeface="Arial" panose="020B0604020202020204"/>
                <a:ea typeface="+mn-ea"/>
                <a:cs typeface="+mn-cs"/>
              </a:rPr>
              <a:t>Selective IL-13 inhibitors for the treatment of atopic dermatitis. Drugs Context. 2021;10:2021-1-7.</a:t>
            </a:r>
            <a:endParaRPr kumimoji="0" lang="es-ES" sz="700" b="0" i="0" u="none" strike="noStrike" kern="1200" cap="none" spc="0" normalizeH="0" baseline="0" noProof="0">
              <a:ln>
                <a:noFill/>
              </a:ln>
              <a:solidFill>
                <a:srgbClr val="646464"/>
              </a:solidFill>
              <a:effectLst/>
              <a:uLnTx/>
              <a:uFillTx/>
              <a:latin typeface="Arial" panose="020B0604020202020204"/>
              <a:ea typeface="+mn-ea"/>
              <a:cs typeface="+mn-cs"/>
            </a:endParaRPr>
          </a:p>
        </p:txBody>
      </p:sp>
      <p:pic>
        <p:nvPicPr>
          <p:cNvPr id="3" name="Imagen 2">
            <a:hlinkClick r:id="rId4"/>
            <a:extLst>
              <a:ext uri="{FF2B5EF4-FFF2-40B4-BE49-F238E27FC236}">
                <a16:creationId xmlns:a16="http://schemas.microsoft.com/office/drawing/2014/main" id="{D72CD384-6723-D5B9-8254-EADDED3C4DFB}"/>
              </a:ext>
            </a:extLst>
          </p:cNvPr>
          <p:cNvPicPr>
            <a:picLocks noChangeAspect="1"/>
          </p:cNvPicPr>
          <p:nvPr/>
        </p:nvPicPr>
        <p:blipFill>
          <a:blip r:embed="rId5"/>
          <a:stretch>
            <a:fillRect/>
          </a:stretch>
        </p:blipFill>
        <p:spPr>
          <a:xfrm>
            <a:off x="5764695" y="1709529"/>
            <a:ext cx="5732045" cy="330973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41A65-FEA6-7D52-6BA8-606DAC73543F}"/>
            </a:ext>
          </a:extLst>
        </p:cNvPr>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85E1AFC7-FCB1-32D0-1596-3986B0C8D2E1}"/>
              </a:ext>
            </a:extLst>
          </p:cNvPr>
          <p:cNvSpPr/>
          <p:nvPr/>
        </p:nvSpPr>
        <p:spPr>
          <a:xfrm>
            <a:off x="551880" y="1588868"/>
            <a:ext cx="11042473" cy="953126"/>
          </a:xfrm>
          <a:prstGeom prst="roundRect">
            <a:avLst>
              <a:gd name="adj" fmla="val 21933"/>
            </a:avLst>
          </a:prstGeom>
          <a:solidFill>
            <a:srgbClr val="CAF5A8"/>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CuadroTexto 9">
            <a:extLst>
              <a:ext uri="{FF2B5EF4-FFF2-40B4-BE49-F238E27FC236}">
                <a16:creationId xmlns:a16="http://schemas.microsoft.com/office/drawing/2014/main" id="{628E9E91-DA98-C907-CB90-32FB6C6DE977}"/>
              </a:ext>
            </a:extLst>
          </p:cNvPr>
          <p:cNvSpPr txBox="1"/>
          <p:nvPr/>
        </p:nvSpPr>
        <p:spPr>
          <a:xfrm>
            <a:off x="2842847" y="1834599"/>
            <a:ext cx="65063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2400" b="1">
                <a:solidFill>
                  <a:srgbClr val="003867"/>
                </a:solidFill>
                <a:latin typeface="Arial" panose="020B0604020202020204"/>
              </a:rPr>
              <a:t>PRECISIÓN</a:t>
            </a:r>
            <a:r>
              <a:rPr kumimoji="0" lang="es-ES_tradnl" sz="2400" b="1" i="0" u="none" strike="noStrike" kern="1200" cap="none" spc="0" normalizeH="0" baseline="30000" noProof="0">
                <a:ln>
                  <a:noFill/>
                </a:ln>
                <a:solidFill>
                  <a:srgbClr val="003867"/>
                </a:solidFill>
                <a:effectLst/>
                <a:uLnTx/>
                <a:uFillTx/>
                <a:latin typeface="Arial" panose="020B0604020202020204"/>
                <a:ea typeface="+mn-ea"/>
                <a:cs typeface="+mn-cs"/>
              </a:rPr>
              <a:t>1-5</a:t>
            </a:r>
          </a:p>
        </p:txBody>
      </p:sp>
      <p:sp>
        <p:nvSpPr>
          <p:cNvPr id="12" name="Rectángulo redondeado 11">
            <a:extLst>
              <a:ext uri="{FF2B5EF4-FFF2-40B4-BE49-F238E27FC236}">
                <a16:creationId xmlns:a16="http://schemas.microsoft.com/office/drawing/2014/main" id="{988ECD51-FB5F-6D29-F459-CB1560359E35}"/>
              </a:ext>
            </a:extLst>
          </p:cNvPr>
          <p:cNvSpPr/>
          <p:nvPr/>
        </p:nvSpPr>
        <p:spPr>
          <a:xfrm>
            <a:off x="551880" y="2643091"/>
            <a:ext cx="11042473" cy="953126"/>
          </a:xfrm>
          <a:prstGeom prst="roundRect">
            <a:avLst>
              <a:gd name="adj" fmla="val 20791"/>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ctángulo 12">
            <a:extLst>
              <a:ext uri="{FF2B5EF4-FFF2-40B4-BE49-F238E27FC236}">
                <a16:creationId xmlns:a16="http://schemas.microsoft.com/office/drawing/2014/main" id="{35200D0C-E81B-FD8E-28C3-6CD0DCDAA001}"/>
              </a:ext>
            </a:extLst>
          </p:cNvPr>
          <p:cNvSpPr/>
          <p:nvPr/>
        </p:nvSpPr>
        <p:spPr>
          <a:xfrm>
            <a:off x="1524000" y="2650391"/>
            <a:ext cx="8893175" cy="938526"/>
          </a:xfrm>
          <a:prstGeom prst="rect">
            <a:avLst/>
          </a:prstGeom>
          <a:noFill/>
          <a:ln w="1905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ES" sz="1800" b="0" i="0" u="none" strike="noStrike" kern="1200" cap="none" spc="0" normalizeH="0" baseline="0" noProof="0">
                <a:ln>
                  <a:noFill/>
                </a:ln>
                <a:solidFill>
                  <a:srgbClr val="213468"/>
                </a:solidFill>
                <a:effectLst/>
                <a:uLnTx/>
                <a:uFillTx/>
                <a:latin typeface="Arial" panose="020B0604020202020204"/>
                <a:ea typeface="+mn-ea"/>
                <a:cs typeface="+mn-cs"/>
              </a:rPr>
              <a:t>EBGLYSS</a:t>
            </a:r>
            <a:r>
              <a:rPr kumimoji="0" lang="es-ES" sz="1800" b="0" i="0" u="none" strike="noStrike" kern="1200" cap="none" spc="0" normalizeH="0" baseline="30000" noProof="0">
                <a:ln>
                  <a:noFill/>
                </a:ln>
                <a:solidFill>
                  <a:srgbClr val="213468"/>
                </a:solidFill>
                <a:effectLst/>
                <a:uLnTx/>
                <a:uFillTx/>
                <a:latin typeface="Arial" panose="020B0604020202020204"/>
                <a:ea typeface="+mn-ea"/>
                <a:cs typeface="+mn-cs"/>
              </a:rPr>
              <a:t>®</a:t>
            </a:r>
            <a:r>
              <a:rPr kumimoji="0" lang="es-ES" sz="1800" b="0" i="0" u="none" strike="noStrike" kern="1200" cap="none" spc="0" normalizeH="0" baseline="0" noProof="0">
                <a:ln>
                  <a:noFill/>
                </a:ln>
                <a:solidFill>
                  <a:srgbClr val="213468"/>
                </a:solidFill>
                <a:effectLst/>
                <a:uLnTx/>
                <a:uFillTx/>
                <a:latin typeface="Arial" panose="020B0604020202020204"/>
                <a:ea typeface="+mn-ea"/>
                <a:cs typeface="+mn-cs"/>
              </a:rPr>
              <a:t>: Tratamiento innovador que se une a la </a:t>
            </a:r>
            <a:r>
              <a:rPr kumimoji="0" lang="es-ES" sz="1800" b="1" i="0" u="none" strike="noStrike" kern="1200" cap="none" spc="0" normalizeH="0" baseline="0" noProof="0">
                <a:ln>
                  <a:noFill/>
                </a:ln>
                <a:solidFill>
                  <a:srgbClr val="213468"/>
                </a:solidFill>
                <a:effectLst/>
                <a:uLnTx/>
                <a:uFillTx/>
                <a:latin typeface="Arial" panose="020B0604020202020204"/>
                <a:ea typeface="+mn-ea"/>
                <a:cs typeface="+mn-cs"/>
              </a:rPr>
              <a:t>IL-13 de forma selectiva</a:t>
            </a:r>
            <a:r>
              <a:rPr kumimoji="0" lang="es-ES" sz="1800" b="0" i="0" u="none" strike="noStrike" kern="1200" cap="none" spc="0" normalizeH="0" baseline="0" noProof="0">
                <a:ln>
                  <a:noFill/>
                </a:ln>
                <a:solidFill>
                  <a:srgbClr val="213468"/>
                </a:solidFill>
                <a:effectLst/>
                <a:uLnTx/>
                <a:uFillTx/>
                <a:latin typeface="Arial" panose="020B0604020202020204"/>
                <a:ea typeface="+mn-ea"/>
                <a:cs typeface="+mn-cs"/>
              </a:rPr>
              <a:t>, con alta </a:t>
            </a:r>
            <a:r>
              <a:rPr kumimoji="0" lang="es-ES" sz="1800" b="0" i="0" u="none" strike="noStrike" kern="1200" cap="none" spc="0" normalizeH="0" baseline="0" noProof="0" err="1">
                <a:ln>
                  <a:noFill/>
                </a:ln>
                <a:solidFill>
                  <a:srgbClr val="213468"/>
                </a:solidFill>
                <a:effectLst/>
                <a:uLnTx/>
                <a:uFillTx/>
                <a:latin typeface="Arial" panose="020B0604020202020204"/>
                <a:ea typeface="+mn-ea"/>
                <a:cs typeface="+mn-cs"/>
              </a:rPr>
              <a:t>afinida</a:t>
            </a:r>
            <a:r>
              <a:rPr lang="es-ES">
                <a:solidFill>
                  <a:srgbClr val="1F2F53"/>
                </a:solidFill>
                <a:latin typeface="Arial" panose="020B0604020202020204"/>
              </a:rPr>
              <a:t>d y una tasa de disociación lenta</a:t>
            </a:r>
            <a:r>
              <a:rPr lang="es-ES" b="1" baseline="30000">
                <a:solidFill>
                  <a:srgbClr val="1F2F53"/>
                </a:solidFill>
                <a:latin typeface="Arial" panose="020B0604020202020204"/>
              </a:rPr>
              <a:t>6</a:t>
            </a:r>
            <a:endParaRPr kumimoji="0" lang="es-ES" sz="1800" b="1" i="0" u="none" strike="noStrike" kern="1200" cap="none" spc="0" normalizeH="0" baseline="30000" noProof="0">
              <a:ln>
                <a:noFill/>
              </a:ln>
              <a:solidFill>
                <a:srgbClr val="1F2F53"/>
              </a:solidFill>
              <a:effectLst/>
              <a:uLnTx/>
              <a:uFillTx/>
              <a:latin typeface="Arial" panose="020B0604020202020204"/>
              <a:ea typeface="+mn-ea"/>
              <a:cs typeface="+mn-cs"/>
            </a:endParaRPr>
          </a:p>
        </p:txBody>
      </p:sp>
      <p:sp>
        <p:nvSpPr>
          <p:cNvPr id="14" name="CuadroTexto 13">
            <a:extLst>
              <a:ext uri="{FF2B5EF4-FFF2-40B4-BE49-F238E27FC236}">
                <a16:creationId xmlns:a16="http://schemas.microsoft.com/office/drawing/2014/main" id="{A076AB43-3E80-EE08-05CA-50729B345E27}"/>
              </a:ext>
            </a:extLst>
          </p:cNvPr>
          <p:cNvSpPr txBox="1"/>
          <p:nvPr/>
        </p:nvSpPr>
        <p:spPr>
          <a:xfrm>
            <a:off x="1398754" y="5750675"/>
            <a:ext cx="9079523" cy="73866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DA: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dermatitis atópica</a:t>
            </a:r>
            <a:r>
              <a:rPr lang="es-ES" sz="700">
                <a:solidFill>
                  <a:srgbClr val="646464"/>
                </a:solidFill>
                <a:latin typeface="Arial" panose="020B0604020202020204"/>
              </a:rPr>
              <a:t>; IL: </a:t>
            </a:r>
            <a:r>
              <a:rPr lang="es-ES" sz="700" err="1">
                <a:solidFill>
                  <a:srgbClr val="646464"/>
                </a:solidFill>
                <a:latin typeface="Arial" panose="020B0604020202020204"/>
              </a:rPr>
              <a:t>interlequina</a:t>
            </a:r>
            <a:r>
              <a:rPr lang="es-ES" sz="700">
                <a:solidFill>
                  <a:srgbClr val="646464"/>
                </a:solidFill>
                <a:latin typeface="Arial" panose="020B0604020202020204"/>
              </a:rPr>
              <a:t>.</a:t>
            </a:r>
            <a:endParaRPr kumimoji="0" lang="es-ES" sz="700" b="0" i="0" u="none" strike="noStrike" kern="1200" cap="none" spc="0" normalizeH="0" baseline="0" noProof="0">
              <a:ln>
                <a:noFill/>
              </a:ln>
              <a:solidFill>
                <a:srgbClr val="646464"/>
              </a:solidFill>
              <a:effectLst/>
              <a:uLnTx/>
              <a:uFillTx/>
              <a:latin typeface="Arial" panose="020B06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1.</a:t>
            </a:r>
            <a:r>
              <a:rPr lang="es-ES" sz="700">
                <a:solidFill>
                  <a:srgbClr val="646464"/>
                </a:solidFill>
                <a:latin typeface="Arial" panose="020B0604020202020204"/>
              </a:rPr>
              <a:t>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Ficha técnica de EBGLYSS</a:t>
            </a:r>
            <a:r>
              <a:rPr kumimoji="0" lang="es-ES" sz="700" b="0" i="0" u="none" strike="noStrike" kern="1200" cap="none" spc="0" normalizeH="0" baseline="30000" noProof="0">
                <a:ln>
                  <a:noFill/>
                </a:ln>
                <a:solidFill>
                  <a:srgbClr val="646464"/>
                </a:solidFill>
                <a:effectLst/>
                <a:uLnTx/>
                <a:uFillTx/>
                <a:latin typeface="Arial" panose="020B0604020202020204"/>
                <a:ea typeface="+mn-ea"/>
                <a:cs typeface="+mn-cs"/>
              </a:rPr>
              <a:t>®</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lebrikizumab</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Disponible en: https://cima.aemps.es/cima/dochtml/ft/1231765007/FT_1231765007.html. Último acceso: abril 2025.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2.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Popovic</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B, </a:t>
            </a:r>
            <a:r>
              <a:rPr kumimoji="0" lang="es-ES" sz="7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Structural</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Characterisation</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Reveals</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Mechanism</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of</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IL-13-Neutralising Monoclonal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Antibody</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n-US" sz="700" b="0" i="0" u="none" strike="noStrike" kern="1200" cap="none" spc="0" normalizeH="0" baseline="0" noProof="0">
                <a:ln>
                  <a:noFill/>
                </a:ln>
                <a:solidFill>
                  <a:srgbClr val="646464"/>
                </a:solidFill>
                <a:effectLst/>
                <a:uLnTx/>
                <a:uFillTx/>
                <a:latin typeface="Arial" panose="020B0604020202020204"/>
                <a:ea typeface="+mn-ea"/>
                <a:cs typeface="+mn-cs"/>
              </a:rPr>
              <a:t>Tralokinumab as Inhibition of Binding to IL-13Ra1 and IL-13Ra2. J Mol Biol. 2017;429(2):208 19. </a:t>
            </a:r>
            <a:r>
              <a:rPr kumimoji="0" lang="en-US" sz="700" b="1" i="0" u="none" strike="noStrike" kern="1200" cap="none" spc="0" normalizeH="0" baseline="0" noProof="0">
                <a:ln>
                  <a:noFill/>
                </a:ln>
                <a:solidFill>
                  <a:srgbClr val="646464"/>
                </a:solidFill>
                <a:effectLst/>
                <a:uLnTx/>
                <a:uFillTx/>
                <a:latin typeface="Arial" panose="020B0604020202020204"/>
                <a:ea typeface="+mn-ea"/>
                <a:cs typeface="+mn-cs"/>
              </a:rPr>
              <a:t>3. </a:t>
            </a:r>
            <a:r>
              <a:rPr kumimoji="0" lang="en-US" sz="700" b="0" i="0" u="none" strike="noStrike" kern="1200" cap="none" spc="0" normalizeH="0" baseline="0" noProof="0">
                <a:ln>
                  <a:noFill/>
                </a:ln>
                <a:solidFill>
                  <a:srgbClr val="646464"/>
                </a:solidFill>
                <a:effectLst/>
                <a:uLnTx/>
                <a:uFillTx/>
                <a:latin typeface="Arial" panose="020B0604020202020204"/>
                <a:ea typeface="+mn-ea"/>
                <a:cs typeface="+mn-cs"/>
              </a:rPr>
              <a:t>Lytvyn Y, Gooderham M. Targeting Interleukin 13 for the Treatment of Atopic Dermatitis. Pharmaceutics. 2023;15(2).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4.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Moyle</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M, </a:t>
            </a:r>
            <a:r>
              <a:rPr kumimoji="0" lang="es-ES" sz="700" b="0" i="1" u="none" strike="noStrike" kern="1200" cap="none" spc="0" normalizeH="0" baseline="0" noProof="0">
                <a:ln>
                  <a:noFill/>
                </a:ln>
                <a:solidFill>
                  <a:srgbClr val="646464"/>
                </a:solidFill>
                <a:effectLst/>
                <a:uLnTx/>
                <a:uFillTx/>
                <a:latin typeface="Arial" panose="020B0604020202020204"/>
                <a:ea typeface="+mn-ea"/>
                <a:cs typeface="+mn-cs"/>
              </a:rPr>
              <a:t>et al</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Understanding</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the</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immune</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landscape</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in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atopic</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dermatitis: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The</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era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of</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biologics</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and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emerging</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n-US" sz="700" b="0" i="0" u="none" strike="noStrike" kern="1200" cap="none" spc="0" normalizeH="0" baseline="0" noProof="0">
                <a:ln>
                  <a:noFill/>
                </a:ln>
                <a:solidFill>
                  <a:srgbClr val="646464"/>
                </a:solidFill>
                <a:effectLst/>
                <a:uLnTx/>
                <a:uFillTx/>
                <a:latin typeface="Arial" panose="020B0604020202020204"/>
                <a:ea typeface="+mn-ea"/>
                <a:cs typeface="+mn-cs"/>
              </a:rPr>
              <a:t>therapeutic approaches. Exp Dermatol. 2019;28(7):756-68.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5. </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Bieber T. Interleukin-13: Targeting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an</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underestimated</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cytokine</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in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atopic</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dermatitis.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Allergy</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2020;75(1):54-62. </a:t>
            </a:r>
            <a:r>
              <a:rPr kumimoji="0" lang="es-ES" sz="700" b="1" i="0" u="none" strike="noStrike" kern="1200" cap="none" spc="0" normalizeH="0" baseline="0" noProof="0">
                <a:ln>
                  <a:noFill/>
                </a:ln>
                <a:solidFill>
                  <a:srgbClr val="646464"/>
                </a:solidFill>
                <a:effectLst/>
                <a:uLnTx/>
                <a:uFillTx/>
                <a:latin typeface="Arial" panose="020B0604020202020204"/>
                <a:ea typeface="+mn-ea"/>
                <a:cs typeface="+mn-cs"/>
              </a:rPr>
              <a:t>6.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Okragly</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AJ, </a:t>
            </a:r>
            <a:r>
              <a:rPr kumimoji="0" lang="es-ES" sz="7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Binding</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Neutralization</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and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Internalization</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of</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the</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Interleukin-13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Antibody</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Lebrikizumab</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Dermatol</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Ther</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a:t>
            </a:r>
            <a:r>
              <a:rPr kumimoji="0" lang="es-ES" sz="700" b="0" i="0" u="none" strike="noStrike" kern="1200" cap="none" spc="0" normalizeH="0" baseline="0" noProof="0" err="1">
                <a:ln>
                  <a:noFill/>
                </a:ln>
                <a:solidFill>
                  <a:srgbClr val="646464"/>
                </a:solidFill>
                <a:effectLst/>
                <a:uLnTx/>
                <a:uFillTx/>
                <a:latin typeface="Arial" panose="020B0604020202020204"/>
                <a:ea typeface="+mn-ea"/>
                <a:cs typeface="+mn-cs"/>
              </a:rPr>
              <a:t>Heidelb</a:t>
            </a:r>
            <a:r>
              <a:rPr kumimoji="0" lang="es-ES" sz="700" b="0" i="0" u="none" strike="noStrike" kern="1200" cap="none" spc="0" normalizeH="0" baseline="0" noProof="0">
                <a:ln>
                  <a:noFill/>
                </a:ln>
                <a:solidFill>
                  <a:srgbClr val="646464"/>
                </a:solidFill>
                <a:effectLst/>
                <a:uLnTx/>
                <a:uFillTx/>
                <a:latin typeface="Arial" panose="020B0604020202020204"/>
                <a:ea typeface="+mn-ea"/>
                <a:cs typeface="+mn-cs"/>
              </a:rPr>
              <a:t>). 2023;13(7):1535-47. </a:t>
            </a:r>
            <a:r>
              <a:rPr kumimoji="0" lang="en-US" sz="700" b="1" i="0" u="none" strike="noStrike" kern="1200" cap="none" spc="0" normalizeH="0" baseline="0" noProof="0">
                <a:ln>
                  <a:noFill/>
                </a:ln>
                <a:solidFill>
                  <a:srgbClr val="646464"/>
                </a:solidFill>
                <a:effectLst/>
                <a:uLnTx/>
                <a:uFillTx/>
                <a:latin typeface="Arial" panose="020B0604020202020204"/>
                <a:ea typeface="+mn-ea"/>
                <a:cs typeface="+mn-cs"/>
              </a:rPr>
              <a:t>7. </a:t>
            </a:r>
            <a:r>
              <a:rPr kumimoji="0" lang="en-US" sz="700" b="0" i="0" u="none" strike="noStrike" kern="1200" cap="none" spc="0" normalizeH="0" baseline="0" noProof="0">
                <a:ln>
                  <a:noFill/>
                </a:ln>
                <a:solidFill>
                  <a:srgbClr val="646464"/>
                </a:solidFill>
                <a:effectLst/>
                <a:uLnTx/>
                <a:uFillTx/>
                <a:latin typeface="Arial" panose="020B0604020202020204"/>
                <a:ea typeface="+mn-ea"/>
                <a:cs typeface="+mn-cs"/>
              </a:rPr>
              <a:t>Gonçalves F, </a:t>
            </a:r>
            <a:r>
              <a:rPr kumimoji="0" lang="es-ES" sz="700" b="0" i="1" u="none" strike="noStrike" kern="1200" cap="none" spc="0" normalizeH="0" baseline="0" noProof="0">
                <a:ln>
                  <a:noFill/>
                </a:ln>
                <a:solidFill>
                  <a:srgbClr val="646464"/>
                </a:solidFill>
                <a:effectLst/>
                <a:uLnTx/>
                <a:uFillTx/>
                <a:latin typeface="Arial" panose="020B0604020202020204"/>
                <a:ea typeface="+mn-ea"/>
                <a:cs typeface="+mn-cs"/>
              </a:rPr>
              <a:t>et al. </a:t>
            </a:r>
            <a:r>
              <a:rPr kumimoji="0" lang="en-US" sz="700" b="0" i="0" u="none" strike="noStrike" kern="1200" cap="none" spc="0" normalizeH="0" baseline="0" noProof="0">
                <a:ln>
                  <a:noFill/>
                </a:ln>
                <a:solidFill>
                  <a:srgbClr val="646464"/>
                </a:solidFill>
                <a:effectLst/>
                <a:uLnTx/>
                <a:uFillTx/>
                <a:latin typeface="Arial" panose="020B0604020202020204"/>
                <a:ea typeface="+mn-ea"/>
                <a:cs typeface="+mn-cs"/>
              </a:rPr>
              <a:t>Selective IL-13 inhibitors for the treatment of atopic dermatitis. Drugs Context. 2021;10:2021-1-7.</a:t>
            </a:r>
            <a:endParaRPr kumimoji="0" lang="es-ES" sz="700" b="0" i="0" u="none" strike="noStrike" kern="1200" cap="none" spc="0" normalizeH="0" baseline="0" noProof="0">
              <a:ln>
                <a:noFill/>
              </a:ln>
              <a:solidFill>
                <a:srgbClr val="646464"/>
              </a:solidFill>
              <a:effectLst/>
              <a:uLnTx/>
              <a:uFillTx/>
              <a:latin typeface="Arial" panose="020B0604020202020204"/>
              <a:ea typeface="+mn-ea"/>
              <a:cs typeface="+mn-cs"/>
            </a:endParaRPr>
          </a:p>
        </p:txBody>
      </p:sp>
      <p:sp>
        <p:nvSpPr>
          <p:cNvPr id="4" name="Título 1">
            <a:extLst>
              <a:ext uri="{FF2B5EF4-FFF2-40B4-BE49-F238E27FC236}">
                <a16:creationId xmlns:a16="http://schemas.microsoft.com/office/drawing/2014/main" id="{1C08EDB8-C139-118D-B118-E35BE82F6A2B}"/>
              </a:ext>
            </a:extLst>
          </p:cNvPr>
          <p:cNvSpPr>
            <a:spLocks noGrp="1"/>
          </p:cNvSpPr>
          <p:nvPr>
            <p:ph type="title"/>
          </p:nvPr>
        </p:nvSpPr>
        <p:spPr>
          <a:xfrm>
            <a:off x="541058" y="211015"/>
            <a:ext cx="10710038" cy="640214"/>
          </a:xfrm>
        </p:spPr>
        <p:txBody>
          <a:bodyPr>
            <a:noAutofit/>
          </a:bodyPr>
          <a:lstStyle/>
          <a:p>
            <a:r>
              <a:rPr lang="es-ES"/>
              <a:t>EBGLYSS</a:t>
            </a:r>
            <a:r>
              <a:rPr lang="es-ES" baseline="30000"/>
              <a:t>®</a:t>
            </a:r>
            <a:r>
              <a:rPr lang="es-ES"/>
              <a:t> inhibe forma selectiva la IL-13, citoquina clave para el desarrollo de la DA</a:t>
            </a:r>
            <a:r>
              <a:rPr lang="es-ES" baseline="30000"/>
              <a:t>1-5</a:t>
            </a:r>
            <a:endParaRPr lang="es-ES" baseline="30000">
              <a:highlight>
                <a:srgbClr val="FFFF00"/>
              </a:highlight>
            </a:endParaRPr>
          </a:p>
        </p:txBody>
      </p:sp>
      <p:sp>
        <p:nvSpPr>
          <p:cNvPr id="8" name="object 10">
            <a:extLst>
              <a:ext uri="{FF2B5EF4-FFF2-40B4-BE49-F238E27FC236}">
                <a16:creationId xmlns:a16="http://schemas.microsoft.com/office/drawing/2014/main" id="{E648E740-78E1-4D88-E30A-D88513119FB8}"/>
              </a:ext>
            </a:extLst>
          </p:cNvPr>
          <p:cNvSpPr/>
          <p:nvPr/>
        </p:nvSpPr>
        <p:spPr>
          <a:xfrm>
            <a:off x="1293123" y="1813599"/>
            <a:ext cx="503664" cy="503664"/>
          </a:xfrm>
          <a:custGeom>
            <a:avLst/>
            <a:gdLst/>
            <a:ahLst/>
            <a:cxnLst/>
            <a:rect l="l" t="t" r="r" b="b"/>
            <a:pathLst>
              <a:path w="830579" h="830579">
                <a:moveTo>
                  <a:pt x="393892" y="38932"/>
                </a:moveTo>
                <a:lnTo>
                  <a:pt x="341884" y="42326"/>
                </a:lnTo>
                <a:lnTo>
                  <a:pt x="291437" y="52369"/>
                </a:lnTo>
                <a:lnTo>
                  <a:pt x="243054" y="68849"/>
                </a:lnTo>
                <a:lnTo>
                  <a:pt x="197242" y="91556"/>
                </a:lnTo>
                <a:lnTo>
                  <a:pt x="154506" y="120279"/>
                </a:lnTo>
                <a:lnTo>
                  <a:pt x="115353" y="154807"/>
                </a:lnTo>
                <a:lnTo>
                  <a:pt x="80983" y="194139"/>
                </a:lnTo>
                <a:lnTo>
                  <a:pt x="52391" y="237062"/>
                </a:lnTo>
                <a:lnTo>
                  <a:pt x="29786" y="283069"/>
                </a:lnTo>
                <a:lnTo>
                  <a:pt x="13378" y="331652"/>
                </a:lnTo>
                <a:lnTo>
                  <a:pt x="3379" y="382304"/>
                </a:lnTo>
                <a:lnTo>
                  <a:pt x="0" y="434517"/>
                </a:lnTo>
                <a:lnTo>
                  <a:pt x="3379" y="486724"/>
                </a:lnTo>
                <a:lnTo>
                  <a:pt x="13378" y="537372"/>
                </a:lnTo>
                <a:lnTo>
                  <a:pt x="29786" y="585951"/>
                </a:lnTo>
                <a:lnTo>
                  <a:pt x="52391" y="631952"/>
                </a:lnTo>
                <a:lnTo>
                  <a:pt x="80983" y="674865"/>
                </a:lnTo>
                <a:lnTo>
                  <a:pt x="115353" y="714183"/>
                </a:lnTo>
                <a:lnTo>
                  <a:pt x="154506" y="748718"/>
                </a:lnTo>
                <a:lnTo>
                  <a:pt x="197242" y="777448"/>
                </a:lnTo>
                <a:lnTo>
                  <a:pt x="243054" y="800161"/>
                </a:lnTo>
                <a:lnTo>
                  <a:pt x="291437" y="816646"/>
                </a:lnTo>
                <a:lnTo>
                  <a:pt x="341884" y="826692"/>
                </a:lnTo>
                <a:lnTo>
                  <a:pt x="393892" y="830088"/>
                </a:lnTo>
                <a:lnTo>
                  <a:pt x="445893" y="826692"/>
                </a:lnTo>
                <a:lnTo>
                  <a:pt x="496335" y="816646"/>
                </a:lnTo>
                <a:lnTo>
                  <a:pt x="527669" y="805969"/>
                </a:lnTo>
                <a:lnTo>
                  <a:pt x="393892" y="805969"/>
                </a:lnTo>
                <a:lnTo>
                  <a:pt x="345080" y="802783"/>
                </a:lnTo>
                <a:lnTo>
                  <a:pt x="297732" y="793356"/>
                </a:lnTo>
                <a:lnTo>
                  <a:pt x="252323" y="777888"/>
                </a:lnTo>
                <a:lnTo>
                  <a:pt x="209325" y="756576"/>
                </a:lnTo>
                <a:lnTo>
                  <a:pt x="169211" y="729618"/>
                </a:lnTo>
                <a:lnTo>
                  <a:pt x="132455" y="697212"/>
                </a:lnTo>
                <a:lnTo>
                  <a:pt x="100173" y="660272"/>
                </a:lnTo>
                <a:lnTo>
                  <a:pt x="73320" y="619960"/>
                </a:lnTo>
                <a:lnTo>
                  <a:pt x="52093" y="576754"/>
                </a:lnTo>
                <a:lnTo>
                  <a:pt x="36738" y="531279"/>
                </a:lnTo>
                <a:lnTo>
                  <a:pt x="36687" y="531127"/>
                </a:lnTo>
                <a:lnTo>
                  <a:pt x="27299" y="483556"/>
                </a:lnTo>
                <a:lnTo>
                  <a:pt x="24126" y="434517"/>
                </a:lnTo>
                <a:lnTo>
                  <a:pt x="26825" y="392794"/>
                </a:lnTo>
                <a:lnTo>
                  <a:pt x="26951" y="390844"/>
                </a:lnTo>
                <a:lnTo>
                  <a:pt x="27052" y="389279"/>
                </a:lnTo>
                <a:lnTo>
                  <a:pt x="27141" y="387908"/>
                </a:lnTo>
                <a:lnTo>
                  <a:pt x="27203" y="386948"/>
                </a:lnTo>
                <a:lnTo>
                  <a:pt x="27299" y="385469"/>
                </a:lnTo>
                <a:lnTo>
                  <a:pt x="36687" y="337889"/>
                </a:lnTo>
                <a:lnTo>
                  <a:pt x="52093" y="292256"/>
                </a:lnTo>
                <a:lnTo>
                  <a:pt x="73320" y="249047"/>
                </a:lnTo>
                <a:lnTo>
                  <a:pt x="100173" y="208743"/>
                </a:lnTo>
                <a:lnTo>
                  <a:pt x="132455" y="171822"/>
                </a:lnTo>
                <a:lnTo>
                  <a:pt x="169211" y="139401"/>
                </a:lnTo>
                <a:lnTo>
                  <a:pt x="209325" y="112434"/>
                </a:lnTo>
                <a:lnTo>
                  <a:pt x="252323" y="91118"/>
                </a:lnTo>
                <a:lnTo>
                  <a:pt x="297732" y="75648"/>
                </a:lnTo>
                <a:lnTo>
                  <a:pt x="345080" y="66222"/>
                </a:lnTo>
                <a:lnTo>
                  <a:pt x="393892" y="63036"/>
                </a:lnTo>
                <a:lnTo>
                  <a:pt x="526685" y="63036"/>
                </a:lnTo>
                <a:lnTo>
                  <a:pt x="504438" y="54746"/>
                </a:lnTo>
                <a:lnTo>
                  <a:pt x="449959" y="42921"/>
                </a:lnTo>
                <a:lnTo>
                  <a:pt x="393892" y="38932"/>
                </a:lnTo>
                <a:close/>
              </a:path>
              <a:path w="830579" h="830579">
                <a:moveTo>
                  <a:pt x="734704" y="237567"/>
                </a:moveTo>
                <a:lnTo>
                  <a:pt x="707446" y="237567"/>
                </a:lnTo>
                <a:lnTo>
                  <a:pt x="731725" y="283377"/>
                </a:lnTo>
                <a:lnTo>
                  <a:pt x="749218" y="331652"/>
                </a:lnTo>
                <a:lnTo>
                  <a:pt x="749313" y="331915"/>
                </a:lnTo>
                <a:lnTo>
                  <a:pt x="759966" y="382304"/>
                </a:lnTo>
                <a:lnTo>
                  <a:pt x="760011" y="382516"/>
                </a:lnTo>
                <a:lnTo>
                  <a:pt x="763621" y="434517"/>
                </a:lnTo>
                <a:lnTo>
                  <a:pt x="760448" y="483556"/>
                </a:lnTo>
                <a:lnTo>
                  <a:pt x="751061" y="531127"/>
                </a:lnTo>
                <a:lnTo>
                  <a:pt x="735657" y="576754"/>
                </a:lnTo>
                <a:lnTo>
                  <a:pt x="714433" y="619960"/>
                </a:lnTo>
                <a:lnTo>
                  <a:pt x="687586" y="660272"/>
                </a:lnTo>
                <a:lnTo>
                  <a:pt x="655313" y="697212"/>
                </a:lnTo>
                <a:lnTo>
                  <a:pt x="618553" y="729618"/>
                </a:lnTo>
                <a:lnTo>
                  <a:pt x="578436" y="756576"/>
                </a:lnTo>
                <a:lnTo>
                  <a:pt x="535436" y="777888"/>
                </a:lnTo>
                <a:lnTo>
                  <a:pt x="490029" y="793356"/>
                </a:lnTo>
                <a:lnTo>
                  <a:pt x="442689" y="802783"/>
                </a:lnTo>
                <a:lnTo>
                  <a:pt x="393892" y="805969"/>
                </a:lnTo>
                <a:lnTo>
                  <a:pt x="527669" y="805969"/>
                </a:lnTo>
                <a:lnTo>
                  <a:pt x="590520" y="777448"/>
                </a:lnTo>
                <a:lnTo>
                  <a:pt x="633249" y="748718"/>
                </a:lnTo>
                <a:lnTo>
                  <a:pt x="672394" y="714183"/>
                </a:lnTo>
                <a:lnTo>
                  <a:pt x="706769" y="674865"/>
                </a:lnTo>
                <a:lnTo>
                  <a:pt x="735364" y="631952"/>
                </a:lnTo>
                <a:lnTo>
                  <a:pt x="757970" y="585951"/>
                </a:lnTo>
                <a:lnTo>
                  <a:pt x="774377" y="537372"/>
                </a:lnTo>
                <a:lnTo>
                  <a:pt x="784375" y="486724"/>
                </a:lnTo>
                <a:lnTo>
                  <a:pt x="787754" y="434517"/>
                </a:lnTo>
                <a:lnTo>
                  <a:pt x="783977" y="379925"/>
                </a:lnTo>
                <a:lnTo>
                  <a:pt x="783942" y="379425"/>
                </a:lnTo>
                <a:lnTo>
                  <a:pt x="772648" y="325793"/>
                </a:lnTo>
                <a:lnTo>
                  <a:pt x="754082" y="274324"/>
                </a:lnTo>
                <a:lnTo>
                  <a:pt x="734704" y="237567"/>
                </a:lnTo>
                <a:close/>
              </a:path>
              <a:path w="830579" h="830579">
                <a:moveTo>
                  <a:pt x="393892" y="185663"/>
                </a:moveTo>
                <a:lnTo>
                  <a:pt x="344013" y="190728"/>
                </a:lnTo>
                <a:lnTo>
                  <a:pt x="297528" y="205251"/>
                </a:lnTo>
                <a:lnTo>
                  <a:pt x="255441" y="228223"/>
                </a:lnTo>
                <a:lnTo>
                  <a:pt x="218756" y="258635"/>
                </a:lnTo>
                <a:lnTo>
                  <a:pt x="188477" y="295480"/>
                </a:lnTo>
                <a:lnTo>
                  <a:pt x="165606" y="337747"/>
                </a:lnTo>
                <a:lnTo>
                  <a:pt x="151147" y="384429"/>
                </a:lnTo>
                <a:lnTo>
                  <a:pt x="146105" y="434517"/>
                </a:lnTo>
                <a:lnTo>
                  <a:pt x="151042" y="483556"/>
                </a:lnTo>
                <a:lnTo>
                  <a:pt x="151147" y="484601"/>
                </a:lnTo>
                <a:lnTo>
                  <a:pt x="165559" y="531127"/>
                </a:lnTo>
                <a:lnTo>
                  <a:pt x="188477" y="573542"/>
                </a:lnTo>
                <a:lnTo>
                  <a:pt x="218756" y="610381"/>
                </a:lnTo>
                <a:lnTo>
                  <a:pt x="255441" y="640789"/>
                </a:lnTo>
                <a:lnTo>
                  <a:pt x="297528" y="663757"/>
                </a:lnTo>
                <a:lnTo>
                  <a:pt x="344013" y="678278"/>
                </a:lnTo>
                <a:lnTo>
                  <a:pt x="393892" y="683342"/>
                </a:lnTo>
                <a:lnTo>
                  <a:pt x="443760" y="678278"/>
                </a:lnTo>
                <a:lnTo>
                  <a:pt x="490238" y="663757"/>
                </a:lnTo>
                <a:lnTo>
                  <a:pt x="498532" y="659230"/>
                </a:lnTo>
                <a:lnTo>
                  <a:pt x="393892" y="659230"/>
                </a:lnTo>
                <a:lnTo>
                  <a:pt x="348870" y="654656"/>
                </a:lnTo>
                <a:lnTo>
                  <a:pt x="306911" y="641542"/>
                </a:lnTo>
                <a:lnTo>
                  <a:pt x="268920" y="620799"/>
                </a:lnTo>
                <a:lnTo>
                  <a:pt x="235804" y="593336"/>
                </a:lnTo>
                <a:lnTo>
                  <a:pt x="208469" y="560066"/>
                </a:lnTo>
                <a:lnTo>
                  <a:pt x="187822" y="521899"/>
                </a:lnTo>
                <a:lnTo>
                  <a:pt x="174769" y="479746"/>
                </a:lnTo>
                <a:lnTo>
                  <a:pt x="170217" y="434517"/>
                </a:lnTo>
                <a:lnTo>
                  <a:pt x="174769" y="389279"/>
                </a:lnTo>
                <a:lnTo>
                  <a:pt x="187822" y="347119"/>
                </a:lnTo>
                <a:lnTo>
                  <a:pt x="208469" y="308948"/>
                </a:lnTo>
                <a:lnTo>
                  <a:pt x="235804" y="275676"/>
                </a:lnTo>
                <a:lnTo>
                  <a:pt x="268920" y="248213"/>
                </a:lnTo>
                <a:lnTo>
                  <a:pt x="306911" y="227469"/>
                </a:lnTo>
                <a:lnTo>
                  <a:pt x="348870" y="214355"/>
                </a:lnTo>
                <a:lnTo>
                  <a:pt x="393892" y="209782"/>
                </a:lnTo>
                <a:lnTo>
                  <a:pt x="498133" y="209782"/>
                </a:lnTo>
                <a:lnTo>
                  <a:pt x="485327" y="203227"/>
                </a:lnTo>
                <a:lnTo>
                  <a:pt x="441103" y="190196"/>
                </a:lnTo>
                <a:lnTo>
                  <a:pt x="393892" y="185663"/>
                </a:lnTo>
                <a:close/>
              </a:path>
              <a:path w="830579" h="830579">
                <a:moveTo>
                  <a:pt x="591135" y="285732"/>
                </a:moveTo>
                <a:lnTo>
                  <a:pt x="561363" y="285732"/>
                </a:lnTo>
                <a:lnTo>
                  <a:pt x="584877" y="317694"/>
                </a:lnTo>
                <a:lnTo>
                  <a:pt x="602547" y="353617"/>
                </a:lnTo>
                <a:lnTo>
                  <a:pt x="613666" y="392794"/>
                </a:lnTo>
                <a:lnTo>
                  <a:pt x="617530" y="434517"/>
                </a:lnTo>
                <a:lnTo>
                  <a:pt x="612978" y="479746"/>
                </a:lnTo>
                <a:lnTo>
                  <a:pt x="599928" y="521899"/>
                </a:lnTo>
                <a:lnTo>
                  <a:pt x="579285" y="560066"/>
                </a:lnTo>
                <a:lnTo>
                  <a:pt x="551955" y="593336"/>
                </a:lnTo>
                <a:lnTo>
                  <a:pt x="518845" y="620799"/>
                </a:lnTo>
                <a:lnTo>
                  <a:pt x="480860" y="641542"/>
                </a:lnTo>
                <a:lnTo>
                  <a:pt x="438907" y="654656"/>
                </a:lnTo>
                <a:lnTo>
                  <a:pt x="393892" y="659230"/>
                </a:lnTo>
                <a:lnTo>
                  <a:pt x="498532" y="659230"/>
                </a:lnTo>
                <a:lnTo>
                  <a:pt x="532321" y="640789"/>
                </a:lnTo>
                <a:lnTo>
                  <a:pt x="569006" y="610381"/>
                </a:lnTo>
                <a:lnTo>
                  <a:pt x="599287" y="573542"/>
                </a:lnTo>
                <a:lnTo>
                  <a:pt x="622160" y="531279"/>
                </a:lnTo>
                <a:lnTo>
                  <a:pt x="636620" y="484601"/>
                </a:lnTo>
                <a:lnTo>
                  <a:pt x="641664" y="434517"/>
                </a:lnTo>
                <a:lnTo>
                  <a:pt x="637304" y="387908"/>
                </a:lnTo>
                <a:lnTo>
                  <a:pt x="624763" y="344178"/>
                </a:lnTo>
                <a:lnTo>
                  <a:pt x="604845" y="304133"/>
                </a:lnTo>
                <a:lnTo>
                  <a:pt x="591135" y="285732"/>
                </a:lnTo>
                <a:close/>
              </a:path>
              <a:path w="830579" h="830579">
                <a:moveTo>
                  <a:pt x="393892" y="333174"/>
                </a:moveTo>
                <a:lnTo>
                  <a:pt x="354635" y="341150"/>
                </a:lnTo>
                <a:lnTo>
                  <a:pt x="322540" y="362888"/>
                </a:lnTo>
                <a:lnTo>
                  <a:pt x="300880" y="395105"/>
                </a:lnTo>
                <a:lnTo>
                  <a:pt x="292932" y="434517"/>
                </a:lnTo>
                <a:lnTo>
                  <a:pt x="300880" y="473915"/>
                </a:lnTo>
                <a:lnTo>
                  <a:pt x="322540" y="506123"/>
                </a:lnTo>
                <a:lnTo>
                  <a:pt x="354635" y="527856"/>
                </a:lnTo>
                <a:lnTo>
                  <a:pt x="393892" y="535830"/>
                </a:lnTo>
                <a:lnTo>
                  <a:pt x="433136" y="527856"/>
                </a:lnTo>
                <a:lnTo>
                  <a:pt x="456916" y="511748"/>
                </a:lnTo>
                <a:lnTo>
                  <a:pt x="393892" y="511748"/>
                </a:lnTo>
                <a:lnTo>
                  <a:pt x="364007" y="505668"/>
                </a:lnTo>
                <a:lnTo>
                  <a:pt x="339580" y="489099"/>
                </a:lnTo>
                <a:lnTo>
                  <a:pt x="323098" y="464546"/>
                </a:lnTo>
                <a:lnTo>
                  <a:pt x="317051" y="434517"/>
                </a:lnTo>
                <a:lnTo>
                  <a:pt x="323098" y="404482"/>
                </a:lnTo>
                <a:lnTo>
                  <a:pt x="339580" y="379925"/>
                </a:lnTo>
                <a:lnTo>
                  <a:pt x="364007" y="363353"/>
                </a:lnTo>
                <a:lnTo>
                  <a:pt x="393892" y="357271"/>
                </a:lnTo>
                <a:lnTo>
                  <a:pt x="490465" y="357271"/>
                </a:lnTo>
                <a:lnTo>
                  <a:pt x="491662" y="356064"/>
                </a:lnTo>
                <a:lnTo>
                  <a:pt x="457708" y="356064"/>
                </a:lnTo>
                <a:lnTo>
                  <a:pt x="443798" y="346456"/>
                </a:lnTo>
                <a:lnTo>
                  <a:pt x="428343" y="339258"/>
                </a:lnTo>
                <a:lnTo>
                  <a:pt x="411617" y="334740"/>
                </a:lnTo>
                <a:lnTo>
                  <a:pt x="393892" y="333174"/>
                </a:lnTo>
                <a:close/>
              </a:path>
              <a:path w="830579" h="830579">
                <a:moveTo>
                  <a:pt x="484694" y="390844"/>
                </a:moveTo>
                <a:lnTo>
                  <a:pt x="457200" y="390844"/>
                </a:lnTo>
                <a:lnTo>
                  <a:pt x="462901" y="400630"/>
                </a:lnTo>
                <a:lnTo>
                  <a:pt x="467143" y="411258"/>
                </a:lnTo>
                <a:lnTo>
                  <a:pt x="469790" y="422598"/>
                </a:lnTo>
                <a:lnTo>
                  <a:pt x="470703" y="434517"/>
                </a:lnTo>
                <a:lnTo>
                  <a:pt x="464656" y="464546"/>
                </a:lnTo>
                <a:lnTo>
                  <a:pt x="448178" y="489099"/>
                </a:lnTo>
                <a:lnTo>
                  <a:pt x="423759" y="505668"/>
                </a:lnTo>
                <a:lnTo>
                  <a:pt x="393892" y="511748"/>
                </a:lnTo>
                <a:lnTo>
                  <a:pt x="456916" y="511748"/>
                </a:lnTo>
                <a:lnTo>
                  <a:pt x="465220" y="506123"/>
                </a:lnTo>
                <a:lnTo>
                  <a:pt x="486870" y="473915"/>
                </a:lnTo>
                <a:lnTo>
                  <a:pt x="494814" y="434517"/>
                </a:lnTo>
                <a:lnTo>
                  <a:pt x="493428" y="417701"/>
                </a:lnTo>
                <a:lnTo>
                  <a:pt x="489419" y="401769"/>
                </a:lnTo>
                <a:lnTo>
                  <a:pt x="484694" y="390844"/>
                </a:lnTo>
                <a:close/>
              </a:path>
              <a:path w="830579" h="830579">
                <a:moveTo>
                  <a:pt x="490465" y="357271"/>
                </a:moveTo>
                <a:lnTo>
                  <a:pt x="393892" y="357271"/>
                </a:lnTo>
                <a:lnTo>
                  <a:pt x="406790" y="358363"/>
                </a:lnTo>
                <a:lnTo>
                  <a:pt x="418997" y="361519"/>
                </a:lnTo>
                <a:lnTo>
                  <a:pt x="430337" y="366555"/>
                </a:lnTo>
                <a:lnTo>
                  <a:pt x="440635" y="373292"/>
                </a:lnTo>
                <a:lnTo>
                  <a:pt x="376826" y="437705"/>
                </a:lnTo>
                <a:lnTo>
                  <a:pt x="393965" y="454660"/>
                </a:lnTo>
                <a:lnTo>
                  <a:pt x="457200" y="390844"/>
                </a:lnTo>
                <a:lnTo>
                  <a:pt x="484694" y="390844"/>
                </a:lnTo>
                <a:lnTo>
                  <a:pt x="483009" y="386948"/>
                </a:lnTo>
                <a:lnTo>
                  <a:pt x="474421" y="373461"/>
                </a:lnTo>
                <a:lnTo>
                  <a:pt x="490465" y="357271"/>
                </a:lnTo>
                <a:close/>
              </a:path>
              <a:path w="830579" h="830579">
                <a:moveTo>
                  <a:pt x="498133" y="209782"/>
                </a:moveTo>
                <a:lnTo>
                  <a:pt x="393892" y="209782"/>
                </a:lnTo>
                <a:lnTo>
                  <a:pt x="436272" y="213829"/>
                </a:lnTo>
                <a:lnTo>
                  <a:pt x="475999" y="225468"/>
                </a:lnTo>
                <a:lnTo>
                  <a:pt x="512318" y="243945"/>
                </a:lnTo>
                <a:lnTo>
                  <a:pt x="544570" y="268577"/>
                </a:lnTo>
                <a:lnTo>
                  <a:pt x="544400" y="268577"/>
                </a:lnTo>
                <a:lnTo>
                  <a:pt x="457708" y="356064"/>
                </a:lnTo>
                <a:lnTo>
                  <a:pt x="491662" y="356064"/>
                </a:lnTo>
                <a:lnTo>
                  <a:pt x="561363" y="285732"/>
                </a:lnTo>
                <a:lnTo>
                  <a:pt x="591135" y="285732"/>
                </a:lnTo>
                <a:lnTo>
                  <a:pt x="578355" y="268577"/>
                </a:lnTo>
                <a:lnTo>
                  <a:pt x="595397" y="251372"/>
                </a:lnTo>
                <a:lnTo>
                  <a:pt x="561451" y="251372"/>
                </a:lnTo>
                <a:lnTo>
                  <a:pt x="525723" y="223904"/>
                </a:lnTo>
                <a:lnTo>
                  <a:pt x="498133" y="209782"/>
                </a:lnTo>
                <a:close/>
              </a:path>
              <a:path w="830579" h="830579">
                <a:moveTo>
                  <a:pt x="526685" y="63036"/>
                </a:moveTo>
                <a:lnTo>
                  <a:pt x="393892" y="63036"/>
                </a:lnTo>
                <a:lnTo>
                  <a:pt x="446938" y="66843"/>
                </a:lnTo>
                <a:lnTo>
                  <a:pt x="498468" y="78123"/>
                </a:lnTo>
                <a:lnTo>
                  <a:pt x="547797" y="96667"/>
                </a:lnTo>
                <a:lnTo>
                  <a:pt x="594243" y="122266"/>
                </a:lnTo>
                <a:lnTo>
                  <a:pt x="586736" y="223904"/>
                </a:lnTo>
                <a:lnTo>
                  <a:pt x="586620" y="225468"/>
                </a:lnTo>
                <a:lnTo>
                  <a:pt x="586579" y="226030"/>
                </a:lnTo>
                <a:lnTo>
                  <a:pt x="561451" y="251372"/>
                </a:lnTo>
                <a:lnTo>
                  <a:pt x="595397" y="251372"/>
                </a:lnTo>
                <a:lnTo>
                  <a:pt x="603630" y="243060"/>
                </a:lnTo>
                <a:lnTo>
                  <a:pt x="707446" y="237567"/>
                </a:lnTo>
                <a:lnTo>
                  <a:pt x="734704" y="237567"/>
                </a:lnTo>
                <a:lnTo>
                  <a:pt x="728458" y="225721"/>
                </a:lnTo>
                <a:lnTo>
                  <a:pt x="735619" y="218528"/>
                </a:lnTo>
                <a:lnTo>
                  <a:pt x="611309" y="218528"/>
                </a:lnTo>
                <a:lnTo>
                  <a:pt x="618323" y="123657"/>
                </a:lnTo>
                <a:lnTo>
                  <a:pt x="618406" y="122531"/>
                </a:lnTo>
                <a:lnTo>
                  <a:pt x="639801" y="101040"/>
                </a:lnTo>
                <a:lnTo>
                  <a:pt x="605802" y="101040"/>
                </a:lnTo>
                <a:lnTo>
                  <a:pt x="556621" y="74191"/>
                </a:lnTo>
                <a:lnTo>
                  <a:pt x="526685" y="63036"/>
                </a:lnTo>
                <a:close/>
              </a:path>
              <a:path w="830579" h="830579">
                <a:moveTo>
                  <a:pt x="718889" y="46691"/>
                </a:moveTo>
                <a:lnTo>
                  <a:pt x="693907" y="46691"/>
                </a:lnTo>
                <a:lnTo>
                  <a:pt x="712121" y="114646"/>
                </a:lnTo>
                <a:lnTo>
                  <a:pt x="784279" y="135496"/>
                </a:lnTo>
                <a:lnTo>
                  <a:pt x="706629" y="213492"/>
                </a:lnTo>
                <a:lnTo>
                  <a:pt x="611309" y="218528"/>
                </a:lnTo>
                <a:lnTo>
                  <a:pt x="735619" y="218528"/>
                </a:lnTo>
                <a:lnTo>
                  <a:pt x="830073" y="123657"/>
                </a:lnTo>
                <a:lnTo>
                  <a:pt x="731911" y="95261"/>
                </a:lnTo>
                <a:lnTo>
                  <a:pt x="718889" y="46691"/>
                </a:lnTo>
                <a:close/>
              </a:path>
              <a:path w="830579" h="830579">
                <a:moveTo>
                  <a:pt x="706371" y="0"/>
                </a:moveTo>
                <a:lnTo>
                  <a:pt x="605802" y="101040"/>
                </a:lnTo>
                <a:lnTo>
                  <a:pt x="639801" y="101040"/>
                </a:lnTo>
                <a:lnTo>
                  <a:pt x="693907" y="46691"/>
                </a:lnTo>
                <a:lnTo>
                  <a:pt x="718889" y="46691"/>
                </a:lnTo>
                <a:lnTo>
                  <a:pt x="706371" y="0"/>
                </a:lnTo>
                <a:close/>
              </a:path>
            </a:pathLst>
          </a:custGeom>
          <a:solidFill>
            <a:srgbClr val="003867"/>
          </a:solidFill>
        </p:spPr>
        <p:txBody>
          <a:bodyPr wrap="square" lIns="0" tIns="0" rIns="0" bIns="0" rtlCol="0"/>
          <a:lstStyle/>
          <a:p>
            <a:endParaRPr/>
          </a:p>
        </p:txBody>
      </p:sp>
    </p:spTree>
    <p:extLst>
      <p:ext uri="{BB962C8B-B14F-4D97-AF65-F5344CB8AC3E}">
        <p14:creationId xmlns:p14="http://schemas.microsoft.com/office/powerpoint/2010/main" val="97825916"/>
      </p:ext>
    </p:extLst>
  </p:cSld>
  <p:clrMapOvr>
    <a:masterClrMapping/>
  </p:clrMapOvr>
</p:sld>
</file>

<file path=ppt/theme/theme1.xml><?xml version="1.0" encoding="utf-8"?>
<a:theme xmlns:a="http://schemas.openxmlformats.org/drawingml/2006/main" name="1_Diseño personalizado">
  <a:themeElements>
    <a:clrScheme name="Ebglyss 1">
      <a:dk1>
        <a:srgbClr val="000000"/>
      </a:dk1>
      <a:lt1>
        <a:srgbClr val="FFFFFF"/>
      </a:lt1>
      <a:dk2>
        <a:srgbClr val="646464"/>
      </a:dk2>
      <a:lt2>
        <a:srgbClr val="E7E6E6"/>
      </a:lt2>
      <a:accent1>
        <a:srgbClr val="223469"/>
      </a:accent1>
      <a:accent2>
        <a:srgbClr val="7945B8"/>
      </a:accent2>
      <a:accent3>
        <a:srgbClr val="CAF5A8"/>
      </a:accent3>
      <a:accent4>
        <a:srgbClr val="69A06E"/>
      </a:accent4>
      <a:accent5>
        <a:srgbClr val="B37DD8"/>
      </a:accent5>
      <a:accent6>
        <a:srgbClr val="20346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Diseño personalizado">
  <a:themeElements>
    <a:clrScheme name="Ebglyss 1">
      <a:dk1>
        <a:srgbClr val="000000"/>
      </a:dk1>
      <a:lt1>
        <a:srgbClr val="FFFFFF"/>
      </a:lt1>
      <a:dk2>
        <a:srgbClr val="646464"/>
      </a:dk2>
      <a:lt2>
        <a:srgbClr val="E7E6E6"/>
      </a:lt2>
      <a:accent1>
        <a:srgbClr val="223469"/>
      </a:accent1>
      <a:accent2>
        <a:srgbClr val="7945B8"/>
      </a:accent2>
      <a:accent3>
        <a:srgbClr val="CAF5A8"/>
      </a:accent3>
      <a:accent4>
        <a:srgbClr val="69A06E"/>
      </a:accent4>
      <a:accent5>
        <a:srgbClr val="B37DD8"/>
      </a:accent5>
      <a:accent6>
        <a:srgbClr val="20346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1A427882E6974585639C8C88A14562" ma:contentTypeVersion="18" ma:contentTypeDescription="Create a new document." ma:contentTypeScope="" ma:versionID="1b474292642735ae6816be45b9e51829">
  <xsd:schema xmlns:xsd="http://www.w3.org/2001/XMLSchema" xmlns:xs="http://www.w3.org/2001/XMLSchema" xmlns:p="http://schemas.microsoft.com/office/2006/metadata/properties" xmlns:ns2="51c84bd1-48e0-4397-8435-29fb4b0f12ff" xmlns:ns3="20f08dba-bd49-45c4-868f-ad7565a3db77" targetNamespace="http://schemas.microsoft.com/office/2006/metadata/properties" ma:root="true" ma:fieldsID="1de752569580c4117643cb3a4c20e17f" ns2:_="" ns3:_="">
    <xsd:import namespace="51c84bd1-48e0-4397-8435-29fb4b0f12ff"/>
    <xsd:import namespace="20f08dba-bd49-45c4-868f-ad7565a3db77"/>
    <xsd:element name="properties">
      <xsd:complexType>
        <xsd:sequence>
          <xsd:element name="documentManagement">
            <xsd:complexType>
              <xsd:all>
                <xsd:element ref="ns2:IsPublic" minOccurs="0"/>
                <xsd:element ref="ns2:PublishedVersion" minOccurs="0"/>
                <xsd:element ref="ns2:Destination" minOccurs="0"/>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3:SharedWithUsers" minOccurs="0"/>
                <xsd:element ref="ns3:SharedWithDetail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c84bd1-48e0-4397-8435-29fb4b0f12ff" elementFormDefault="qualified">
    <xsd:import namespace="http://schemas.microsoft.com/office/2006/documentManagement/types"/>
    <xsd:import namespace="http://schemas.microsoft.com/office/infopath/2007/PartnerControls"/>
    <xsd:element name="IsPublic" ma:index="8" nillable="true" ma:displayName="IsPublic" ma:description="IsPublic" ma:indexed="true" ma:internalName="IsPublic">
      <xsd:simpleType>
        <xsd:restriction base="dms:Boolean"/>
      </xsd:simpleType>
    </xsd:element>
    <xsd:element name="PublishedVersion" ma:index="9" nillable="true" ma:displayName="PublishedVersion" ma:description="PublishedVersion" ma:hidden="true" ma:indexed="true" ma:internalName="PublishedVersion">
      <xsd:simpleType>
        <xsd:restriction base="dms:Text">
          <xsd:maxLength value="255"/>
        </xsd:restriction>
      </xsd:simpleType>
    </xsd:element>
    <xsd:element name="Destination" ma:index="10" nillable="true" ma:displayName="Destination" ma:description="Destination" ma:hidden="true" ma:indexed="true" ma:internalName="Destination">
      <xsd:simpleType>
        <xsd:restriction base="dms:Text">
          <xsd:maxLength value="255"/>
        </xsd:restriction>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948dffe-9731-4086-88fa-356309359ce5" ma:termSetId="09814cd3-568e-fe90-9814-8d621ff8fb84" ma:anchorId="fba54fb3-c3e1-fe81-a776-ca4b69148c4d" ma:open="true" ma:isKeyword="false">
      <xsd:complexType>
        <xsd:sequence>
          <xsd:element ref="pc:Terms" minOccurs="0" maxOccurs="1"/>
        </xsd:sequence>
      </xsd:complexType>
    </xsd:element>
    <xsd:element name="MediaServiceOCR" ma:index="24"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0f08dba-bd49-45c4-868f-ad7565a3db77"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6215941-8a19-4910-87ff-8d703f631361}" ma:internalName="TaxCatchAll" ma:showField="CatchAllData" ma:web="20f08dba-bd49-45c4-868f-ad7565a3db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0f08dba-bd49-45c4-868f-ad7565a3db77" xsi:nil="true"/>
    <Destination xmlns="51c84bd1-48e0-4397-8435-29fb4b0f12ff" xsi:nil="true"/>
    <IsPublic xmlns="51c84bd1-48e0-4397-8435-29fb4b0f12ff" xsi:nil="true"/>
    <lcf76f155ced4ddcb4097134ff3c332f xmlns="51c84bd1-48e0-4397-8435-29fb4b0f12ff">
      <Terms xmlns="http://schemas.microsoft.com/office/infopath/2007/PartnerControls"/>
    </lcf76f155ced4ddcb4097134ff3c332f>
    <PublishedVersion xmlns="51c84bd1-48e0-4397-8435-29fb4b0f12ff" xsi:nil="true"/>
  </documentManagement>
</p:properties>
</file>

<file path=customXml/itemProps1.xml><?xml version="1.0" encoding="utf-8"?>
<ds:datastoreItem xmlns:ds="http://schemas.openxmlformats.org/officeDocument/2006/customXml" ds:itemID="{9467A4E5-D22B-40E4-BECE-15C72E22159A}">
  <ds:schemaRefs>
    <ds:schemaRef ds:uri="20f08dba-bd49-45c4-868f-ad7565a3db77"/>
    <ds:schemaRef ds:uri="51c84bd1-48e0-4397-8435-29fb4b0f12f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20AC6E0-DEC6-477F-9CC7-0EF9C51CEC7A}">
  <ds:schemaRefs>
    <ds:schemaRef ds:uri="http://schemas.microsoft.com/sharepoint/v3/contenttype/forms"/>
  </ds:schemaRefs>
</ds:datastoreItem>
</file>

<file path=customXml/itemProps3.xml><?xml version="1.0" encoding="utf-8"?>
<ds:datastoreItem xmlns:ds="http://schemas.openxmlformats.org/officeDocument/2006/customXml" ds:itemID="{7FD65217-E154-4B60-9D65-9A4A9CA843DA}">
  <ds:schemaRefs>
    <ds:schemaRef ds:uri="20f08dba-bd49-45c4-868f-ad7565a3db77"/>
    <ds:schemaRef ds:uri="51c84bd1-48e0-4397-8435-29fb4b0f12ff"/>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Panorámica</PresentationFormat>
  <Slides>52</Slides>
  <Notes>13</Notes>
  <HiddenSlides>0</HiddenSlides>
  <ScaleCrop>false</ScaleCrop>
  <HeadingPairs>
    <vt:vector size="4" baseType="variant">
      <vt:variant>
        <vt:lpstr>Tema</vt:lpstr>
      </vt:variant>
      <vt:variant>
        <vt:i4>2</vt:i4>
      </vt:variant>
      <vt:variant>
        <vt:lpstr>Títulos de diapositiva</vt:lpstr>
      </vt:variant>
      <vt:variant>
        <vt:i4>52</vt:i4>
      </vt:variant>
    </vt:vector>
  </HeadingPairs>
  <TitlesOfParts>
    <vt:vector size="54" baseType="lpstr">
      <vt:lpstr>1_Diseño personalizado</vt:lpstr>
      <vt:lpstr>2_Diseño personalizado</vt:lpstr>
      <vt:lpstr>Presentación de PowerPoint</vt:lpstr>
      <vt:lpstr>Exoneración de responsabilidad y uso de la presentación</vt:lpstr>
      <vt:lpstr>Conflictos de interés</vt:lpstr>
      <vt:lpstr>Índice</vt:lpstr>
      <vt:lpstr>La DA es una enfermedad inflamatoria crónica de la piel1</vt:lpstr>
      <vt:lpstr>Los pacientes con DA de moderada a grave presentan una importante carga de enfermedad, lo cual evidencia las necesidades no cubiertas del tratamiento1</vt:lpstr>
      <vt:lpstr>EBGLYSS®, un inhibidor selectivo de la IL-131 de nueva generación2 desarrollado para maximizar la eficacia en dermatitis atópica moderada a grave3 </vt:lpstr>
      <vt:lpstr>EBGLYSS®, un tratamiento para la DA1, que inhibe de forma selectiva su citoquina clave, la IL-132-5</vt:lpstr>
      <vt:lpstr>EBGLYSS® inhibe forma selectiva la IL-13, citoquina clave para el desarrollo de la DA1-5</vt:lpstr>
      <vt:lpstr>EBGLYSS® produjo mejoras significativas en el prurito desde los primeros días de tratamiento1</vt:lpstr>
      <vt:lpstr>EBGLYSS® produjo mejoras significativas en la pérdida de sueño debido al picor desde el tercer día de tratamiento1</vt:lpstr>
      <vt:lpstr>EBGLYSS® muestra rapidez de acción en la mejora del picor y la pérdida de sueño en la DA moderada a grave1</vt:lpstr>
      <vt:lpstr>EBGLYSS® muestra mejorías en todos los parámetros analizados a las 16 semanas del inicio del tratamiento1-3</vt:lpstr>
      <vt:lpstr>EBGLYSS® mantiene las respuestas EASI-75, EASI-90, IGA 0/1 y el alivio del picor un año después de comenzar con el tratamiento1</vt:lpstr>
      <vt:lpstr>EBGLYSS® mantiene las respuestas EASI-75, EASI-90, IGA 0/1 desde las 16 semanas hasta un año después de empezar el tratamiento1-4</vt:lpstr>
      <vt:lpstr>EBGLYSS® mantiene la respuesta EASI-75 durante 3 años1</vt:lpstr>
      <vt:lpstr>EBGLYSS® mantiene y mejora la respuesta EASI-90 a los 3 años1</vt:lpstr>
      <vt:lpstr>Presentación de PowerPoint</vt:lpstr>
      <vt:lpstr>El perfil de seguridad de EBGLYSS® se mantiene hasta los 3 años del inicio del tratamiento1</vt:lpstr>
      <vt:lpstr>EBGLYSS® sigue manteniendo la respuesta clínica y el perfil de seguridad en el tratamiento de DA moderada a grave tras 3 años1</vt:lpstr>
      <vt:lpstr>EBGLYSS® es el único biológico para la DA con dosis de mantenimiento cada 4 semanas para adultos y adolescentes mayores de 12 años y de al menos 40 kg1-3</vt:lpstr>
      <vt:lpstr>EBGLYSS® cuenta con una dosificación más conveniente que podría mejorar la adherencia al tratamiento1</vt:lpstr>
      <vt:lpstr>EBGLYSS®, un inhibidor selectivo de la IL-131 de nueva generación2 desarrollado para maximizar la eficacia en dermatitis atópica3</vt:lpstr>
      <vt:lpstr>Evidencia en práctica clínica con EBGLYSS® </vt:lpstr>
      <vt:lpstr>EBGLYSS® en práctica clínica real</vt:lpstr>
      <vt:lpstr>CASOS CLÍNICOS Pacientes naïve</vt:lpstr>
      <vt:lpstr>Primeras experiencias en práctica clínica real de lebrikizumab en DA grave  Armengol M, et al. Servicio de Dermatología. Hospital General de Granollers, Granollers (Barcelona)</vt:lpstr>
      <vt:lpstr>Primeras experiencias en practica clínica real de lebrikizumab en DA grave1</vt:lpstr>
      <vt:lpstr>Primeras experiencias en practica clínica real de lebrikizumab en DA grave1</vt:lpstr>
      <vt:lpstr>Lebrikizumab en dermatitis atópica grave con VIH controlado: Primer caso y revisión de la literatura  Llamas-Segura C, et al. Hospital Universitario Clínico San Cecilio. Servicio de Dermatología, Granada (España)</vt:lpstr>
      <vt:lpstr>Lebrikizumab en dermatitis atópica grave con VIH controlado: primer caso y revisión de la literatura1</vt:lpstr>
      <vt:lpstr>Lebrikizumab en dermatitis atópica grave con VIH controlado: primer caso y revisión de la literatura1</vt:lpstr>
      <vt:lpstr>Resultados</vt:lpstr>
      <vt:lpstr>Lebrikizumab en dermatitis atópica grave con VIH controlado: primer caso y revisión de la literatura1 </vt:lpstr>
      <vt:lpstr>SERIES DE PACIENTES</vt:lpstr>
      <vt:lpstr>Nuestra primera experiencia con lebrikizumab: cuando una sonrisa vale mas que mil palabras  Torres Salomón P, et al. Servicio de Dermatología, Hospital Universitario Virgen de la Victoria. Málaga.</vt:lpstr>
      <vt:lpstr>Nuestra primera experiencia con lebrikizumab: cuando una sonrisa vale mas que mil palabras1</vt:lpstr>
      <vt:lpstr>EBGLYSS® produjo una mejora significativa de los signos y síntomas de la DA a las 4 semanas de inicio del tratamiento en pacientes en práctica clínica1</vt:lpstr>
      <vt:lpstr>Resultados</vt:lpstr>
      <vt:lpstr>Primeras experiencias con lebrikizumab en dermatitis atópica: una serie de casos  Santos Alarcón S, et al. Hospital Virgen de los Lirios, Alcoy (Alicante)</vt:lpstr>
      <vt:lpstr>Primeras experiencias con lebrikizumab en dermatitis atópica: una serie de casos1 </vt:lpstr>
      <vt:lpstr>Primeras experiencias con lebrikizumab en dermatitis atópica: una serie de casos1</vt:lpstr>
      <vt:lpstr>Primeras experiencias con lebrikizumab en dermatitis atópica: una serie de casos1</vt:lpstr>
      <vt:lpstr>Resultados</vt:lpstr>
      <vt:lpstr>Primeras experiencias con lebrikizumab en dermatitis atópica: una serie de casos1</vt:lpstr>
      <vt:lpstr>Perfil de paciente</vt:lpstr>
      <vt:lpstr>Antecedentes</vt:lpstr>
      <vt:lpstr>Clínica basal del paciente</vt:lpstr>
      <vt:lpstr>Clínica basal del paciente</vt:lpstr>
      <vt:lpstr>Conclusiones</vt:lpstr>
      <vt:lpstr>Presentación de PowerPoint</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Cristina Medina Menéndez</dc:creator>
  <cp:revision>3</cp:revision>
  <dcterms:created xsi:type="dcterms:W3CDTF">2025-02-28T11:59:59Z</dcterms:created>
  <dcterms:modified xsi:type="dcterms:W3CDTF">2025-09-02T10:25:10Z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33616b6-00a5-4cd1-b577-93208fa93eb1_Enabled">
    <vt:lpwstr>true</vt:lpwstr>
  </property>
  <property fmtid="{D5CDD505-2E9C-101B-9397-08002B2CF9AE}" pid="3" name="MSIP_Label_533616b6-00a5-4cd1-b577-93208fa93eb1_SetDate">
    <vt:lpwstr>2025-03-20T15:46:15Z</vt:lpwstr>
  </property>
  <property fmtid="{D5CDD505-2E9C-101B-9397-08002B2CF9AE}" pid="4" name="MSIP_Label_533616b6-00a5-4cd1-b577-93208fa93eb1_Method">
    <vt:lpwstr>Standard</vt:lpwstr>
  </property>
  <property fmtid="{D5CDD505-2E9C-101B-9397-08002B2CF9AE}" pid="5" name="MSIP_Label_533616b6-00a5-4cd1-b577-93208fa93eb1_Name">
    <vt:lpwstr>Internal Use</vt:lpwstr>
  </property>
  <property fmtid="{D5CDD505-2E9C-101B-9397-08002B2CF9AE}" pid="6" name="MSIP_Label_533616b6-00a5-4cd1-b577-93208fa93eb1_SiteId">
    <vt:lpwstr>342ace0e-1054-45ce-9b30-900fc0440b9d</vt:lpwstr>
  </property>
  <property fmtid="{D5CDD505-2E9C-101B-9397-08002B2CF9AE}" pid="7" name="MSIP_Label_533616b6-00a5-4cd1-b577-93208fa93eb1_ActionId">
    <vt:lpwstr>36c82048-b252-4e67-89ee-684343f70c4e</vt:lpwstr>
  </property>
  <property fmtid="{D5CDD505-2E9C-101B-9397-08002B2CF9AE}" pid="8" name="MSIP_Label_533616b6-00a5-4cd1-b577-93208fa93eb1_ContentBits">
    <vt:lpwstr>1</vt:lpwstr>
  </property>
  <property fmtid="{D5CDD505-2E9C-101B-9397-08002B2CF9AE}" pid="9" name="MSIP_Label_533616b6-00a5-4cd1-b577-93208fa93eb1_Tag">
    <vt:lpwstr>10, 3, 0, 1</vt:lpwstr>
  </property>
  <property fmtid="{D5CDD505-2E9C-101B-9397-08002B2CF9AE}" pid="10" name="ClassificationContentMarkingHeaderLocations">
    <vt:lpwstr>Tema de Office:8\1_Diseño personalizado:8</vt:lpwstr>
  </property>
  <property fmtid="{D5CDD505-2E9C-101B-9397-08002B2CF9AE}" pid="11" name="ClassificationContentMarkingHeaderText">
    <vt:lpwstr>INTERNAL USE</vt:lpwstr>
  </property>
  <property fmtid="{D5CDD505-2E9C-101B-9397-08002B2CF9AE}" pid="12" name="ContentTypeId">
    <vt:lpwstr>0x010100431A427882E6974585639C8C88A14562</vt:lpwstr>
  </property>
  <property fmtid="{D5CDD505-2E9C-101B-9397-08002B2CF9AE}" pid="13" name="MediaServiceImageTags">
    <vt:lpwstr/>
  </property>
  <property fmtid="{D5CDD505-2E9C-101B-9397-08002B2CF9AE}" pid="14" name="_SourceUrl">
    <vt:lpwstr/>
  </property>
  <property fmtid="{D5CDD505-2E9C-101B-9397-08002B2CF9AE}" pid="15" name="_SharedFileIndex">
    <vt:lpwstr/>
  </property>
  <property fmtid="{D5CDD505-2E9C-101B-9397-08002B2CF9AE}" pid="16" name="ComplianceAssetId">
    <vt:lpwstr/>
  </property>
  <property fmtid="{D5CDD505-2E9C-101B-9397-08002B2CF9AE}" pid="17" name="_ExtendedDescription">
    <vt:lpwstr/>
  </property>
  <property fmtid="{D5CDD505-2E9C-101B-9397-08002B2CF9AE}" pid="18" name="TriggerFlowInfo">
    <vt:lpwstr/>
  </property>
</Properties>
</file>